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2" r:id="rId2"/>
    <p:sldMasterId id="2147483701" r:id="rId3"/>
    <p:sldMasterId id="2147483703" r:id="rId4"/>
    <p:sldMasterId id="2147483708" r:id="rId5"/>
  </p:sldMasterIdLst>
  <p:notesMasterIdLst>
    <p:notesMasterId r:id="rId42"/>
  </p:notesMasterIdLst>
  <p:sldIdLst>
    <p:sldId id="384" r:id="rId6"/>
    <p:sldId id="385" r:id="rId7"/>
    <p:sldId id="386" r:id="rId8"/>
    <p:sldId id="387" r:id="rId9"/>
    <p:sldId id="388" r:id="rId10"/>
    <p:sldId id="389" r:id="rId11"/>
    <p:sldId id="326" r:id="rId12"/>
    <p:sldId id="434" r:id="rId13"/>
    <p:sldId id="408" r:id="rId14"/>
    <p:sldId id="420" r:id="rId15"/>
    <p:sldId id="436" r:id="rId16"/>
    <p:sldId id="367" r:id="rId17"/>
    <p:sldId id="421" r:id="rId18"/>
    <p:sldId id="393" r:id="rId19"/>
    <p:sldId id="423" r:id="rId20"/>
    <p:sldId id="351" r:id="rId21"/>
    <p:sldId id="419" r:id="rId22"/>
    <p:sldId id="378" r:id="rId23"/>
    <p:sldId id="371" r:id="rId24"/>
    <p:sldId id="427" r:id="rId25"/>
    <p:sldId id="400" r:id="rId26"/>
    <p:sldId id="403" r:id="rId27"/>
    <p:sldId id="424" r:id="rId28"/>
    <p:sldId id="368" r:id="rId29"/>
    <p:sldId id="354" r:id="rId30"/>
    <p:sldId id="355" r:id="rId31"/>
    <p:sldId id="357" r:id="rId32"/>
    <p:sldId id="430" r:id="rId33"/>
    <p:sldId id="428" r:id="rId34"/>
    <p:sldId id="426" r:id="rId35"/>
    <p:sldId id="429" r:id="rId36"/>
    <p:sldId id="431" r:id="rId37"/>
    <p:sldId id="414" r:id="rId38"/>
    <p:sldId id="433" r:id="rId39"/>
    <p:sldId id="432" r:id="rId40"/>
    <p:sldId id="3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2CA"/>
    <a:srgbClr val="ED7D31"/>
    <a:srgbClr val="0F4C81"/>
    <a:srgbClr val="54A243"/>
    <a:srgbClr val="C56E32"/>
    <a:srgbClr val="91C742"/>
    <a:srgbClr val="D5E9B6"/>
    <a:srgbClr val="E9C7B1"/>
    <a:srgbClr val="C26728"/>
    <a:srgbClr val="C67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220" autoAdjust="0"/>
  </p:normalViewPr>
  <p:slideViewPr>
    <p:cSldViewPr snapToGrid="0">
      <p:cViewPr varScale="1">
        <p:scale>
          <a:sx n="68" d="100"/>
          <a:sy n="68" d="100"/>
        </p:scale>
        <p:origin x="211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ona Le Quesne Stabej" userId="9a3da78b-eb26-42b3-8962-8b2e1fe7ef27" providerId="ADAL" clId="{D60FB01A-44D8-42F4-A5D0-8F2D5E6ECEA0}"/>
    <pc:docChg chg="undo redo custSel addSld delSld modSld sldOrd addMainMaster delMainMaster">
      <pc:chgData name="Polona Le Quesne Stabej" userId="9a3da78b-eb26-42b3-8962-8b2e1fe7ef27" providerId="ADAL" clId="{D60FB01A-44D8-42F4-A5D0-8F2D5E6ECEA0}" dt="2022-06-03T00:32:37.580" v="9878"/>
      <pc:docMkLst>
        <pc:docMk/>
      </pc:docMkLst>
      <pc:sldChg chg="modSp del mod modAnim">
        <pc:chgData name="Polona Le Quesne Stabej" userId="9a3da78b-eb26-42b3-8962-8b2e1fe7ef27" providerId="ADAL" clId="{D60FB01A-44D8-42F4-A5D0-8F2D5E6ECEA0}" dt="2022-05-19T09:32:33.521" v="3534" actId="47"/>
        <pc:sldMkLst>
          <pc:docMk/>
          <pc:sldMk cId="3597545016" sldId="259"/>
        </pc:sldMkLst>
        <pc:spChg chg="mod">
          <ac:chgData name="Polona Le Quesne Stabej" userId="9a3da78b-eb26-42b3-8962-8b2e1fe7ef27" providerId="ADAL" clId="{D60FB01A-44D8-42F4-A5D0-8F2D5E6ECEA0}" dt="2022-05-18T10:18:36.927" v="79" actId="20577"/>
          <ac:spMkLst>
            <pc:docMk/>
            <pc:sldMk cId="3597545016" sldId="259"/>
            <ac:spMk id="12" creationId="{57463DC2-A2CA-4A6B-A9CC-187064665B76}"/>
          </ac:spMkLst>
        </pc:spChg>
      </pc:sldChg>
      <pc:sldChg chg="del">
        <pc:chgData name="Polona Le Quesne Stabej" userId="9a3da78b-eb26-42b3-8962-8b2e1fe7ef27" providerId="ADAL" clId="{D60FB01A-44D8-42F4-A5D0-8F2D5E6ECEA0}" dt="2022-05-10T01:02:08.061" v="8" actId="47"/>
        <pc:sldMkLst>
          <pc:docMk/>
          <pc:sldMk cId="4246954409" sldId="260"/>
        </pc:sldMkLst>
      </pc:sldChg>
      <pc:sldChg chg="addSp modSp mod ord">
        <pc:chgData name="Polona Le Quesne Stabej" userId="9a3da78b-eb26-42b3-8962-8b2e1fe7ef27" providerId="ADAL" clId="{D60FB01A-44D8-42F4-A5D0-8F2D5E6ECEA0}" dt="2022-06-02T11:00:39.166" v="8937"/>
        <pc:sldMkLst>
          <pc:docMk/>
          <pc:sldMk cId="1418736980" sldId="261"/>
        </pc:sldMkLst>
        <pc:spChg chg="add mod">
          <ac:chgData name="Polona Le Quesne Stabej" userId="9a3da78b-eb26-42b3-8962-8b2e1fe7ef27" providerId="ADAL" clId="{D60FB01A-44D8-42F4-A5D0-8F2D5E6ECEA0}" dt="2022-05-19T10:17:27.886" v="3758" actId="13926"/>
          <ac:spMkLst>
            <pc:docMk/>
            <pc:sldMk cId="1418736980" sldId="261"/>
            <ac:spMk id="5" creationId="{30EE5292-F321-4ED1-A193-A45A0C506106}"/>
          </ac:spMkLst>
        </pc:spChg>
      </pc:sldChg>
      <pc:sldChg chg="del">
        <pc:chgData name="Polona Le Quesne Stabej" userId="9a3da78b-eb26-42b3-8962-8b2e1fe7ef27" providerId="ADAL" clId="{D60FB01A-44D8-42F4-A5D0-8F2D5E6ECEA0}" dt="2022-05-18T10:28:21.818" v="136" actId="47"/>
        <pc:sldMkLst>
          <pc:docMk/>
          <pc:sldMk cId="4131622109" sldId="262"/>
        </pc:sldMkLst>
      </pc:sldChg>
      <pc:sldChg chg="del">
        <pc:chgData name="Polona Le Quesne Stabej" userId="9a3da78b-eb26-42b3-8962-8b2e1fe7ef27" providerId="ADAL" clId="{D60FB01A-44D8-42F4-A5D0-8F2D5E6ECEA0}" dt="2022-05-18T10:28:29.448" v="138" actId="47"/>
        <pc:sldMkLst>
          <pc:docMk/>
          <pc:sldMk cId="2376343964" sldId="263"/>
        </pc:sldMkLst>
      </pc:sldChg>
      <pc:sldChg chg="del">
        <pc:chgData name="Polona Le Quesne Stabej" userId="9a3da78b-eb26-42b3-8962-8b2e1fe7ef27" providerId="ADAL" clId="{D60FB01A-44D8-42F4-A5D0-8F2D5E6ECEA0}" dt="2022-05-18T10:28:31.600" v="139" actId="47"/>
        <pc:sldMkLst>
          <pc:docMk/>
          <pc:sldMk cId="3764452256" sldId="264"/>
        </pc:sldMkLst>
      </pc:sldChg>
      <pc:sldChg chg="del">
        <pc:chgData name="Polona Le Quesne Stabej" userId="9a3da78b-eb26-42b3-8962-8b2e1fe7ef27" providerId="ADAL" clId="{D60FB01A-44D8-42F4-A5D0-8F2D5E6ECEA0}" dt="2022-05-18T10:28:39.963" v="140" actId="47"/>
        <pc:sldMkLst>
          <pc:docMk/>
          <pc:sldMk cId="394311841" sldId="265"/>
        </pc:sldMkLst>
      </pc:sldChg>
      <pc:sldChg chg="del ord">
        <pc:chgData name="Polona Le Quesne Stabej" userId="9a3da78b-eb26-42b3-8962-8b2e1fe7ef27" providerId="ADAL" clId="{D60FB01A-44D8-42F4-A5D0-8F2D5E6ECEA0}" dt="2022-06-02T11:49:19.483" v="9581" actId="47"/>
        <pc:sldMkLst>
          <pc:docMk/>
          <pc:sldMk cId="407257949" sldId="267"/>
        </pc:sldMkLst>
      </pc:sldChg>
      <pc:sldChg chg="del">
        <pc:chgData name="Polona Le Quesne Stabej" userId="9a3da78b-eb26-42b3-8962-8b2e1fe7ef27" providerId="ADAL" clId="{D60FB01A-44D8-42F4-A5D0-8F2D5E6ECEA0}" dt="2022-05-18T12:46:56.016" v="2619" actId="47"/>
        <pc:sldMkLst>
          <pc:docMk/>
          <pc:sldMk cId="1656319371" sldId="268"/>
        </pc:sldMkLst>
      </pc:sldChg>
      <pc:sldChg chg="del">
        <pc:chgData name="Polona Le Quesne Stabej" userId="9a3da78b-eb26-42b3-8962-8b2e1fe7ef27" providerId="ADAL" clId="{D60FB01A-44D8-42F4-A5D0-8F2D5E6ECEA0}" dt="2022-05-18T12:39:00.634" v="2220" actId="47"/>
        <pc:sldMkLst>
          <pc:docMk/>
          <pc:sldMk cId="2583404242" sldId="269"/>
        </pc:sldMkLst>
      </pc:sldChg>
      <pc:sldChg chg="del">
        <pc:chgData name="Polona Le Quesne Stabej" userId="9a3da78b-eb26-42b3-8962-8b2e1fe7ef27" providerId="ADAL" clId="{D60FB01A-44D8-42F4-A5D0-8F2D5E6ECEA0}" dt="2022-05-18T12:39:02.493" v="2221" actId="47"/>
        <pc:sldMkLst>
          <pc:docMk/>
          <pc:sldMk cId="30274123" sldId="270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2222733649" sldId="271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2194539525" sldId="272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926029451" sldId="273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3469222466" sldId="274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2980744768" sldId="275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3749829762" sldId="276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2662347206" sldId="277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1266272088" sldId="278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762475143" sldId="279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3265712586" sldId="280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1519888728" sldId="281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2296079180" sldId="282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3965725348" sldId="283"/>
        </pc:sldMkLst>
      </pc:sldChg>
      <pc:sldChg chg="addSp delSp modSp mod ord">
        <pc:chgData name="Polona Le Quesne Stabej" userId="9a3da78b-eb26-42b3-8962-8b2e1fe7ef27" providerId="ADAL" clId="{D60FB01A-44D8-42F4-A5D0-8F2D5E6ECEA0}" dt="2022-05-30T12:21:25.708" v="6912"/>
        <pc:sldMkLst>
          <pc:docMk/>
          <pc:sldMk cId="30366895" sldId="284"/>
        </pc:sldMkLst>
        <pc:spChg chg="del">
          <ac:chgData name="Polona Le Quesne Stabej" userId="9a3da78b-eb26-42b3-8962-8b2e1fe7ef27" providerId="ADAL" clId="{D60FB01A-44D8-42F4-A5D0-8F2D5E6ECEA0}" dt="2022-05-18T12:40:11.260" v="2244" actId="478"/>
          <ac:spMkLst>
            <pc:docMk/>
            <pc:sldMk cId="30366895" sldId="284"/>
            <ac:spMk id="3" creationId="{1C2D8D46-1512-44D2-B1D5-B152AD5C6F39}"/>
          </ac:spMkLst>
        </pc:spChg>
        <pc:spChg chg="add del mod">
          <ac:chgData name="Polona Le Quesne Stabej" userId="9a3da78b-eb26-42b3-8962-8b2e1fe7ef27" providerId="ADAL" clId="{D60FB01A-44D8-42F4-A5D0-8F2D5E6ECEA0}" dt="2022-05-18T12:40:14.892" v="2246" actId="478"/>
          <ac:spMkLst>
            <pc:docMk/>
            <pc:sldMk cId="30366895" sldId="284"/>
            <ac:spMk id="4" creationId="{AE2B9C7F-314A-4B4B-8F7C-282EA87D0615}"/>
          </ac:spMkLst>
        </pc:spChg>
        <pc:spChg chg="del">
          <ac:chgData name="Polona Le Quesne Stabej" userId="9a3da78b-eb26-42b3-8962-8b2e1fe7ef27" providerId="ADAL" clId="{D60FB01A-44D8-42F4-A5D0-8F2D5E6ECEA0}" dt="2022-05-18T12:40:13.010" v="2245" actId="478"/>
          <ac:spMkLst>
            <pc:docMk/>
            <pc:sldMk cId="30366895" sldId="284"/>
            <ac:spMk id="9" creationId="{FA1E0573-9512-486D-A302-DC00D7C0CEFA}"/>
          </ac:spMkLst>
        </pc:spChg>
        <pc:spChg chg="del">
          <ac:chgData name="Polona Le Quesne Stabej" userId="9a3da78b-eb26-42b3-8962-8b2e1fe7ef27" providerId="ADAL" clId="{D60FB01A-44D8-42F4-A5D0-8F2D5E6ECEA0}" dt="2022-05-18T12:42:55.990" v="2305" actId="478"/>
          <ac:spMkLst>
            <pc:docMk/>
            <pc:sldMk cId="30366895" sldId="284"/>
            <ac:spMk id="11" creationId="{CFA30F97-7A85-4D4F-A17F-B2AD31C77241}"/>
          </ac:spMkLst>
        </pc:spChg>
        <pc:graphicFrameChg chg="mod modGraphic">
          <ac:chgData name="Polona Le Quesne Stabej" userId="9a3da78b-eb26-42b3-8962-8b2e1fe7ef27" providerId="ADAL" clId="{D60FB01A-44D8-42F4-A5D0-8F2D5E6ECEA0}" dt="2022-05-18T12:42:50.087" v="2304" actId="6549"/>
          <ac:graphicFrameMkLst>
            <pc:docMk/>
            <pc:sldMk cId="30366895" sldId="284"/>
            <ac:graphicFrameMk id="5" creationId="{9EA90268-9710-45B6-80E0-D205F8E01906}"/>
          </ac:graphicFrameMkLst>
        </pc:graphicFrameChg>
        <pc:picChg chg="mod">
          <ac:chgData name="Polona Le Quesne Stabej" userId="9a3da78b-eb26-42b3-8962-8b2e1fe7ef27" providerId="ADAL" clId="{D60FB01A-44D8-42F4-A5D0-8F2D5E6ECEA0}" dt="2022-05-18T12:40:24.642" v="2248" actId="1076"/>
          <ac:picMkLst>
            <pc:docMk/>
            <pc:sldMk cId="30366895" sldId="284"/>
            <ac:picMk id="8" creationId="{7DFEE7A7-D126-44F0-A6DC-304FD7919A18}"/>
          </ac:picMkLst>
        </pc:picChg>
        <pc:picChg chg="mod">
          <ac:chgData name="Polona Le Quesne Stabej" userId="9a3da78b-eb26-42b3-8962-8b2e1fe7ef27" providerId="ADAL" clId="{D60FB01A-44D8-42F4-A5D0-8F2D5E6ECEA0}" dt="2022-05-18T12:40:24.642" v="2248" actId="1076"/>
          <ac:picMkLst>
            <pc:docMk/>
            <pc:sldMk cId="30366895" sldId="284"/>
            <ac:picMk id="10" creationId="{BC7AC37C-FCD6-4266-82C8-BD75508C7EF2}"/>
          </ac:picMkLst>
        </pc:picChg>
        <pc:picChg chg="mod">
          <ac:chgData name="Polona Le Quesne Stabej" userId="9a3da78b-eb26-42b3-8962-8b2e1fe7ef27" providerId="ADAL" clId="{D60FB01A-44D8-42F4-A5D0-8F2D5E6ECEA0}" dt="2022-05-18T12:40:24.642" v="2248" actId="1076"/>
          <ac:picMkLst>
            <pc:docMk/>
            <pc:sldMk cId="30366895" sldId="284"/>
            <ac:picMk id="15" creationId="{8A790188-0A74-4279-BE69-621E28702DB1}"/>
          </ac:picMkLst>
        </pc:picChg>
      </pc:sldChg>
      <pc:sldChg chg="del">
        <pc:chgData name="Polona Le Quesne Stabej" userId="9a3da78b-eb26-42b3-8962-8b2e1fe7ef27" providerId="ADAL" clId="{D60FB01A-44D8-42F4-A5D0-8F2D5E6ECEA0}" dt="2022-05-10T01:03:41.863" v="32" actId="47"/>
        <pc:sldMkLst>
          <pc:docMk/>
          <pc:sldMk cId="1315455063" sldId="285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1398041694" sldId="286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578289413" sldId="287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3461500722" sldId="288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1738377170" sldId="289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2867185963" sldId="290"/>
        </pc:sldMkLst>
      </pc:sldChg>
      <pc:sldChg chg="del">
        <pc:chgData name="Polona Le Quesne Stabej" userId="9a3da78b-eb26-42b3-8962-8b2e1fe7ef27" providerId="ADAL" clId="{D60FB01A-44D8-42F4-A5D0-8F2D5E6ECEA0}" dt="2022-05-10T01:03:49.440" v="33" actId="47"/>
        <pc:sldMkLst>
          <pc:docMk/>
          <pc:sldMk cId="2332728034" sldId="291"/>
        </pc:sldMkLst>
      </pc:sldChg>
      <pc:sldChg chg="del ord">
        <pc:chgData name="Polona Le Quesne Stabej" userId="9a3da78b-eb26-42b3-8962-8b2e1fe7ef27" providerId="ADAL" clId="{D60FB01A-44D8-42F4-A5D0-8F2D5E6ECEA0}" dt="2022-05-18T12:23:06.543" v="2083" actId="47"/>
        <pc:sldMkLst>
          <pc:docMk/>
          <pc:sldMk cId="4224633011" sldId="292"/>
        </pc:sldMkLst>
      </pc:sldChg>
      <pc:sldChg chg="addSp delSp modSp mod ord delAnim modAnim">
        <pc:chgData name="Polona Le Quesne Stabej" userId="9a3da78b-eb26-42b3-8962-8b2e1fe7ef27" providerId="ADAL" clId="{D60FB01A-44D8-42F4-A5D0-8F2D5E6ECEA0}" dt="2022-05-30T12:12:09.570" v="6852"/>
        <pc:sldMkLst>
          <pc:docMk/>
          <pc:sldMk cId="218609339" sldId="293"/>
        </pc:sldMkLst>
        <pc:spChg chg="add del mod">
          <ac:chgData name="Polona Le Quesne Stabej" userId="9a3da78b-eb26-42b3-8962-8b2e1fe7ef27" providerId="ADAL" clId="{D60FB01A-44D8-42F4-A5D0-8F2D5E6ECEA0}" dt="2022-05-19T10:35:58.130" v="3852" actId="478"/>
          <ac:spMkLst>
            <pc:docMk/>
            <pc:sldMk cId="218609339" sldId="293"/>
            <ac:spMk id="2" creationId="{5478F1FB-6742-4A32-B0E8-E7102A390F89}"/>
          </ac:spMkLst>
        </pc:spChg>
        <pc:spChg chg="mod">
          <ac:chgData name="Polona Le Quesne Stabej" userId="9a3da78b-eb26-42b3-8962-8b2e1fe7ef27" providerId="ADAL" clId="{D60FB01A-44D8-42F4-A5D0-8F2D5E6ECEA0}" dt="2022-05-30T11:41:18.170" v="6289" actId="1076"/>
          <ac:spMkLst>
            <pc:docMk/>
            <pc:sldMk cId="218609339" sldId="293"/>
            <ac:spMk id="6" creationId="{00000000-0000-0000-0000-000000000000}"/>
          </ac:spMkLst>
        </pc:spChg>
        <pc:spChg chg="add del mod">
          <ac:chgData name="Polona Le Quesne Stabej" userId="9a3da78b-eb26-42b3-8962-8b2e1fe7ef27" providerId="ADAL" clId="{D60FB01A-44D8-42F4-A5D0-8F2D5E6ECEA0}" dt="2022-05-19T10:36:02.732" v="3853" actId="478"/>
          <ac:spMkLst>
            <pc:docMk/>
            <pc:sldMk cId="218609339" sldId="293"/>
            <ac:spMk id="8" creationId="{D1066E55-F4E9-476B-BABC-4087AEC9097E}"/>
          </ac:spMkLst>
        </pc:spChg>
        <pc:spChg chg="add del mod">
          <ac:chgData name="Polona Le Quesne Stabej" userId="9a3da78b-eb26-42b3-8962-8b2e1fe7ef27" providerId="ADAL" clId="{D60FB01A-44D8-42F4-A5D0-8F2D5E6ECEA0}" dt="2022-05-19T10:36:08.336" v="3854" actId="478"/>
          <ac:spMkLst>
            <pc:docMk/>
            <pc:sldMk cId="218609339" sldId="293"/>
            <ac:spMk id="9" creationId="{3605AF32-60C1-47BC-AD58-E28A8E4D9A8E}"/>
          </ac:spMkLst>
        </pc:spChg>
        <pc:spChg chg="mod">
          <ac:chgData name="Polona Le Quesne Stabej" userId="9a3da78b-eb26-42b3-8962-8b2e1fe7ef27" providerId="ADAL" clId="{D60FB01A-44D8-42F4-A5D0-8F2D5E6ECEA0}" dt="2022-05-19T10:33:59.616" v="3842" actId="2711"/>
          <ac:spMkLst>
            <pc:docMk/>
            <pc:sldMk cId="218609339" sldId="293"/>
            <ac:spMk id="10" creationId="{28FEBE57-8337-40B6-A20C-D40F6E4A2820}"/>
          </ac:spMkLst>
        </pc:spChg>
        <pc:spChg chg="mod">
          <ac:chgData name="Polona Le Quesne Stabej" userId="9a3da78b-eb26-42b3-8962-8b2e1fe7ef27" providerId="ADAL" clId="{D60FB01A-44D8-42F4-A5D0-8F2D5E6ECEA0}" dt="2022-05-19T10:33:59.616" v="3842" actId="2711"/>
          <ac:spMkLst>
            <pc:docMk/>
            <pc:sldMk cId="218609339" sldId="293"/>
            <ac:spMk id="11" creationId="{AF30D33A-A964-4D36-A92B-64475E5E55F9}"/>
          </ac:spMkLst>
        </pc:spChg>
        <pc:graphicFrameChg chg="mod modGraphic">
          <ac:chgData name="Polona Le Quesne Stabej" userId="9a3da78b-eb26-42b3-8962-8b2e1fe7ef27" providerId="ADAL" clId="{D60FB01A-44D8-42F4-A5D0-8F2D5E6ECEA0}" dt="2022-05-30T11:29:30.383" v="6211"/>
          <ac:graphicFrameMkLst>
            <pc:docMk/>
            <pc:sldMk cId="218609339" sldId="293"/>
            <ac:graphicFrameMk id="7" creationId="{00000000-0000-0000-0000-000000000000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1:40:04.869" v="6281"/>
          <ac:picMkLst>
            <pc:docMk/>
            <pc:sldMk cId="218609339" sldId="293"/>
            <ac:picMk id="8" creationId="{3ECDB8EB-EF98-4FAC-8749-5790659919C7}"/>
          </ac:picMkLst>
        </pc:picChg>
      </pc:sldChg>
      <pc:sldChg chg="del ord">
        <pc:chgData name="Polona Le Quesne Stabej" userId="9a3da78b-eb26-42b3-8962-8b2e1fe7ef27" providerId="ADAL" clId="{D60FB01A-44D8-42F4-A5D0-8F2D5E6ECEA0}" dt="2022-05-18T12:23:04.193" v="2082" actId="47"/>
        <pc:sldMkLst>
          <pc:docMk/>
          <pc:sldMk cId="1830563601" sldId="294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3712997951" sldId="295"/>
        </pc:sldMkLst>
      </pc:sldChg>
      <pc:sldChg chg="del">
        <pc:chgData name="Polona Le Quesne Stabej" userId="9a3da78b-eb26-42b3-8962-8b2e1fe7ef27" providerId="ADAL" clId="{D60FB01A-44D8-42F4-A5D0-8F2D5E6ECEA0}" dt="2022-05-10T01:02:17.310" v="11" actId="47"/>
        <pc:sldMkLst>
          <pc:docMk/>
          <pc:sldMk cId="918866640" sldId="296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386048855" sldId="297"/>
        </pc:sldMkLst>
      </pc:sldChg>
      <pc:sldChg chg="del">
        <pc:chgData name="Polona Le Quesne Stabej" userId="9a3da78b-eb26-42b3-8962-8b2e1fe7ef27" providerId="ADAL" clId="{D60FB01A-44D8-42F4-A5D0-8F2D5E6ECEA0}" dt="2022-05-10T01:05:11.371" v="42" actId="47"/>
        <pc:sldMkLst>
          <pc:docMk/>
          <pc:sldMk cId="2835488330" sldId="300"/>
        </pc:sldMkLst>
      </pc:sldChg>
      <pc:sldChg chg="del ord">
        <pc:chgData name="Polona Le Quesne Stabej" userId="9a3da78b-eb26-42b3-8962-8b2e1fe7ef27" providerId="ADAL" clId="{D60FB01A-44D8-42F4-A5D0-8F2D5E6ECEA0}" dt="2022-05-18T12:23:07.465" v="2084" actId="47"/>
        <pc:sldMkLst>
          <pc:docMk/>
          <pc:sldMk cId="479414722" sldId="301"/>
        </pc:sldMkLst>
      </pc:sldChg>
      <pc:sldChg chg="addSp modSp mod ord">
        <pc:chgData name="Polona Le Quesne Stabej" userId="9a3da78b-eb26-42b3-8962-8b2e1fe7ef27" providerId="ADAL" clId="{D60FB01A-44D8-42F4-A5D0-8F2D5E6ECEA0}" dt="2022-06-02T11:40:35.845" v="9448"/>
        <pc:sldMkLst>
          <pc:docMk/>
          <pc:sldMk cId="2660476150" sldId="302"/>
        </pc:sldMkLst>
        <pc:spChg chg="mod">
          <ac:chgData name="Polona Le Quesne Stabej" userId="9a3da78b-eb26-42b3-8962-8b2e1fe7ef27" providerId="ADAL" clId="{D60FB01A-44D8-42F4-A5D0-8F2D5E6ECEA0}" dt="2022-05-30T11:41:02.235" v="6287" actId="207"/>
          <ac:spMkLst>
            <pc:docMk/>
            <pc:sldMk cId="2660476150" sldId="302"/>
            <ac:spMk id="9" creationId="{95CF42B8-8B1E-42B8-A070-045B9D8F275B}"/>
          </ac:spMkLst>
        </pc:spChg>
        <pc:graphicFrameChg chg="mod modGraphic">
          <ac:chgData name="Polona Le Quesne Stabej" userId="9a3da78b-eb26-42b3-8962-8b2e1fe7ef27" providerId="ADAL" clId="{D60FB01A-44D8-42F4-A5D0-8F2D5E6ECEA0}" dt="2022-05-30T12:17:40.265" v="6878" actId="6549"/>
          <ac:graphicFrameMkLst>
            <pc:docMk/>
            <pc:sldMk cId="2660476150" sldId="302"/>
            <ac:graphicFrameMk id="11" creationId="{D0C51EE0-B784-4888-B680-6FEB0B26EDDF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1:40:48.441" v="6286" actId="1076"/>
          <ac:picMkLst>
            <pc:docMk/>
            <pc:sldMk cId="2660476150" sldId="302"/>
            <ac:picMk id="7" creationId="{D3B57C01-7111-47EF-8173-7FF43C65FF08}"/>
          </ac:picMkLst>
        </pc:picChg>
      </pc:sldChg>
      <pc:sldChg chg="addSp delSp modSp mod ord delAnim modAnim">
        <pc:chgData name="Polona Le Quesne Stabej" userId="9a3da78b-eb26-42b3-8962-8b2e1fe7ef27" providerId="ADAL" clId="{D60FB01A-44D8-42F4-A5D0-8F2D5E6ECEA0}" dt="2022-05-19T10:32:44.054" v="3841"/>
        <pc:sldMkLst>
          <pc:docMk/>
          <pc:sldMk cId="1161872707" sldId="303"/>
        </pc:sldMkLst>
        <pc:spChg chg="add mod">
          <ac:chgData name="Polona Le Quesne Stabej" userId="9a3da78b-eb26-42b3-8962-8b2e1fe7ef27" providerId="ADAL" clId="{D60FB01A-44D8-42F4-A5D0-8F2D5E6ECEA0}" dt="2022-05-19T10:18:35.300" v="3759" actId="1076"/>
          <ac:spMkLst>
            <pc:docMk/>
            <pc:sldMk cId="1161872707" sldId="303"/>
            <ac:spMk id="2" creationId="{EE1C7CAB-A80D-4849-80B0-304BD6F8C4D9}"/>
          </ac:spMkLst>
        </pc:spChg>
        <pc:spChg chg="mod">
          <ac:chgData name="Polona Le Quesne Stabej" userId="9a3da78b-eb26-42b3-8962-8b2e1fe7ef27" providerId="ADAL" clId="{D60FB01A-44D8-42F4-A5D0-8F2D5E6ECEA0}" dt="2022-05-18T10:40:42.201" v="185" actId="207"/>
          <ac:spMkLst>
            <pc:docMk/>
            <pc:sldMk cId="1161872707" sldId="303"/>
            <ac:spMk id="3" creationId="{F893FF9D-6086-4CB1-906B-91C7176E6C94}"/>
          </ac:spMkLst>
        </pc:spChg>
        <pc:spChg chg="mod">
          <ac:chgData name="Polona Le Quesne Stabej" userId="9a3da78b-eb26-42b3-8962-8b2e1fe7ef27" providerId="ADAL" clId="{D60FB01A-44D8-42F4-A5D0-8F2D5E6ECEA0}" dt="2022-05-18T10:40:42.201" v="185" actId="207"/>
          <ac:spMkLst>
            <pc:docMk/>
            <pc:sldMk cId="1161872707" sldId="303"/>
            <ac:spMk id="4" creationId="{C0C1F836-BA4B-428C-A36C-A13BF3C353C5}"/>
          </ac:spMkLst>
        </pc:spChg>
        <pc:spChg chg="add del mod">
          <ac:chgData name="Polona Le Quesne Stabej" userId="9a3da78b-eb26-42b3-8962-8b2e1fe7ef27" providerId="ADAL" clId="{D60FB01A-44D8-42F4-A5D0-8F2D5E6ECEA0}" dt="2022-05-19T10:32:31.400" v="3838" actId="478"/>
          <ac:spMkLst>
            <pc:docMk/>
            <pc:sldMk cId="1161872707" sldId="303"/>
            <ac:spMk id="5" creationId="{8A83199B-08CB-4F27-A66C-BFAE2274692C}"/>
          </ac:spMkLst>
        </pc:spChg>
        <pc:spChg chg="mod">
          <ac:chgData name="Polona Le Quesne Stabej" userId="9a3da78b-eb26-42b3-8962-8b2e1fe7ef27" providerId="ADAL" clId="{D60FB01A-44D8-42F4-A5D0-8F2D5E6ECEA0}" dt="2022-05-18T10:40:42.201" v="185" actId="207"/>
          <ac:spMkLst>
            <pc:docMk/>
            <pc:sldMk cId="1161872707" sldId="303"/>
            <ac:spMk id="6" creationId="{C85B0198-C7EC-4098-99DB-A5DF86ACB33B}"/>
          </ac:spMkLst>
        </pc:spChg>
        <pc:spChg chg="mod">
          <ac:chgData name="Polona Le Quesne Stabej" userId="9a3da78b-eb26-42b3-8962-8b2e1fe7ef27" providerId="ADAL" clId="{D60FB01A-44D8-42F4-A5D0-8F2D5E6ECEA0}" dt="2022-05-18T10:40:42.201" v="185" actId="207"/>
          <ac:spMkLst>
            <pc:docMk/>
            <pc:sldMk cId="1161872707" sldId="303"/>
            <ac:spMk id="7" creationId="{C8FEEA77-6B29-4C5D-9F7E-0BA081E0224F}"/>
          </ac:spMkLst>
        </pc:spChg>
        <pc:spChg chg="mod">
          <ac:chgData name="Polona Le Quesne Stabej" userId="9a3da78b-eb26-42b3-8962-8b2e1fe7ef27" providerId="ADAL" clId="{D60FB01A-44D8-42F4-A5D0-8F2D5E6ECEA0}" dt="2022-05-18T10:39:31.971" v="173" actId="207"/>
          <ac:spMkLst>
            <pc:docMk/>
            <pc:sldMk cId="1161872707" sldId="303"/>
            <ac:spMk id="12" creationId="{1EC7C5B6-2204-4A9F-B1D1-D0B06F93AD6F}"/>
          </ac:spMkLst>
        </pc:spChg>
        <pc:spChg chg="mod">
          <ac:chgData name="Polona Le Quesne Stabej" userId="9a3da78b-eb26-42b3-8962-8b2e1fe7ef27" providerId="ADAL" clId="{D60FB01A-44D8-42F4-A5D0-8F2D5E6ECEA0}" dt="2022-05-18T10:39:50.818" v="176" actId="1076"/>
          <ac:spMkLst>
            <pc:docMk/>
            <pc:sldMk cId="1161872707" sldId="303"/>
            <ac:spMk id="13" creationId="{17C58BAB-1477-4F3E-BEAD-8FFBABC377B8}"/>
          </ac:spMkLst>
        </pc:spChg>
        <pc:spChg chg="del mod">
          <ac:chgData name="Polona Le Quesne Stabej" userId="9a3da78b-eb26-42b3-8962-8b2e1fe7ef27" providerId="ADAL" clId="{D60FB01A-44D8-42F4-A5D0-8F2D5E6ECEA0}" dt="2022-05-18T11:37:49.065" v="1372" actId="478"/>
          <ac:spMkLst>
            <pc:docMk/>
            <pc:sldMk cId="1161872707" sldId="303"/>
            <ac:spMk id="17" creationId="{E44B710E-7BE4-41CF-A2B3-64329F164388}"/>
          </ac:spMkLst>
        </pc:spChg>
        <pc:spChg chg="del mod">
          <ac:chgData name="Polona Le Quesne Stabej" userId="9a3da78b-eb26-42b3-8962-8b2e1fe7ef27" providerId="ADAL" clId="{D60FB01A-44D8-42F4-A5D0-8F2D5E6ECEA0}" dt="2022-05-18T11:37:49.065" v="1372" actId="478"/>
          <ac:spMkLst>
            <pc:docMk/>
            <pc:sldMk cId="1161872707" sldId="303"/>
            <ac:spMk id="18" creationId="{548F4A0C-A273-4D4E-A44C-CBE113DA0A47}"/>
          </ac:spMkLst>
        </pc:spChg>
        <pc:spChg chg="mod">
          <ac:chgData name="Polona Le Quesne Stabej" userId="9a3da78b-eb26-42b3-8962-8b2e1fe7ef27" providerId="ADAL" clId="{D60FB01A-44D8-42F4-A5D0-8F2D5E6ECEA0}" dt="2022-05-18T10:39:25.592" v="171" actId="207"/>
          <ac:spMkLst>
            <pc:docMk/>
            <pc:sldMk cId="1161872707" sldId="303"/>
            <ac:spMk id="20" creationId="{4526F155-A9F2-41FC-AB0A-0003100020E1}"/>
          </ac:spMkLst>
        </pc:spChg>
        <pc:spChg chg="mod">
          <ac:chgData name="Polona Le Quesne Stabej" userId="9a3da78b-eb26-42b3-8962-8b2e1fe7ef27" providerId="ADAL" clId="{D60FB01A-44D8-42F4-A5D0-8F2D5E6ECEA0}" dt="2022-05-18T10:50:14.678" v="323" actId="20577"/>
          <ac:spMkLst>
            <pc:docMk/>
            <pc:sldMk cId="1161872707" sldId="303"/>
            <ac:spMk id="21" creationId="{198420A2-5498-4A58-BA0E-CFFAA623A209}"/>
          </ac:spMkLst>
        </pc:spChg>
        <pc:spChg chg="mod">
          <ac:chgData name="Polona Le Quesne Stabej" userId="9a3da78b-eb26-42b3-8962-8b2e1fe7ef27" providerId="ADAL" clId="{D60FB01A-44D8-42F4-A5D0-8F2D5E6ECEA0}" dt="2022-05-18T10:39:25.592" v="171" actId="207"/>
          <ac:spMkLst>
            <pc:docMk/>
            <pc:sldMk cId="1161872707" sldId="303"/>
            <ac:spMk id="23" creationId="{E643BA56-FF64-419A-8AEB-6F5429F91BC3}"/>
          </ac:spMkLst>
        </pc:spChg>
        <pc:spChg chg="mod">
          <ac:chgData name="Polona Le Quesne Stabej" userId="9a3da78b-eb26-42b3-8962-8b2e1fe7ef27" providerId="ADAL" clId="{D60FB01A-44D8-42F4-A5D0-8F2D5E6ECEA0}" dt="2022-05-18T10:50:12.097" v="322" actId="20577"/>
          <ac:spMkLst>
            <pc:docMk/>
            <pc:sldMk cId="1161872707" sldId="303"/>
            <ac:spMk id="24" creationId="{8B250D2C-1AF4-45E2-B3CF-15A36B605919}"/>
          </ac:spMkLst>
        </pc:spChg>
        <pc:spChg chg="add del mod">
          <ac:chgData name="Polona Le Quesne Stabej" userId="9a3da78b-eb26-42b3-8962-8b2e1fe7ef27" providerId="ADAL" clId="{D60FB01A-44D8-42F4-A5D0-8F2D5E6ECEA0}" dt="2022-05-18T10:42:08.291" v="224"/>
          <ac:spMkLst>
            <pc:docMk/>
            <pc:sldMk cId="1161872707" sldId="303"/>
            <ac:spMk id="26" creationId="{D4839B9D-ADF0-46D0-81CF-32C20204ECC0}"/>
          </ac:spMkLst>
        </pc:spChg>
        <pc:spChg chg="del mod topLvl">
          <ac:chgData name="Polona Le Quesne Stabej" userId="9a3da78b-eb26-42b3-8962-8b2e1fe7ef27" providerId="ADAL" clId="{D60FB01A-44D8-42F4-A5D0-8F2D5E6ECEA0}" dt="2022-05-18T10:46:12.278" v="244" actId="478"/>
          <ac:spMkLst>
            <pc:docMk/>
            <pc:sldMk cId="1161872707" sldId="303"/>
            <ac:spMk id="29" creationId="{77FB324C-4AA9-4A40-8CD3-BE59F0287B4F}"/>
          </ac:spMkLst>
        </pc:spChg>
        <pc:spChg chg="del mod topLvl">
          <ac:chgData name="Polona Le Quesne Stabej" userId="9a3da78b-eb26-42b3-8962-8b2e1fe7ef27" providerId="ADAL" clId="{D60FB01A-44D8-42F4-A5D0-8F2D5E6ECEA0}" dt="2022-05-18T10:46:15.378" v="245" actId="478"/>
          <ac:spMkLst>
            <pc:docMk/>
            <pc:sldMk cId="1161872707" sldId="303"/>
            <ac:spMk id="30" creationId="{BE0FE635-DF08-46F6-9807-7DB2F6469F79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31" creationId="{485E2DFB-0665-47F0-A0EB-DCF4E4D66C9F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32" creationId="{5412A1B2-4690-4F80-85FD-3E8D5A6F0C34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34" creationId="{E72569B3-FE09-499A-87A2-7310741AA333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35" creationId="{82A7D31A-84E9-437F-8A3A-B1B21B1616CF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37" creationId="{123265BF-F616-4C58-AFCB-484F01ACD27B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38" creationId="{49ABB9BE-CDCD-483C-B268-B20871052890}"/>
          </ac:spMkLst>
        </pc:spChg>
        <pc:spChg chg="add 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39" creationId="{3F7C6A7A-9C22-491D-A79C-4E919BF9632B}"/>
          </ac:spMkLst>
        </pc:spChg>
        <pc:spChg chg="add 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40" creationId="{26EA5257-395E-4169-899C-1FC781AFF7E0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42" creationId="{DC30D2E6-5C76-4D77-8269-809C8AD0D0BF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43" creationId="{BADA6BFE-D574-4EB0-8B77-6C6E093AB362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45" creationId="{8731D62C-7E69-459A-AED1-3F744E115B53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46" creationId="{BD753F1F-7A9F-4332-BB62-5AC94353C8E0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48" creationId="{D03F5FBD-4F36-4BC0-B123-59BBE1B22808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49" creationId="{B753B502-8799-4C20-B9FB-D1F383CF6F69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51" creationId="{634A23C6-6B77-4A58-90F9-432E56097787}"/>
          </ac:spMkLst>
        </pc:spChg>
        <pc:spChg chg="mod">
          <ac:chgData name="Polona Le Quesne Stabej" userId="9a3da78b-eb26-42b3-8962-8b2e1fe7ef27" providerId="ADAL" clId="{D60FB01A-44D8-42F4-A5D0-8F2D5E6ECEA0}" dt="2022-05-18T11:37:50.210" v="1373"/>
          <ac:spMkLst>
            <pc:docMk/>
            <pc:sldMk cId="1161872707" sldId="303"/>
            <ac:spMk id="52" creationId="{4BA04E27-E68E-4BAE-AB1F-616073E3879F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54" creationId="{0A528612-A4BD-4CA6-9EA2-1C20802BC141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55" creationId="{C52D0F0D-E259-457C-8930-1E039E834A55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57" creationId="{255DACA3-4C9F-47A7-9EA2-9089D9103E3F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58" creationId="{20892E64-A22D-4A4B-9FE6-08B7DBB93650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60" creationId="{F7BB6342-1E07-410A-A56D-01BC46806EE4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61" creationId="{4E8B8A66-93A7-4036-9238-24891F3D556B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63" creationId="{582BEAD4-889A-4434-8BE1-DBD470F48B9E}"/>
          </ac:spMkLst>
        </pc:spChg>
        <pc:spChg chg="mod">
          <ac:chgData name="Polona Le Quesne Stabej" userId="9a3da78b-eb26-42b3-8962-8b2e1fe7ef27" providerId="ADAL" clId="{D60FB01A-44D8-42F4-A5D0-8F2D5E6ECEA0}" dt="2022-05-18T11:42:19.934" v="1389"/>
          <ac:spMkLst>
            <pc:docMk/>
            <pc:sldMk cId="1161872707" sldId="303"/>
            <ac:spMk id="64" creationId="{A1308609-E473-402E-9B7D-75D8A9B0C7AC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66" creationId="{A0C00066-8A7E-49A1-A182-6BFE9DD8138D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67" creationId="{6F343CDC-D1A5-49D3-992C-BEB1B366F5E0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69" creationId="{6E060AFB-FE68-4311-B602-D7766D80F4CF}"/>
          </ac:spMkLst>
        </pc:spChg>
        <pc:spChg chg="mod">
          <ac:chgData name="Polona Le Quesne Stabej" userId="9a3da78b-eb26-42b3-8962-8b2e1fe7ef27" providerId="ADAL" clId="{D60FB01A-44D8-42F4-A5D0-8F2D5E6ECEA0}" dt="2022-05-19T10:05:41.745" v="3669" actId="255"/>
          <ac:spMkLst>
            <pc:docMk/>
            <pc:sldMk cId="1161872707" sldId="303"/>
            <ac:spMk id="70" creationId="{74DFE810-C3AD-4212-B2F3-8A7A015E8498}"/>
          </ac:spMkLst>
        </pc:spChg>
        <pc:grpChg chg="del mod">
          <ac:chgData name="Polona Le Quesne Stabej" userId="9a3da78b-eb26-42b3-8962-8b2e1fe7ef27" providerId="ADAL" clId="{D60FB01A-44D8-42F4-A5D0-8F2D5E6ECEA0}" dt="2022-05-18T11:37:49.065" v="1372" actId="478"/>
          <ac:grpSpMkLst>
            <pc:docMk/>
            <pc:sldMk cId="1161872707" sldId="303"/>
            <ac:grpSpMk id="2" creationId="{B521021B-0C5A-45B0-880D-4D16443E2EE2}"/>
          </ac:grpSpMkLst>
        </pc:grpChg>
        <pc:grpChg chg="del mod">
          <ac:chgData name="Polona Le Quesne Stabej" userId="9a3da78b-eb26-42b3-8962-8b2e1fe7ef27" providerId="ADAL" clId="{D60FB01A-44D8-42F4-A5D0-8F2D5E6ECEA0}" dt="2022-05-18T11:37:49.065" v="1372" actId="478"/>
          <ac:grpSpMkLst>
            <pc:docMk/>
            <pc:sldMk cId="1161872707" sldId="303"/>
            <ac:grpSpMk id="5" creationId="{C51CD0F4-6865-442B-965D-BFFC2659EEF1}"/>
          </ac:grpSpMkLst>
        </pc:grpChg>
        <pc:grpChg chg="del mod">
          <ac:chgData name="Polona Le Quesne Stabej" userId="9a3da78b-eb26-42b3-8962-8b2e1fe7ef27" providerId="ADAL" clId="{D60FB01A-44D8-42F4-A5D0-8F2D5E6ECEA0}" dt="2022-05-18T11:37:49.065" v="1372" actId="478"/>
          <ac:grpSpMkLst>
            <pc:docMk/>
            <pc:sldMk cId="1161872707" sldId="303"/>
            <ac:grpSpMk id="11" creationId="{5B406901-3E5D-4E9F-BDB9-082250BF7C78}"/>
          </ac:grpSpMkLst>
        </pc:grpChg>
        <pc:grpChg chg="add mod">
          <ac:chgData name="Polona Le Quesne Stabej" userId="9a3da78b-eb26-42b3-8962-8b2e1fe7ef27" providerId="ADAL" clId="{D60FB01A-44D8-42F4-A5D0-8F2D5E6ECEA0}" dt="2022-05-18T11:42:46.862" v="1392" actId="164"/>
          <ac:grpSpMkLst>
            <pc:docMk/>
            <pc:sldMk cId="1161872707" sldId="303"/>
            <ac:grpSpMk id="15" creationId="{772D0FE9-39E0-4255-A426-D9F6EA283B54}"/>
          </ac:grpSpMkLst>
        </pc:grpChg>
        <pc:grpChg chg="del mod">
          <ac:chgData name="Polona Le Quesne Stabej" userId="9a3da78b-eb26-42b3-8962-8b2e1fe7ef27" providerId="ADAL" clId="{D60FB01A-44D8-42F4-A5D0-8F2D5E6ECEA0}" dt="2022-05-18T11:37:49.065" v="1372" actId="478"/>
          <ac:grpSpMkLst>
            <pc:docMk/>
            <pc:sldMk cId="1161872707" sldId="303"/>
            <ac:grpSpMk id="19" creationId="{1D67A31C-75C3-4B50-9C27-43A51349D04F}"/>
          </ac:grpSpMkLst>
        </pc:grpChg>
        <pc:grpChg chg="del mod">
          <ac:chgData name="Polona Le Quesne Stabej" userId="9a3da78b-eb26-42b3-8962-8b2e1fe7ef27" providerId="ADAL" clId="{D60FB01A-44D8-42F4-A5D0-8F2D5E6ECEA0}" dt="2022-05-18T11:37:49.065" v="1372" actId="478"/>
          <ac:grpSpMkLst>
            <pc:docMk/>
            <pc:sldMk cId="1161872707" sldId="303"/>
            <ac:grpSpMk id="22" creationId="{394E5B45-0124-40CE-88C8-27515E96293B}"/>
          </ac:grpSpMkLst>
        </pc:grpChg>
        <pc:grpChg chg="add del mod">
          <ac:chgData name="Polona Le Quesne Stabej" userId="9a3da78b-eb26-42b3-8962-8b2e1fe7ef27" providerId="ADAL" clId="{D60FB01A-44D8-42F4-A5D0-8F2D5E6ECEA0}" dt="2022-05-18T11:38:04.835" v="1374" actId="478"/>
          <ac:grpSpMkLst>
            <pc:docMk/>
            <pc:sldMk cId="1161872707" sldId="303"/>
            <ac:grpSpMk id="27" creationId="{49815D53-29F3-4364-9B11-841B1C1D5EE0}"/>
          </ac:grpSpMkLst>
        </pc:grpChg>
        <pc:grpChg chg="del mod">
          <ac:chgData name="Polona Le Quesne Stabej" userId="9a3da78b-eb26-42b3-8962-8b2e1fe7ef27" providerId="ADAL" clId="{D60FB01A-44D8-42F4-A5D0-8F2D5E6ECEA0}" dt="2022-05-18T10:46:12.278" v="244" actId="478"/>
          <ac:grpSpMkLst>
            <pc:docMk/>
            <pc:sldMk cId="1161872707" sldId="303"/>
            <ac:grpSpMk id="28" creationId="{6356B06A-7848-4129-AEB8-A4AAF22C5E03}"/>
          </ac:grpSpMkLst>
        </pc:grpChg>
        <pc:grpChg chg="add del mod">
          <ac:chgData name="Polona Le Quesne Stabej" userId="9a3da78b-eb26-42b3-8962-8b2e1fe7ef27" providerId="ADAL" clId="{D60FB01A-44D8-42F4-A5D0-8F2D5E6ECEA0}" dt="2022-05-18T11:38:04.835" v="1374" actId="478"/>
          <ac:grpSpMkLst>
            <pc:docMk/>
            <pc:sldMk cId="1161872707" sldId="303"/>
            <ac:grpSpMk id="33" creationId="{5A81A15C-686F-44B7-BEA8-12466D33D68A}"/>
          </ac:grpSpMkLst>
        </pc:grpChg>
        <pc:grpChg chg="add mod">
          <ac:chgData name="Polona Le Quesne Stabej" userId="9a3da78b-eb26-42b3-8962-8b2e1fe7ef27" providerId="ADAL" clId="{D60FB01A-44D8-42F4-A5D0-8F2D5E6ECEA0}" dt="2022-05-18T11:37:50.210" v="1373"/>
          <ac:grpSpMkLst>
            <pc:docMk/>
            <pc:sldMk cId="1161872707" sldId="303"/>
            <ac:grpSpMk id="36" creationId="{9B150F82-E4B1-4891-9956-D421541108BD}"/>
          </ac:grpSpMkLst>
        </pc:grpChg>
        <pc:grpChg chg="add mod">
          <ac:chgData name="Polona Le Quesne Stabej" userId="9a3da78b-eb26-42b3-8962-8b2e1fe7ef27" providerId="ADAL" clId="{D60FB01A-44D8-42F4-A5D0-8F2D5E6ECEA0}" dt="2022-05-18T11:37:50.210" v="1373"/>
          <ac:grpSpMkLst>
            <pc:docMk/>
            <pc:sldMk cId="1161872707" sldId="303"/>
            <ac:grpSpMk id="41" creationId="{9A75FFD8-471B-4D38-87E6-0A7E5855939F}"/>
          </ac:grpSpMkLst>
        </pc:grpChg>
        <pc:grpChg chg="add mod">
          <ac:chgData name="Polona Le Quesne Stabej" userId="9a3da78b-eb26-42b3-8962-8b2e1fe7ef27" providerId="ADAL" clId="{D60FB01A-44D8-42F4-A5D0-8F2D5E6ECEA0}" dt="2022-05-18T11:37:50.210" v="1373"/>
          <ac:grpSpMkLst>
            <pc:docMk/>
            <pc:sldMk cId="1161872707" sldId="303"/>
            <ac:grpSpMk id="44" creationId="{47C4F5FC-5794-4FF0-9BBA-2B3FE7528AD5}"/>
          </ac:grpSpMkLst>
        </pc:grpChg>
        <pc:grpChg chg="add del mod">
          <ac:chgData name="Polona Le Quesne Stabej" userId="9a3da78b-eb26-42b3-8962-8b2e1fe7ef27" providerId="ADAL" clId="{D60FB01A-44D8-42F4-A5D0-8F2D5E6ECEA0}" dt="2022-05-18T11:38:07.497" v="1375" actId="478"/>
          <ac:grpSpMkLst>
            <pc:docMk/>
            <pc:sldMk cId="1161872707" sldId="303"/>
            <ac:grpSpMk id="47" creationId="{04A73AFF-079D-493E-B6AE-46ED5E33B3D3}"/>
          </ac:grpSpMkLst>
        </pc:grpChg>
        <pc:grpChg chg="add del mod">
          <ac:chgData name="Polona Le Quesne Stabej" userId="9a3da78b-eb26-42b3-8962-8b2e1fe7ef27" providerId="ADAL" clId="{D60FB01A-44D8-42F4-A5D0-8F2D5E6ECEA0}" dt="2022-05-18T11:38:07.497" v="1375" actId="478"/>
          <ac:grpSpMkLst>
            <pc:docMk/>
            <pc:sldMk cId="1161872707" sldId="303"/>
            <ac:grpSpMk id="50" creationId="{0D7A6138-F131-4FF9-ADB2-05E0447656D9}"/>
          </ac:grpSpMkLst>
        </pc:grpChg>
        <pc:grpChg chg="add del mod">
          <ac:chgData name="Polona Le Quesne Stabej" userId="9a3da78b-eb26-42b3-8962-8b2e1fe7ef27" providerId="ADAL" clId="{D60FB01A-44D8-42F4-A5D0-8F2D5E6ECEA0}" dt="2022-05-18T12:03:03.393" v="1796" actId="478"/>
          <ac:grpSpMkLst>
            <pc:docMk/>
            <pc:sldMk cId="1161872707" sldId="303"/>
            <ac:grpSpMk id="53" creationId="{AEF44EB4-5F20-41EF-9ED2-A0A8E5AA83B3}"/>
          </ac:grpSpMkLst>
        </pc:grpChg>
        <pc:grpChg chg="add del mod">
          <ac:chgData name="Polona Le Quesne Stabej" userId="9a3da78b-eb26-42b3-8962-8b2e1fe7ef27" providerId="ADAL" clId="{D60FB01A-44D8-42F4-A5D0-8F2D5E6ECEA0}" dt="2022-05-18T12:03:03.393" v="1796" actId="478"/>
          <ac:grpSpMkLst>
            <pc:docMk/>
            <pc:sldMk cId="1161872707" sldId="303"/>
            <ac:grpSpMk id="56" creationId="{D2D2A83B-F677-4C66-8385-2E182B06656C}"/>
          </ac:grpSpMkLst>
        </pc:grpChg>
        <pc:grpChg chg="add del mod">
          <ac:chgData name="Polona Le Quesne Stabej" userId="9a3da78b-eb26-42b3-8962-8b2e1fe7ef27" providerId="ADAL" clId="{D60FB01A-44D8-42F4-A5D0-8F2D5E6ECEA0}" dt="2022-05-18T11:44:25.610" v="1413" actId="478"/>
          <ac:grpSpMkLst>
            <pc:docMk/>
            <pc:sldMk cId="1161872707" sldId="303"/>
            <ac:grpSpMk id="59" creationId="{3C460C36-6BD3-4B1E-9310-4349498EF1D2}"/>
          </ac:grpSpMkLst>
        </pc:grpChg>
        <pc:grpChg chg="add del mod">
          <ac:chgData name="Polona Le Quesne Stabej" userId="9a3da78b-eb26-42b3-8962-8b2e1fe7ef27" providerId="ADAL" clId="{D60FB01A-44D8-42F4-A5D0-8F2D5E6ECEA0}" dt="2022-05-18T11:44:24.324" v="1412" actId="478"/>
          <ac:grpSpMkLst>
            <pc:docMk/>
            <pc:sldMk cId="1161872707" sldId="303"/>
            <ac:grpSpMk id="62" creationId="{1883E651-5389-4F4E-A621-F3D6DF4B807B}"/>
          </ac:grpSpMkLst>
        </pc:grpChg>
        <pc:grpChg chg="add mod">
          <ac:chgData name="Polona Le Quesne Stabej" userId="9a3da78b-eb26-42b3-8962-8b2e1fe7ef27" providerId="ADAL" clId="{D60FB01A-44D8-42F4-A5D0-8F2D5E6ECEA0}" dt="2022-05-18T12:01:36.607" v="1740" actId="1076"/>
          <ac:grpSpMkLst>
            <pc:docMk/>
            <pc:sldMk cId="1161872707" sldId="303"/>
            <ac:grpSpMk id="65" creationId="{A4781603-4C8E-4809-9661-40378CE3BB30}"/>
          </ac:grpSpMkLst>
        </pc:grpChg>
        <pc:grpChg chg="add mod">
          <ac:chgData name="Polona Le Quesne Stabej" userId="9a3da78b-eb26-42b3-8962-8b2e1fe7ef27" providerId="ADAL" clId="{D60FB01A-44D8-42F4-A5D0-8F2D5E6ECEA0}" dt="2022-05-18T12:02:04.471" v="1770" actId="1076"/>
          <ac:grpSpMkLst>
            <pc:docMk/>
            <pc:sldMk cId="1161872707" sldId="303"/>
            <ac:grpSpMk id="68" creationId="{9851D386-6940-49AB-B198-63A2979D2400}"/>
          </ac:grpSpMkLst>
        </pc:grpChg>
        <pc:picChg chg="add del mod">
          <ac:chgData name="Polona Le Quesne Stabej" userId="9a3da78b-eb26-42b3-8962-8b2e1fe7ef27" providerId="ADAL" clId="{D60FB01A-44D8-42F4-A5D0-8F2D5E6ECEA0}" dt="2022-05-19T10:20:19.831" v="3763" actId="478"/>
          <ac:picMkLst>
            <pc:docMk/>
            <pc:sldMk cId="1161872707" sldId="303"/>
            <ac:picMk id="4" creationId="{BB328E4A-A5F1-483D-A12D-8B5E3193CDA5}"/>
          </ac:picMkLst>
        </pc:picChg>
        <pc:picChg chg="add mod">
          <ac:chgData name="Polona Le Quesne Stabej" userId="9a3da78b-eb26-42b3-8962-8b2e1fe7ef27" providerId="ADAL" clId="{D60FB01A-44D8-42F4-A5D0-8F2D5E6ECEA0}" dt="2022-05-19T10:27:10.523" v="3834" actId="208"/>
          <ac:picMkLst>
            <pc:docMk/>
            <pc:sldMk cId="1161872707" sldId="303"/>
            <ac:picMk id="7" creationId="{4829FFC1-680E-48CF-ADEF-835D477A23E4}"/>
          </ac:picMkLst>
        </pc:picChg>
        <pc:picChg chg="add mod">
          <ac:chgData name="Polona Le Quesne Stabej" userId="9a3da78b-eb26-42b3-8962-8b2e1fe7ef27" providerId="ADAL" clId="{D60FB01A-44D8-42F4-A5D0-8F2D5E6ECEA0}" dt="2022-05-19T10:32:34.465" v="3839" actId="208"/>
          <ac:picMkLst>
            <pc:docMk/>
            <pc:sldMk cId="1161872707" sldId="303"/>
            <ac:picMk id="9" creationId="{058EE400-2D83-4813-8DE0-6B4A3ED6AA3B}"/>
          </ac:picMkLst>
        </pc:picChg>
        <pc:picChg chg="add del mod">
          <ac:chgData name="Polona Le Quesne Stabej" userId="9a3da78b-eb26-42b3-8962-8b2e1fe7ef27" providerId="ADAL" clId="{D60FB01A-44D8-42F4-A5D0-8F2D5E6ECEA0}" dt="2022-05-18T10:38:22.715" v="165" actId="478"/>
          <ac:picMkLst>
            <pc:docMk/>
            <pc:sldMk cId="1161872707" sldId="303"/>
            <ac:picMk id="9" creationId="{51809ED6-CF86-426C-A4DB-8A1824D09BC3}"/>
          </ac:picMkLst>
        </pc:picChg>
        <pc:picChg chg="add mod">
          <ac:chgData name="Polona Le Quesne Stabej" userId="9a3da78b-eb26-42b3-8962-8b2e1fe7ef27" providerId="ADAL" clId="{D60FB01A-44D8-42F4-A5D0-8F2D5E6ECEA0}" dt="2022-05-18T10:38:51.239" v="169" actId="1076"/>
          <ac:picMkLst>
            <pc:docMk/>
            <pc:sldMk cId="1161872707" sldId="303"/>
            <ac:picMk id="14" creationId="{1FE0E1E3-2421-4857-8429-37FABEC283A1}"/>
          </ac:picMkLst>
        </pc:picChg>
      </pc:sldChg>
      <pc:sldChg chg="del ord">
        <pc:chgData name="Polona Le Quesne Stabej" userId="9a3da78b-eb26-42b3-8962-8b2e1fe7ef27" providerId="ADAL" clId="{D60FB01A-44D8-42F4-A5D0-8F2D5E6ECEA0}" dt="2022-05-18T11:58:58.894" v="1688" actId="47"/>
        <pc:sldMkLst>
          <pc:docMk/>
          <pc:sldMk cId="615951399" sldId="304"/>
        </pc:sldMkLst>
      </pc:sldChg>
      <pc:sldChg chg="del">
        <pc:chgData name="Polona Le Quesne Stabej" userId="9a3da78b-eb26-42b3-8962-8b2e1fe7ef27" providerId="ADAL" clId="{D60FB01A-44D8-42F4-A5D0-8F2D5E6ECEA0}" dt="2022-05-10T01:08:55.525" v="61" actId="47"/>
        <pc:sldMkLst>
          <pc:docMk/>
          <pc:sldMk cId="4176376315" sldId="306"/>
        </pc:sldMkLst>
      </pc:sldChg>
      <pc:sldChg chg="del">
        <pc:chgData name="Polona Le Quesne Stabej" userId="9a3da78b-eb26-42b3-8962-8b2e1fe7ef27" providerId="ADAL" clId="{D60FB01A-44D8-42F4-A5D0-8F2D5E6ECEA0}" dt="2022-05-18T10:28:23.292" v="137" actId="47"/>
        <pc:sldMkLst>
          <pc:docMk/>
          <pc:sldMk cId="2051707227" sldId="307"/>
        </pc:sldMkLst>
      </pc:sldChg>
      <pc:sldChg chg="del">
        <pc:chgData name="Polona Le Quesne Stabej" userId="9a3da78b-eb26-42b3-8962-8b2e1fe7ef27" providerId="ADAL" clId="{D60FB01A-44D8-42F4-A5D0-8F2D5E6ECEA0}" dt="2022-05-10T01:08:30.775" v="60" actId="47"/>
        <pc:sldMkLst>
          <pc:docMk/>
          <pc:sldMk cId="372486934" sldId="308"/>
        </pc:sldMkLst>
      </pc:sldChg>
      <pc:sldChg chg="del">
        <pc:chgData name="Polona Le Quesne Stabej" userId="9a3da78b-eb26-42b3-8962-8b2e1fe7ef27" providerId="ADAL" clId="{D60FB01A-44D8-42F4-A5D0-8F2D5E6ECEA0}" dt="2022-05-10T01:08:27.935" v="59" actId="47"/>
        <pc:sldMkLst>
          <pc:docMk/>
          <pc:sldMk cId="1164263973" sldId="309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2285095932" sldId="310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3498823585" sldId="311"/>
        </pc:sldMkLst>
      </pc:sldChg>
      <pc:sldChg chg="del">
        <pc:chgData name="Polona Le Quesne Stabej" userId="9a3da78b-eb26-42b3-8962-8b2e1fe7ef27" providerId="ADAL" clId="{D60FB01A-44D8-42F4-A5D0-8F2D5E6ECEA0}" dt="2022-05-10T01:02:12.638" v="9" actId="47"/>
        <pc:sldMkLst>
          <pc:docMk/>
          <pc:sldMk cId="1924152932" sldId="312"/>
        </pc:sldMkLst>
      </pc:sldChg>
      <pc:sldChg chg="del">
        <pc:chgData name="Polona Le Quesne Stabej" userId="9a3da78b-eb26-42b3-8962-8b2e1fe7ef27" providerId="ADAL" clId="{D60FB01A-44D8-42F4-A5D0-8F2D5E6ECEA0}" dt="2022-05-10T01:02:15.045" v="10" actId="47"/>
        <pc:sldMkLst>
          <pc:docMk/>
          <pc:sldMk cId="4154687089" sldId="313"/>
        </pc:sldMkLst>
      </pc:sldChg>
      <pc:sldChg chg="del">
        <pc:chgData name="Polona Le Quesne Stabej" userId="9a3da78b-eb26-42b3-8962-8b2e1fe7ef27" providerId="ADAL" clId="{D60FB01A-44D8-42F4-A5D0-8F2D5E6ECEA0}" dt="2022-05-10T01:01:30.684" v="4" actId="47"/>
        <pc:sldMkLst>
          <pc:docMk/>
          <pc:sldMk cId="1380952168" sldId="314"/>
        </pc:sldMkLst>
      </pc:sldChg>
      <pc:sldChg chg="del">
        <pc:chgData name="Polona Le Quesne Stabej" userId="9a3da78b-eb26-42b3-8962-8b2e1fe7ef27" providerId="ADAL" clId="{D60FB01A-44D8-42F4-A5D0-8F2D5E6ECEA0}" dt="2022-05-10T01:09:16.841" v="63" actId="47"/>
        <pc:sldMkLst>
          <pc:docMk/>
          <pc:sldMk cId="3170473062" sldId="315"/>
        </pc:sldMkLst>
      </pc:sldChg>
      <pc:sldChg chg="del">
        <pc:chgData name="Polona Le Quesne Stabej" userId="9a3da78b-eb26-42b3-8962-8b2e1fe7ef27" providerId="ADAL" clId="{D60FB01A-44D8-42F4-A5D0-8F2D5E6ECEA0}" dt="2022-05-10T01:09:19.494" v="65" actId="47"/>
        <pc:sldMkLst>
          <pc:docMk/>
          <pc:sldMk cId="2947793642" sldId="316"/>
        </pc:sldMkLst>
      </pc:sldChg>
      <pc:sldChg chg="del">
        <pc:chgData name="Polona Le Quesne Stabej" userId="9a3da78b-eb26-42b3-8962-8b2e1fe7ef27" providerId="ADAL" clId="{D60FB01A-44D8-42F4-A5D0-8F2D5E6ECEA0}" dt="2022-05-10T01:09:18.484" v="64" actId="47"/>
        <pc:sldMkLst>
          <pc:docMk/>
          <pc:sldMk cId="1972856163" sldId="317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2615664044" sldId="318"/>
        </pc:sldMkLst>
      </pc:sldChg>
      <pc:sldChg chg="del">
        <pc:chgData name="Polona Le Quesne Stabej" userId="9a3da78b-eb26-42b3-8962-8b2e1fe7ef27" providerId="ADAL" clId="{D60FB01A-44D8-42F4-A5D0-8F2D5E6ECEA0}" dt="2022-05-10T01:09:12.588" v="62" actId="47"/>
        <pc:sldMkLst>
          <pc:docMk/>
          <pc:sldMk cId="3521117060" sldId="319"/>
        </pc:sldMkLst>
      </pc:sldChg>
      <pc:sldChg chg="delSp modSp del mod delAnim">
        <pc:chgData name="Polona Le Quesne Stabej" userId="9a3da78b-eb26-42b3-8962-8b2e1fe7ef27" providerId="ADAL" clId="{D60FB01A-44D8-42F4-A5D0-8F2D5E6ECEA0}" dt="2022-05-18T10:18:02.420" v="73" actId="47"/>
        <pc:sldMkLst>
          <pc:docMk/>
          <pc:sldMk cId="522698207" sldId="322"/>
        </pc:sldMkLst>
        <pc:spChg chg="del">
          <ac:chgData name="Polona Le Quesne Stabej" userId="9a3da78b-eb26-42b3-8962-8b2e1fe7ef27" providerId="ADAL" clId="{D60FB01A-44D8-42F4-A5D0-8F2D5E6ECEA0}" dt="2022-05-10T01:01:02.529" v="2" actId="478"/>
          <ac:spMkLst>
            <pc:docMk/>
            <pc:sldMk cId="522698207" sldId="322"/>
            <ac:spMk id="3" creationId="{1198ACD2-95AB-4E21-9A68-00D607E10794}"/>
          </ac:spMkLst>
        </pc:spChg>
        <pc:graphicFrameChg chg="modGraphic">
          <ac:chgData name="Polona Le Quesne Stabej" userId="9a3da78b-eb26-42b3-8962-8b2e1fe7ef27" providerId="ADAL" clId="{D60FB01A-44D8-42F4-A5D0-8F2D5E6ECEA0}" dt="2022-05-10T01:01:05.596" v="3" actId="6549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del">
        <pc:chgData name="Polona Le Quesne Stabej" userId="9a3da78b-eb26-42b3-8962-8b2e1fe7ef27" providerId="ADAL" clId="{D60FB01A-44D8-42F4-A5D0-8F2D5E6ECEA0}" dt="2022-05-18T10:17:38.571" v="68" actId="47"/>
        <pc:sldMkLst>
          <pc:docMk/>
          <pc:sldMk cId="853678014" sldId="323"/>
        </pc:sldMkLst>
      </pc:sldChg>
      <pc:sldChg chg="del ord">
        <pc:chgData name="Polona Le Quesne Stabej" userId="9a3da78b-eb26-42b3-8962-8b2e1fe7ef27" providerId="ADAL" clId="{D60FB01A-44D8-42F4-A5D0-8F2D5E6ECEA0}" dt="2022-05-18T12:23:11.315" v="2086" actId="47"/>
        <pc:sldMkLst>
          <pc:docMk/>
          <pc:sldMk cId="783038835" sldId="324"/>
        </pc:sldMkLst>
      </pc:sldChg>
      <pc:sldChg chg="modSp mod ord">
        <pc:chgData name="Polona Le Quesne Stabej" userId="9a3da78b-eb26-42b3-8962-8b2e1fe7ef27" providerId="ADAL" clId="{D60FB01A-44D8-42F4-A5D0-8F2D5E6ECEA0}" dt="2022-06-02T11:48:33.001" v="9579" actId="20577"/>
        <pc:sldMkLst>
          <pc:docMk/>
          <pc:sldMk cId="577725243" sldId="325"/>
        </pc:sldMkLst>
        <pc:spChg chg="mod">
          <ac:chgData name="Polona Le Quesne Stabej" userId="9a3da78b-eb26-42b3-8962-8b2e1fe7ef27" providerId="ADAL" clId="{D60FB01A-44D8-42F4-A5D0-8F2D5E6ECEA0}" dt="2022-06-02T11:48:33.001" v="9579" actId="20577"/>
          <ac:spMkLst>
            <pc:docMk/>
            <pc:sldMk cId="577725243" sldId="325"/>
            <ac:spMk id="180" creationId="{966A991C-5B28-4782-B67F-810B61816054}"/>
          </ac:spMkLst>
        </pc:spChg>
      </pc:sldChg>
      <pc:sldChg chg="addSp delSp modSp mod ord delAnim modAnim">
        <pc:chgData name="Polona Le Quesne Stabej" userId="9a3da78b-eb26-42b3-8962-8b2e1fe7ef27" providerId="ADAL" clId="{D60FB01A-44D8-42F4-A5D0-8F2D5E6ECEA0}" dt="2022-06-02T06:24:28.815" v="7730"/>
        <pc:sldMkLst>
          <pc:docMk/>
          <pc:sldMk cId="2219425525" sldId="326"/>
        </pc:sldMkLst>
        <pc:spChg chg="add del mod">
          <ac:chgData name="Polona Le Quesne Stabej" userId="9a3da78b-eb26-42b3-8962-8b2e1fe7ef27" providerId="ADAL" clId="{D60FB01A-44D8-42F4-A5D0-8F2D5E6ECEA0}" dt="2022-05-19T09:51:30.015" v="3543"/>
          <ac:spMkLst>
            <pc:docMk/>
            <pc:sldMk cId="2219425525" sldId="326"/>
            <ac:spMk id="8" creationId="{E588FA97-818E-44BD-831D-807A9C716318}"/>
          </ac:spMkLst>
        </pc:spChg>
        <pc:spChg chg="add mod">
          <ac:chgData name="Polona Le Quesne Stabej" userId="9a3da78b-eb26-42b3-8962-8b2e1fe7ef27" providerId="ADAL" clId="{D60FB01A-44D8-42F4-A5D0-8F2D5E6ECEA0}" dt="2022-05-19T09:51:46.186" v="3546" actId="1076"/>
          <ac:spMkLst>
            <pc:docMk/>
            <pc:sldMk cId="2219425525" sldId="326"/>
            <ac:spMk id="9" creationId="{F5255F12-CA70-47A5-B373-4D025F478DCF}"/>
          </ac:spMkLst>
        </pc:spChg>
        <pc:spChg chg="mod">
          <ac:chgData name="Polona Le Quesne Stabej" userId="9a3da78b-eb26-42b3-8962-8b2e1fe7ef27" providerId="ADAL" clId="{D60FB01A-44D8-42F4-A5D0-8F2D5E6ECEA0}" dt="2022-05-19T09:57:54.990" v="3586" actId="255"/>
          <ac:spMkLst>
            <pc:docMk/>
            <pc:sldMk cId="2219425525" sldId="326"/>
            <ac:spMk id="33" creationId="{15B0ED6C-7035-49E2-9BDB-CEAE5B4E1158}"/>
          </ac:spMkLst>
        </pc:spChg>
        <pc:spChg chg="del mod">
          <ac:chgData name="Polona Le Quesne Stabej" userId="9a3da78b-eb26-42b3-8962-8b2e1fe7ef27" providerId="ADAL" clId="{D60FB01A-44D8-42F4-A5D0-8F2D5E6ECEA0}" dt="2022-05-19T09:51:40.890" v="3545" actId="478"/>
          <ac:spMkLst>
            <pc:docMk/>
            <pc:sldMk cId="2219425525" sldId="326"/>
            <ac:spMk id="91" creationId="{06F61B66-7B48-4162-B450-8E1495437B43}"/>
          </ac:spMkLst>
        </pc:spChg>
        <pc:picChg chg="del mod">
          <ac:chgData name="Polona Le Quesne Stabej" userId="9a3da78b-eb26-42b3-8962-8b2e1fe7ef27" providerId="ADAL" clId="{D60FB01A-44D8-42F4-A5D0-8F2D5E6ECEA0}" dt="2022-05-19T09:32:42.016" v="3537" actId="478"/>
          <ac:picMkLst>
            <pc:docMk/>
            <pc:sldMk cId="2219425525" sldId="326"/>
            <ac:picMk id="3" creationId="{B3F96AD4-9645-473B-B60A-3F90CE3C9FCB}"/>
          </ac:picMkLst>
        </pc:picChg>
        <pc:picChg chg="del">
          <ac:chgData name="Polona Le Quesne Stabej" userId="9a3da78b-eb26-42b3-8962-8b2e1fe7ef27" providerId="ADAL" clId="{D60FB01A-44D8-42F4-A5D0-8F2D5E6ECEA0}" dt="2022-05-19T09:32:40.167" v="3535" actId="478"/>
          <ac:picMkLst>
            <pc:docMk/>
            <pc:sldMk cId="2219425525" sldId="326"/>
            <ac:picMk id="4" creationId="{817DB076-D0D7-42BB-8F86-179E21C7AF16}"/>
          </ac:picMkLst>
        </pc:picChg>
        <pc:picChg chg="add del mod">
          <ac:chgData name="Polona Le Quesne Stabej" userId="9a3da78b-eb26-42b3-8962-8b2e1fe7ef27" providerId="ADAL" clId="{D60FB01A-44D8-42F4-A5D0-8F2D5E6ECEA0}" dt="2022-05-30T20:46:14.488" v="7049" actId="478"/>
          <ac:picMkLst>
            <pc:docMk/>
            <pc:sldMk cId="2219425525" sldId="326"/>
            <ac:picMk id="5" creationId="{6B55DC53-964B-432A-86EB-367F5799100E}"/>
          </ac:picMkLst>
        </pc:picChg>
        <pc:picChg chg="add mod">
          <ac:chgData name="Polona Le Quesne Stabej" userId="9a3da78b-eb26-42b3-8962-8b2e1fe7ef27" providerId="ADAL" clId="{D60FB01A-44D8-42F4-A5D0-8F2D5E6ECEA0}" dt="2022-05-30T20:46:25.395" v="7054" actId="1076"/>
          <ac:picMkLst>
            <pc:docMk/>
            <pc:sldMk cId="2219425525" sldId="326"/>
            <ac:picMk id="6" creationId="{CCC265A7-B577-4FC2-BF2A-220453926E21}"/>
          </ac:picMkLst>
        </pc:picChg>
        <pc:picChg chg="add mod">
          <ac:chgData name="Polona Le Quesne Stabej" userId="9a3da78b-eb26-42b3-8962-8b2e1fe7ef27" providerId="ADAL" clId="{D60FB01A-44D8-42F4-A5D0-8F2D5E6ECEA0}" dt="2022-05-30T20:46:20.286" v="7053" actId="14100"/>
          <ac:picMkLst>
            <pc:docMk/>
            <pc:sldMk cId="2219425525" sldId="326"/>
            <ac:picMk id="7" creationId="{A854702E-D425-4E57-A2F7-A1443B322DAC}"/>
          </ac:picMkLst>
        </pc:picChg>
        <pc:picChg chg="del">
          <ac:chgData name="Polona Le Quesne Stabej" userId="9a3da78b-eb26-42b3-8962-8b2e1fe7ef27" providerId="ADAL" clId="{D60FB01A-44D8-42F4-A5D0-8F2D5E6ECEA0}" dt="2022-05-18T10:21:11.803" v="102" actId="478"/>
          <ac:picMkLst>
            <pc:docMk/>
            <pc:sldMk cId="2219425525" sldId="326"/>
            <ac:picMk id="11" creationId="{DA00C76E-2F2C-4D1A-B836-FA594194E919}"/>
          </ac:picMkLst>
        </pc:picChg>
      </pc:sldChg>
      <pc:sldChg chg="del">
        <pc:chgData name="Polona Le Quesne Stabej" userId="9a3da78b-eb26-42b3-8962-8b2e1fe7ef27" providerId="ADAL" clId="{D60FB01A-44D8-42F4-A5D0-8F2D5E6ECEA0}" dt="2022-05-10T01:01:38.369" v="5" actId="47"/>
        <pc:sldMkLst>
          <pc:docMk/>
          <pc:sldMk cId="3809447699" sldId="329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665283790" sldId="331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2350318848" sldId="332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168625695" sldId="333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848101094" sldId="334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522478648" sldId="335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062626894" sldId="336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838973422" sldId="337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3125031350" sldId="338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4209056303" sldId="339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417269868" sldId="340"/>
        </pc:sldMkLst>
      </pc:sldChg>
      <pc:sldChg chg="del">
        <pc:chgData name="Polona Le Quesne Stabej" userId="9a3da78b-eb26-42b3-8962-8b2e1fe7ef27" providerId="ADAL" clId="{D60FB01A-44D8-42F4-A5D0-8F2D5E6ECEA0}" dt="2022-05-10T01:02:08.061" v="8" actId="47"/>
        <pc:sldMkLst>
          <pc:docMk/>
          <pc:sldMk cId="695963245" sldId="341"/>
        </pc:sldMkLst>
      </pc:sldChg>
      <pc:sldChg chg="del">
        <pc:chgData name="Polona Le Quesne Stabej" userId="9a3da78b-eb26-42b3-8962-8b2e1fe7ef27" providerId="ADAL" clId="{D60FB01A-44D8-42F4-A5D0-8F2D5E6ECEA0}" dt="2022-05-10T01:02:08.061" v="8" actId="47"/>
        <pc:sldMkLst>
          <pc:docMk/>
          <pc:sldMk cId="4004085376" sldId="342"/>
        </pc:sldMkLst>
      </pc:sldChg>
      <pc:sldChg chg="del">
        <pc:chgData name="Polona Le Quesne Stabej" userId="9a3da78b-eb26-42b3-8962-8b2e1fe7ef27" providerId="ADAL" clId="{D60FB01A-44D8-42F4-A5D0-8F2D5E6ECEA0}" dt="2022-05-10T01:02:08.061" v="8" actId="47"/>
        <pc:sldMkLst>
          <pc:docMk/>
          <pc:sldMk cId="4013300883" sldId="343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3651030528" sldId="344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2973456869" sldId="345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1648769184" sldId="347"/>
        </pc:sldMkLst>
      </pc:sldChg>
      <pc:sldChg chg="del">
        <pc:chgData name="Polona Le Quesne Stabej" userId="9a3da78b-eb26-42b3-8962-8b2e1fe7ef27" providerId="ADAL" clId="{D60FB01A-44D8-42F4-A5D0-8F2D5E6ECEA0}" dt="2022-05-10T01:05:22.890" v="43" actId="47"/>
        <pc:sldMkLst>
          <pc:docMk/>
          <pc:sldMk cId="2584464524" sldId="348"/>
        </pc:sldMkLst>
      </pc:sldChg>
      <pc:sldChg chg="del">
        <pc:chgData name="Polona Le Quesne Stabej" userId="9a3da78b-eb26-42b3-8962-8b2e1fe7ef27" providerId="ADAL" clId="{D60FB01A-44D8-42F4-A5D0-8F2D5E6ECEA0}" dt="2022-05-10T01:01:55.927" v="6" actId="47"/>
        <pc:sldMkLst>
          <pc:docMk/>
          <pc:sldMk cId="4036299830" sldId="349"/>
        </pc:sldMkLst>
      </pc:sldChg>
      <pc:sldChg chg="del ord">
        <pc:chgData name="Polona Le Quesne Stabej" userId="9a3da78b-eb26-42b3-8962-8b2e1fe7ef27" providerId="ADAL" clId="{D60FB01A-44D8-42F4-A5D0-8F2D5E6ECEA0}" dt="2022-06-02T11:49:07.974" v="9580" actId="47"/>
        <pc:sldMkLst>
          <pc:docMk/>
          <pc:sldMk cId="2118347160" sldId="350"/>
        </pc:sldMkLst>
      </pc:sldChg>
      <pc:sldChg chg="addSp delSp modSp add mod ord modAnim">
        <pc:chgData name="Polona Le Quesne Stabej" userId="9a3da78b-eb26-42b3-8962-8b2e1fe7ef27" providerId="ADAL" clId="{D60FB01A-44D8-42F4-A5D0-8F2D5E6ECEA0}" dt="2022-06-01T10:58:47.437" v="7384" actId="11529"/>
        <pc:sldMkLst>
          <pc:docMk/>
          <pc:sldMk cId="2228828184" sldId="351"/>
        </pc:sldMkLst>
        <pc:spChg chg="add mod">
          <ac:chgData name="Polona Le Quesne Stabej" userId="9a3da78b-eb26-42b3-8962-8b2e1fe7ef27" providerId="ADAL" clId="{D60FB01A-44D8-42F4-A5D0-8F2D5E6ECEA0}" dt="2022-06-01T09:18:52.770" v="7275" actId="2085"/>
          <ac:spMkLst>
            <pc:docMk/>
            <pc:sldMk cId="2228828184" sldId="351"/>
            <ac:spMk id="2" creationId="{B5BABDFC-3B61-40ED-A8D7-A8457D3D5A2A}"/>
          </ac:spMkLst>
        </pc:spChg>
        <pc:spChg chg="del mod">
          <ac:chgData name="Polona Le Quesne Stabej" userId="9a3da78b-eb26-42b3-8962-8b2e1fe7ef27" providerId="ADAL" clId="{D60FB01A-44D8-42F4-A5D0-8F2D5E6ECEA0}" dt="2022-05-19T10:01:02.189" v="3622" actId="478"/>
          <ac:spMkLst>
            <pc:docMk/>
            <pc:sldMk cId="2228828184" sldId="351"/>
            <ac:spMk id="2" creationId="{DD13B7C9-F39F-4A0C-9279-BDD23A40B678}"/>
          </ac:spMkLst>
        </pc:spChg>
        <pc:spChg chg="mod">
          <ac:chgData name="Polona Le Quesne Stabej" userId="9a3da78b-eb26-42b3-8962-8b2e1fe7ef27" providerId="ADAL" clId="{D60FB01A-44D8-42F4-A5D0-8F2D5E6ECEA0}" dt="2022-05-19T10:02:46.286" v="3655" actId="207"/>
          <ac:spMkLst>
            <pc:docMk/>
            <pc:sldMk cId="2228828184" sldId="351"/>
            <ac:spMk id="7" creationId="{2EEA3F7A-0447-4A04-8484-4F90783D6358}"/>
          </ac:spMkLst>
        </pc:spChg>
        <pc:spChg chg="mod">
          <ac:chgData name="Polona Le Quesne Stabej" userId="9a3da78b-eb26-42b3-8962-8b2e1fe7ef27" providerId="ADAL" clId="{D60FB01A-44D8-42F4-A5D0-8F2D5E6ECEA0}" dt="2022-05-19T10:02:35.973" v="3653" actId="2711"/>
          <ac:spMkLst>
            <pc:docMk/>
            <pc:sldMk cId="2228828184" sldId="351"/>
            <ac:spMk id="8" creationId="{05B11902-93CC-4056-B57A-24EF9F7DDAA8}"/>
          </ac:spMkLst>
        </pc:spChg>
        <pc:spChg chg="add del mod">
          <ac:chgData name="Polona Le Quesne Stabej" userId="9a3da78b-eb26-42b3-8962-8b2e1fe7ef27" providerId="ADAL" clId="{D60FB01A-44D8-42F4-A5D0-8F2D5E6ECEA0}" dt="2022-06-01T10:58:47.437" v="7384" actId="11529"/>
          <ac:spMkLst>
            <pc:docMk/>
            <pc:sldMk cId="2228828184" sldId="351"/>
            <ac:spMk id="8" creationId="{B0FE6365-2BF4-4C3D-9D47-4A94ECC64D43}"/>
          </ac:spMkLst>
        </pc:spChg>
        <pc:spChg chg="mod">
          <ac:chgData name="Polona Le Quesne Stabej" userId="9a3da78b-eb26-42b3-8962-8b2e1fe7ef27" providerId="ADAL" clId="{D60FB01A-44D8-42F4-A5D0-8F2D5E6ECEA0}" dt="2022-05-19T10:02:35.973" v="3653" actId="2711"/>
          <ac:spMkLst>
            <pc:docMk/>
            <pc:sldMk cId="2228828184" sldId="351"/>
            <ac:spMk id="10" creationId="{0047DDE7-1443-483D-A8F5-877592EE4519}"/>
          </ac:spMkLst>
        </pc:spChg>
        <pc:spChg chg="del mod">
          <ac:chgData name="Polona Le Quesne Stabej" userId="9a3da78b-eb26-42b3-8962-8b2e1fe7ef27" providerId="ADAL" clId="{D60FB01A-44D8-42F4-A5D0-8F2D5E6ECEA0}" dt="2022-06-01T09:16:08.314" v="7251" actId="478"/>
          <ac:spMkLst>
            <pc:docMk/>
            <pc:sldMk cId="2228828184" sldId="351"/>
            <ac:spMk id="11" creationId="{855D1BE2-8552-4836-97CE-E200F2440D64}"/>
          </ac:spMkLst>
        </pc:spChg>
        <pc:spChg chg="mod topLvl">
          <ac:chgData name="Polona Le Quesne Stabej" userId="9a3da78b-eb26-42b3-8962-8b2e1fe7ef27" providerId="ADAL" clId="{D60FB01A-44D8-42F4-A5D0-8F2D5E6ECEA0}" dt="2022-06-01T09:19:55.051" v="7293" actId="164"/>
          <ac:spMkLst>
            <pc:docMk/>
            <pc:sldMk cId="2228828184" sldId="351"/>
            <ac:spMk id="12" creationId="{D234E554-45B5-423A-BA0A-10AAF5F72D53}"/>
          </ac:spMkLst>
        </pc:spChg>
        <pc:spChg chg="mod topLvl">
          <ac:chgData name="Polona Le Quesne Stabej" userId="9a3da78b-eb26-42b3-8962-8b2e1fe7ef27" providerId="ADAL" clId="{D60FB01A-44D8-42F4-A5D0-8F2D5E6ECEA0}" dt="2022-06-01T09:29:06.518" v="7348" actId="164"/>
          <ac:spMkLst>
            <pc:docMk/>
            <pc:sldMk cId="2228828184" sldId="351"/>
            <ac:spMk id="13" creationId="{A16038DB-38F8-447B-954C-A08A1002751D}"/>
          </ac:spMkLst>
        </pc:spChg>
        <pc:spChg chg="add mod">
          <ac:chgData name="Polona Le Quesne Stabej" userId="9a3da78b-eb26-42b3-8962-8b2e1fe7ef27" providerId="ADAL" clId="{D60FB01A-44D8-42F4-A5D0-8F2D5E6ECEA0}" dt="2022-06-01T09:16:59.947" v="7261" actId="1076"/>
          <ac:spMkLst>
            <pc:docMk/>
            <pc:sldMk cId="2228828184" sldId="351"/>
            <ac:spMk id="16" creationId="{EE336435-83F2-420A-812B-15BD1CC2F4B7}"/>
          </ac:spMkLst>
        </pc:spChg>
        <pc:spChg chg="mod topLvl">
          <ac:chgData name="Polona Le Quesne Stabej" userId="9a3da78b-eb26-42b3-8962-8b2e1fe7ef27" providerId="ADAL" clId="{D60FB01A-44D8-42F4-A5D0-8F2D5E6ECEA0}" dt="2022-06-01T09:19:55.051" v="7293" actId="164"/>
          <ac:spMkLst>
            <pc:docMk/>
            <pc:sldMk cId="2228828184" sldId="351"/>
            <ac:spMk id="17" creationId="{0D8457E6-177E-4FF8-AF5C-020068215B03}"/>
          </ac:spMkLst>
        </pc:spChg>
        <pc:spChg chg="mod">
          <ac:chgData name="Polona Le Quesne Stabej" userId="9a3da78b-eb26-42b3-8962-8b2e1fe7ef27" providerId="ADAL" clId="{D60FB01A-44D8-42F4-A5D0-8F2D5E6ECEA0}" dt="2022-05-30T23:00:59.333" v="7186"/>
          <ac:spMkLst>
            <pc:docMk/>
            <pc:sldMk cId="2228828184" sldId="351"/>
            <ac:spMk id="18" creationId="{76122DBF-B50A-484F-8940-A4E2F8AEFF46}"/>
          </ac:spMkLst>
        </pc:spChg>
        <pc:spChg chg="add mod">
          <ac:chgData name="Polona Le Quesne Stabej" userId="9a3da78b-eb26-42b3-8962-8b2e1fe7ef27" providerId="ADAL" clId="{D60FB01A-44D8-42F4-A5D0-8F2D5E6ECEA0}" dt="2022-06-01T09:19:26.207" v="7290" actId="1038"/>
          <ac:spMkLst>
            <pc:docMk/>
            <pc:sldMk cId="2228828184" sldId="351"/>
            <ac:spMk id="18" creationId="{A314750F-DF7E-4B74-BC2A-53F746443C71}"/>
          </ac:spMkLst>
        </pc:spChg>
        <pc:spChg chg="mod topLvl">
          <ac:chgData name="Polona Le Quesne Stabej" userId="9a3da78b-eb26-42b3-8962-8b2e1fe7ef27" providerId="ADAL" clId="{D60FB01A-44D8-42F4-A5D0-8F2D5E6ECEA0}" dt="2022-06-01T09:19:55.051" v="7293" actId="164"/>
          <ac:spMkLst>
            <pc:docMk/>
            <pc:sldMk cId="2228828184" sldId="351"/>
            <ac:spMk id="19" creationId="{2E57A828-F9CC-45AA-8BC4-3FBC99C60CAF}"/>
          </ac:spMkLst>
        </pc:spChg>
        <pc:spChg chg="add mod">
          <ac:chgData name="Polona Le Quesne Stabej" userId="9a3da78b-eb26-42b3-8962-8b2e1fe7ef27" providerId="ADAL" clId="{D60FB01A-44D8-42F4-A5D0-8F2D5E6ECEA0}" dt="2022-06-01T09:19:19.430" v="7286" actId="1076"/>
          <ac:spMkLst>
            <pc:docMk/>
            <pc:sldMk cId="2228828184" sldId="351"/>
            <ac:spMk id="20" creationId="{7ABC058E-08D4-4F20-8118-7EBCDF409F4E}"/>
          </ac:spMkLst>
        </pc:spChg>
        <pc:spChg chg="add mod">
          <ac:chgData name="Polona Le Quesne Stabej" userId="9a3da78b-eb26-42b3-8962-8b2e1fe7ef27" providerId="ADAL" clId="{D60FB01A-44D8-42F4-A5D0-8F2D5E6ECEA0}" dt="2022-06-01T09:19:28.751" v="7291" actId="1035"/>
          <ac:spMkLst>
            <pc:docMk/>
            <pc:sldMk cId="2228828184" sldId="351"/>
            <ac:spMk id="21" creationId="{BFEBBB12-CAB7-43ED-953A-9AE347562548}"/>
          </ac:spMkLst>
        </pc:spChg>
        <pc:spChg chg="add del mod">
          <ac:chgData name="Polona Le Quesne Stabej" userId="9a3da78b-eb26-42b3-8962-8b2e1fe7ef27" providerId="ADAL" clId="{D60FB01A-44D8-42F4-A5D0-8F2D5E6ECEA0}" dt="2022-06-01T10:58:45.165" v="7380"/>
          <ac:spMkLst>
            <pc:docMk/>
            <pc:sldMk cId="2228828184" sldId="351"/>
            <ac:spMk id="22" creationId="{E0D43905-A557-4AF6-B63F-8A02B1671193}"/>
          </ac:spMkLst>
        </pc:spChg>
        <pc:spChg chg="add del mod">
          <ac:chgData name="Polona Le Quesne Stabej" userId="9a3da78b-eb26-42b3-8962-8b2e1fe7ef27" providerId="ADAL" clId="{D60FB01A-44D8-42F4-A5D0-8F2D5E6ECEA0}" dt="2022-06-01T10:58:43.222" v="7375"/>
          <ac:spMkLst>
            <pc:docMk/>
            <pc:sldMk cId="2228828184" sldId="351"/>
            <ac:spMk id="23" creationId="{75FB68A1-6BDD-414C-880C-D30105F9119E}"/>
          </ac:spMkLst>
        </pc:spChg>
        <pc:grpChg chg="add mod">
          <ac:chgData name="Polona Le Quesne Stabej" userId="9a3da78b-eb26-42b3-8962-8b2e1fe7ef27" providerId="ADAL" clId="{D60FB01A-44D8-42F4-A5D0-8F2D5E6ECEA0}" dt="2022-06-01T09:19:55.051" v="7293" actId="164"/>
          <ac:grpSpMkLst>
            <pc:docMk/>
            <pc:sldMk cId="2228828184" sldId="351"/>
            <ac:grpSpMk id="3" creationId="{040A3907-2809-4E9C-B90B-FA556C5F9987}"/>
          </ac:grpSpMkLst>
        </pc:grpChg>
        <pc:grpChg chg="del mod">
          <ac:chgData name="Polona Le Quesne Stabej" userId="9a3da78b-eb26-42b3-8962-8b2e1fe7ef27" providerId="ADAL" clId="{D60FB01A-44D8-42F4-A5D0-8F2D5E6ECEA0}" dt="2022-05-30T23:01:24.881" v="7190" actId="478"/>
          <ac:grpSpMkLst>
            <pc:docMk/>
            <pc:sldMk cId="2228828184" sldId="351"/>
            <ac:grpSpMk id="3" creationId="{FA9C9A2B-22C2-46A8-AD73-847A0A9D2785}"/>
          </ac:grpSpMkLst>
        </pc:grpChg>
        <pc:grpChg chg="del mod">
          <ac:chgData name="Polona Le Quesne Stabej" userId="9a3da78b-eb26-42b3-8962-8b2e1fe7ef27" providerId="ADAL" clId="{D60FB01A-44D8-42F4-A5D0-8F2D5E6ECEA0}" dt="2022-06-01T09:19:47.397" v="7292" actId="165"/>
          <ac:grpSpMkLst>
            <pc:docMk/>
            <pc:sldMk cId="2228828184" sldId="351"/>
            <ac:grpSpMk id="4" creationId="{BC15E3C0-F367-47A9-9026-73C2B5ED1155}"/>
          </ac:grpSpMkLst>
        </pc:grpChg>
        <pc:grpChg chg="add mod">
          <ac:chgData name="Polona Le Quesne Stabej" userId="9a3da78b-eb26-42b3-8962-8b2e1fe7ef27" providerId="ADAL" clId="{D60FB01A-44D8-42F4-A5D0-8F2D5E6ECEA0}" dt="2022-06-01T09:29:06.518" v="7348" actId="164"/>
          <ac:grpSpMkLst>
            <pc:docMk/>
            <pc:sldMk cId="2228828184" sldId="351"/>
            <ac:grpSpMk id="7" creationId="{2E32DBB9-4FA5-4533-95D6-E5678CE63539}"/>
          </ac:grpSpMkLst>
        </pc:grpChg>
        <pc:grpChg chg="add del mod">
          <ac:chgData name="Polona Le Quesne Stabej" userId="9a3da78b-eb26-42b3-8962-8b2e1fe7ef27" providerId="ADAL" clId="{D60FB01A-44D8-42F4-A5D0-8F2D5E6ECEA0}" dt="2022-06-01T09:23:28.322" v="7324" actId="165"/>
          <ac:grpSpMkLst>
            <pc:docMk/>
            <pc:sldMk cId="2228828184" sldId="351"/>
            <ac:grpSpMk id="9" creationId="{EB2EE796-3D1C-49BA-AC80-F1D95A5DB1B5}"/>
          </ac:grpSpMkLst>
        </pc:grpChg>
        <pc:picChg chg="add mod">
          <ac:chgData name="Polona Le Quesne Stabej" userId="9a3da78b-eb26-42b3-8962-8b2e1fe7ef27" providerId="ADAL" clId="{D60FB01A-44D8-42F4-A5D0-8F2D5E6ECEA0}" dt="2022-06-01T09:29:06.518" v="7348" actId="164"/>
          <ac:picMkLst>
            <pc:docMk/>
            <pc:sldMk cId="2228828184" sldId="351"/>
            <ac:picMk id="6" creationId="{6691084B-3C03-4818-952D-000B5337FA6F}"/>
          </ac:picMkLst>
        </pc:picChg>
        <pc:picChg chg="mod topLvl">
          <ac:chgData name="Polona Le Quesne Stabej" userId="9a3da78b-eb26-42b3-8962-8b2e1fe7ef27" providerId="ADAL" clId="{D60FB01A-44D8-42F4-A5D0-8F2D5E6ECEA0}" dt="2022-06-01T09:29:06.518" v="7348" actId="164"/>
          <ac:picMkLst>
            <pc:docMk/>
            <pc:sldMk cId="2228828184" sldId="351"/>
            <ac:picMk id="10" creationId="{3724F1EB-6A3A-4C18-8A51-6D7B00F72420}"/>
          </ac:picMkLst>
        </pc:picChg>
        <pc:picChg chg="add mod">
          <ac:chgData name="Polona Le Quesne Stabej" userId="9a3da78b-eb26-42b3-8962-8b2e1fe7ef27" providerId="ADAL" clId="{D60FB01A-44D8-42F4-A5D0-8F2D5E6ECEA0}" dt="2022-06-01T09:17:23.260" v="7265" actId="1076"/>
          <ac:picMkLst>
            <pc:docMk/>
            <pc:sldMk cId="2228828184" sldId="351"/>
            <ac:picMk id="14" creationId="{1D2ABCFA-6BA9-472B-BE41-A1823211C588}"/>
          </ac:picMkLst>
        </pc:picChg>
        <pc:picChg chg="mod topLvl">
          <ac:chgData name="Polona Le Quesne Stabej" userId="9a3da78b-eb26-42b3-8962-8b2e1fe7ef27" providerId="ADAL" clId="{D60FB01A-44D8-42F4-A5D0-8F2D5E6ECEA0}" dt="2022-06-01T09:24:38.477" v="7343" actId="14100"/>
          <ac:picMkLst>
            <pc:docMk/>
            <pc:sldMk cId="2228828184" sldId="351"/>
            <ac:picMk id="15" creationId="{ADEB6966-4792-4FAB-8F24-23131D72709C}"/>
          </ac:picMkLst>
        </pc:picChg>
      </pc:sldChg>
      <pc:sldChg chg="del">
        <pc:chgData name="Polona Le Quesne Stabej" userId="9a3da78b-eb26-42b3-8962-8b2e1fe7ef27" providerId="ADAL" clId="{D60FB01A-44D8-42F4-A5D0-8F2D5E6ECEA0}" dt="2022-05-10T01:01:58.737" v="7" actId="47"/>
        <pc:sldMkLst>
          <pc:docMk/>
          <pc:sldMk cId="3149377406" sldId="351"/>
        </pc:sldMkLst>
      </pc:sldChg>
      <pc:sldChg chg="del">
        <pc:chgData name="Polona Le Quesne Stabej" userId="9a3da78b-eb26-42b3-8962-8b2e1fe7ef27" providerId="ADAL" clId="{D60FB01A-44D8-42F4-A5D0-8F2D5E6ECEA0}" dt="2022-05-10T01:02:08.061" v="8" actId="47"/>
        <pc:sldMkLst>
          <pc:docMk/>
          <pc:sldMk cId="2084474275" sldId="352"/>
        </pc:sldMkLst>
      </pc:sldChg>
      <pc:sldChg chg="addSp delSp modSp add del mod ord delAnim modAnim modNotesTx">
        <pc:chgData name="Polona Le Quesne Stabej" userId="9a3da78b-eb26-42b3-8962-8b2e1fe7ef27" providerId="ADAL" clId="{D60FB01A-44D8-42F4-A5D0-8F2D5E6ECEA0}" dt="2022-06-01T09:32:34.674" v="7351" actId="47"/>
        <pc:sldMkLst>
          <pc:docMk/>
          <pc:sldMk cId="2274766912" sldId="352"/>
        </pc:sldMkLst>
        <pc:spChg chg="add mod">
          <ac:chgData name="Polona Le Quesne Stabej" userId="9a3da78b-eb26-42b3-8962-8b2e1fe7ef27" providerId="ADAL" clId="{D60FB01A-44D8-42F4-A5D0-8F2D5E6ECEA0}" dt="2022-05-30T10:37:04.952" v="5417" actId="1076"/>
          <ac:spMkLst>
            <pc:docMk/>
            <pc:sldMk cId="2274766912" sldId="352"/>
            <ac:spMk id="2" creationId="{70FDEF53-5934-4021-B558-E950B3452548}"/>
          </ac:spMkLst>
        </pc:spChg>
        <pc:spChg chg="add del mod">
          <ac:chgData name="Polona Le Quesne Stabej" userId="9a3da78b-eb26-42b3-8962-8b2e1fe7ef27" providerId="ADAL" clId="{D60FB01A-44D8-42F4-A5D0-8F2D5E6ECEA0}" dt="2022-05-18T10:34:52.311" v="152" actId="478"/>
          <ac:spMkLst>
            <pc:docMk/>
            <pc:sldMk cId="2274766912" sldId="352"/>
            <ac:spMk id="2" creationId="{9C2E1EC7-F1B9-4C22-AF1C-F5D82B32A5A2}"/>
          </ac:spMkLst>
        </pc:spChg>
        <pc:spChg chg="add del mod">
          <ac:chgData name="Polona Le Quesne Stabej" userId="9a3da78b-eb26-42b3-8962-8b2e1fe7ef27" providerId="ADAL" clId="{D60FB01A-44D8-42F4-A5D0-8F2D5E6ECEA0}" dt="2022-05-18T11:38:14.323" v="1376" actId="478"/>
          <ac:spMkLst>
            <pc:docMk/>
            <pc:sldMk cId="2274766912" sldId="352"/>
            <ac:spMk id="3" creationId="{4F2A6CC6-A585-4CE3-92B4-1E7007A66D62}"/>
          </ac:spMkLst>
        </pc:spChg>
        <pc:spChg chg="add mod topLvl">
          <ac:chgData name="Polona Le Quesne Stabej" userId="9a3da78b-eb26-42b3-8962-8b2e1fe7ef27" providerId="ADAL" clId="{D60FB01A-44D8-42F4-A5D0-8F2D5E6ECEA0}" dt="2022-05-30T11:19:42.807" v="6087" actId="14100"/>
          <ac:spMkLst>
            <pc:docMk/>
            <pc:sldMk cId="2274766912" sldId="352"/>
            <ac:spMk id="3" creationId="{5CCD2C1F-B68F-4355-A00E-9CCD3A8D7C05}"/>
          </ac:spMkLst>
        </pc:spChg>
        <pc:spChg chg="add del mod topLvl">
          <ac:chgData name="Polona Le Quesne Stabej" userId="9a3da78b-eb26-42b3-8962-8b2e1fe7ef27" providerId="ADAL" clId="{D60FB01A-44D8-42F4-A5D0-8F2D5E6ECEA0}" dt="2022-05-30T11:18:32.012" v="6058" actId="478"/>
          <ac:spMkLst>
            <pc:docMk/>
            <pc:sldMk cId="2274766912" sldId="352"/>
            <ac:spMk id="4" creationId="{87FFF774-1328-4805-82CF-DC983FB9874F}"/>
          </ac:spMkLst>
        </pc:spChg>
        <pc:spChg chg="add mod">
          <ac:chgData name="Polona Le Quesne Stabej" userId="9a3da78b-eb26-42b3-8962-8b2e1fe7ef27" providerId="ADAL" clId="{D60FB01A-44D8-42F4-A5D0-8F2D5E6ECEA0}" dt="2022-05-30T11:19:44.712" v="6088" actId="1076"/>
          <ac:spMkLst>
            <pc:docMk/>
            <pc:sldMk cId="2274766912" sldId="352"/>
            <ac:spMk id="6" creationId="{39372ACB-35EC-4507-9D06-7F7F1B1F514C}"/>
          </ac:spMkLst>
        </pc:spChg>
        <pc:spChg chg="del mod">
          <ac:chgData name="Polona Le Quesne Stabej" userId="9a3da78b-eb26-42b3-8962-8b2e1fe7ef27" providerId="ADAL" clId="{D60FB01A-44D8-42F4-A5D0-8F2D5E6ECEA0}" dt="2022-05-19T10:04:25.501" v="3664" actId="478"/>
          <ac:spMkLst>
            <pc:docMk/>
            <pc:sldMk cId="2274766912" sldId="352"/>
            <ac:spMk id="33" creationId="{C2874D43-193A-4575-B505-CDAFA9EBC79D}"/>
          </ac:spMkLst>
        </pc:spChg>
        <pc:spChg chg="del">
          <ac:chgData name="Polona Le Quesne Stabej" userId="9a3da78b-eb26-42b3-8962-8b2e1fe7ef27" providerId="ADAL" clId="{D60FB01A-44D8-42F4-A5D0-8F2D5E6ECEA0}" dt="2022-05-19T10:04:28.043" v="3665" actId="478"/>
          <ac:spMkLst>
            <pc:docMk/>
            <pc:sldMk cId="2274766912" sldId="352"/>
            <ac:spMk id="34" creationId="{D6476A49-08A9-459A-8A4B-A3260BA049F0}"/>
          </ac:spMkLst>
        </pc:spChg>
        <pc:spChg chg="mod">
          <ac:chgData name="Polona Le Quesne Stabej" userId="9a3da78b-eb26-42b3-8962-8b2e1fe7ef27" providerId="ADAL" clId="{D60FB01A-44D8-42F4-A5D0-8F2D5E6ECEA0}" dt="2022-05-19T10:03:48.891" v="3662" actId="2711"/>
          <ac:spMkLst>
            <pc:docMk/>
            <pc:sldMk cId="2274766912" sldId="352"/>
            <ac:spMk id="46" creationId="{F1A54D99-B61F-480D-B074-5EEA14DCFC90}"/>
          </ac:spMkLst>
        </pc:spChg>
        <pc:grpChg chg="add del mod">
          <ac:chgData name="Polona Le Quesne Stabej" userId="9a3da78b-eb26-42b3-8962-8b2e1fe7ef27" providerId="ADAL" clId="{D60FB01A-44D8-42F4-A5D0-8F2D5E6ECEA0}" dt="2022-05-30T11:18:32.012" v="6058" actId="478"/>
          <ac:grpSpMkLst>
            <pc:docMk/>
            <pc:sldMk cId="2274766912" sldId="352"/>
            <ac:grpSpMk id="5" creationId="{AFF4050F-85AC-4939-BE69-8354DA86DF54}"/>
          </ac:grpSpMkLst>
        </pc:grpChg>
        <pc:grpChg chg="mod">
          <ac:chgData name="Polona Le Quesne Stabej" userId="9a3da78b-eb26-42b3-8962-8b2e1fe7ef27" providerId="ADAL" clId="{D60FB01A-44D8-42F4-A5D0-8F2D5E6ECEA0}" dt="2022-05-19T10:04:38.964" v="3667" actId="1076"/>
          <ac:grpSpMkLst>
            <pc:docMk/>
            <pc:sldMk cId="2274766912" sldId="352"/>
            <ac:grpSpMk id="45" creationId="{E099DC44-E931-49BF-B8BE-F69A27791D71}"/>
          </ac:grpSpMkLst>
        </pc:grpChg>
        <pc:picChg chg="mod">
          <ac:chgData name="Polona Le Quesne Stabej" userId="9a3da78b-eb26-42b3-8962-8b2e1fe7ef27" providerId="ADAL" clId="{D60FB01A-44D8-42F4-A5D0-8F2D5E6ECEA0}" dt="2022-05-30T10:42:24.248" v="5495" actId="14100"/>
          <ac:picMkLst>
            <pc:docMk/>
            <pc:sldMk cId="2274766912" sldId="352"/>
            <ac:picMk id="26" creationId="{B4CF8BB2-DFB0-4958-A07E-B49F2D1126AE}"/>
          </ac:picMkLst>
        </pc:picChg>
        <pc:picChg chg="mod">
          <ac:chgData name="Polona Le Quesne Stabej" userId="9a3da78b-eb26-42b3-8962-8b2e1fe7ef27" providerId="ADAL" clId="{D60FB01A-44D8-42F4-A5D0-8F2D5E6ECEA0}" dt="2022-06-01T09:20:22.671" v="7297" actId="1076"/>
          <ac:picMkLst>
            <pc:docMk/>
            <pc:sldMk cId="2274766912" sldId="352"/>
            <ac:picMk id="42" creationId="{06BD2C83-0939-4EE1-91F7-0EC707389A43}"/>
          </ac:picMkLst>
        </pc:picChg>
      </pc:sldChg>
      <pc:sldChg chg="delSp add del mod ord">
        <pc:chgData name="Polona Le Quesne Stabej" userId="9a3da78b-eb26-42b3-8962-8b2e1fe7ef27" providerId="ADAL" clId="{D60FB01A-44D8-42F4-A5D0-8F2D5E6ECEA0}" dt="2022-05-18T12:46:53.674" v="2618" actId="47"/>
        <pc:sldMkLst>
          <pc:docMk/>
          <pc:sldMk cId="3981746318" sldId="353"/>
        </pc:sldMkLst>
        <pc:spChg chg="del">
          <ac:chgData name="Polona Le Quesne Stabej" userId="9a3da78b-eb26-42b3-8962-8b2e1fe7ef27" providerId="ADAL" clId="{D60FB01A-44D8-42F4-A5D0-8F2D5E6ECEA0}" dt="2022-05-10T01:06:55.117" v="58" actId="478"/>
          <ac:spMkLst>
            <pc:docMk/>
            <pc:sldMk cId="3981746318" sldId="353"/>
            <ac:spMk id="4" creationId="{82FD6681-74A2-484A-974A-A7C1388826BF}"/>
          </ac:spMkLst>
        </pc:spChg>
        <pc:spChg chg="del">
          <ac:chgData name="Polona Le Quesne Stabej" userId="9a3da78b-eb26-42b3-8962-8b2e1fe7ef27" providerId="ADAL" clId="{D60FB01A-44D8-42F4-A5D0-8F2D5E6ECEA0}" dt="2022-05-10T01:06:55.117" v="58" actId="478"/>
          <ac:spMkLst>
            <pc:docMk/>
            <pc:sldMk cId="3981746318" sldId="353"/>
            <ac:spMk id="8" creationId="{9D5CAFDC-2B42-4D80-9F96-21A4C5113E2E}"/>
          </ac:spMkLst>
        </pc:spChg>
        <pc:spChg chg="del">
          <ac:chgData name="Polona Le Quesne Stabej" userId="9a3da78b-eb26-42b3-8962-8b2e1fe7ef27" providerId="ADAL" clId="{D60FB01A-44D8-42F4-A5D0-8F2D5E6ECEA0}" dt="2022-05-10T01:06:55.117" v="58" actId="478"/>
          <ac:spMkLst>
            <pc:docMk/>
            <pc:sldMk cId="3981746318" sldId="353"/>
            <ac:spMk id="9" creationId="{E7BF2476-16A7-42C6-AFEE-92E60E109678}"/>
          </ac:spMkLst>
        </pc:spChg>
        <pc:spChg chg="del">
          <ac:chgData name="Polona Le Quesne Stabej" userId="9a3da78b-eb26-42b3-8962-8b2e1fe7ef27" providerId="ADAL" clId="{D60FB01A-44D8-42F4-A5D0-8F2D5E6ECEA0}" dt="2022-05-10T01:06:55.117" v="58" actId="478"/>
          <ac:spMkLst>
            <pc:docMk/>
            <pc:sldMk cId="3981746318" sldId="353"/>
            <ac:spMk id="10" creationId="{3672FEE0-307E-47C3-8698-A7152237D3F2}"/>
          </ac:spMkLst>
        </pc:spChg>
      </pc:sldChg>
      <pc:sldChg chg="addSp delSp modSp add mod ord delAnim modAnim modNotesTx">
        <pc:chgData name="Polona Le Quesne Stabej" userId="9a3da78b-eb26-42b3-8962-8b2e1fe7ef27" providerId="ADAL" clId="{D60FB01A-44D8-42F4-A5D0-8F2D5E6ECEA0}" dt="2022-06-02T11:42:17.497" v="9530" actId="20577"/>
        <pc:sldMkLst>
          <pc:docMk/>
          <pc:sldMk cId="1674222952" sldId="354"/>
        </pc:sldMkLst>
        <pc:spChg chg="del mod">
          <ac:chgData name="Polona Le Quesne Stabej" userId="9a3da78b-eb26-42b3-8962-8b2e1fe7ef27" providerId="ADAL" clId="{D60FB01A-44D8-42F4-A5D0-8F2D5E6ECEA0}" dt="2022-05-19T10:44:16.890" v="3871" actId="478"/>
          <ac:spMkLst>
            <pc:docMk/>
            <pc:sldMk cId="1674222952" sldId="354"/>
            <ac:spMk id="3" creationId="{E31C9BE5-1580-4A45-B3CA-CD95734E628A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4" creationId="{1426BCB1-E387-44D4-82A8-AAB459E128EE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5" creationId="{FDADB59D-AB9B-46B2-980D-BC9AD629847D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6" creationId="{F703CB8C-F998-41B9-83E4-051CEC6BE68B}"/>
          </ac:spMkLst>
        </pc:spChg>
        <pc:spChg chg="add mod">
          <ac:chgData name="Polona Le Quesne Stabej" userId="9a3da78b-eb26-42b3-8962-8b2e1fe7ef27" providerId="ADAL" clId="{D60FB01A-44D8-42F4-A5D0-8F2D5E6ECEA0}" dt="2022-06-02T11:16:30.881" v="9209" actId="207"/>
          <ac:spMkLst>
            <pc:docMk/>
            <pc:sldMk cId="1674222952" sldId="354"/>
            <ac:spMk id="6" creationId="{F90499D0-76F2-4C01-AC09-B42A04E9AECA}"/>
          </ac:spMkLst>
        </pc:spChg>
        <pc:spChg chg="add del mod">
          <ac:chgData name="Polona Le Quesne Stabej" userId="9a3da78b-eb26-42b3-8962-8b2e1fe7ef27" providerId="ADAL" clId="{D60FB01A-44D8-42F4-A5D0-8F2D5E6ECEA0}" dt="2022-05-30T12:10:24.647" v="6839" actId="478"/>
          <ac:spMkLst>
            <pc:docMk/>
            <pc:sldMk cId="1674222952" sldId="354"/>
            <ac:spMk id="7" creationId="{14EBAD65-6807-4161-80D9-9B9DFE10D5F8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7" creationId="{A5B52EAB-F650-442B-B36E-444B548D7B3D}"/>
          </ac:spMkLst>
        </pc:spChg>
        <pc:spChg chg="add mod">
          <ac:chgData name="Polona Le Quesne Stabej" userId="9a3da78b-eb26-42b3-8962-8b2e1fe7ef27" providerId="ADAL" clId="{D60FB01A-44D8-42F4-A5D0-8F2D5E6ECEA0}" dt="2022-06-02T11:16:46.146" v="9211" actId="1076"/>
          <ac:spMkLst>
            <pc:docMk/>
            <pc:sldMk cId="1674222952" sldId="354"/>
            <ac:spMk id="7" creationId="{A649B3A0-4BFE-43FC-8193-C7011C7BD7DB}"/>
          </ac:spMkLst>
        </pc:spChg>
        <pc:spChg chg="add del mod">
          <ac:chgData name="Polona Le Quesne Stabej" userId="9a3da78b-eb26-42b3-8962-8b2e1fe7ef27" providerId="ADAL" clId="{D60FB01A-44D8-42F4-A5D0-8F2D5E6ECEA0}" dt="2022-06-02T10:59:52.610" v="8927" actId="478"/>
          <ac:spMkLst>
            <pc:docMk/>
            <pc:sldMk cId="1674222952" sldId="354"/>
            <ac:spMk id="8" creationId="{2E51A2BC-BBC8-47D7-A691-AA3249AD9CE2}"/>
          </ac:spMkLst>
        </pc:spChg>
        <pc:spChg chg="add del mod">
          <ac:chgData name="Polona Le Quesne Stabej" userId="9a3da78b-eb26-42b3-8962-8b2e1fe7ef27" providerId="ADAL" clId="{D60FB01A-44D8-42F4-A5D0-8F2D5E6ECEA0}" dt="2022-05-19T10:45:15.867" v="3884" actId="478"/>
          <ac:spMkLst>
            <pc:docMk/>
            <pc:sldMk cId="1674222952" sldId="354"/>
            <ac:spMk id="9" creationId="{D8A6D9BD-D133-483F-B051-880CD4A15A4B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0" creationId="{A5FFF869-875E-4B66-9917-1F1BE1895485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1" creationId="{AFE73916-1B35-42B7-A8A0-DD6425FBE9CB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2" creationId="{304DBBA8-4C10-42C6-BF04-76ADC5416AAD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3" creationId="{710EF421-1390-445C-A72C-40D378C13468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4" creationId="{0EC96ABF-C1D2-48E3-84D9-C8BD857F8B2A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15" creationId="{0EC490C5-ACAC-4344-A3DE-D77FCD1B0ACA}"/>
          </ac:spMkLst>
        </pc:spChg>
        <pc:spChg chg="del">
          <ac:chgData name="Polona Le Quesne Stabej" userId="9a3da78b-eb26-42b3-8962-8b2e1fe7ef27" providerId="ADAL" clId="{D60FB01A-44D8-42F4-A5D0-8F2D5E6ECEA0}" dt="2022-05-19T10:44:23.389" v="3874" actId="478"/>
          <ac:spMkLst>
            <pc:docMk/>
            <pc:sldMk cId="1674222952" sldId="354"/>
            <ac:spMk id="16" creationId="{3B0DB0E7-1E87-4CC6-B80C-AACAFD76B59C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22" creationId="{30443869-5F08-4FDA-A45C-E628710B71BF}"/>
          </ac:spMkLst>
        </pc:spChg>
        <pc:spChg chg="del">
          <ac:chgData name="Polona Le Quesne Stabej" userId="9a3da78b-eb26-42b3-8962-8b2e1fe7ef27" providerId="ADAL" clId="{D60FB01A-44D8-42F4-A5D0-8F2D5E6ECEA0}" dt="2022-05-18T10:42:37.779" v="236" actId="478"/>
          <ac:spMkLst>
            <pc:docMk/>
            <pc:sldMk cId="1674222952" sldId="354"/>
            <ac:spMk id="23" creationId="{62937F4E-D056-4C98-9542-FF307802932C}"/>
          </ac:spMkLst>
        </pc:spChg>
        <pc:graphicFrameChg chg="mod modGraphic">
          <ac:chgData name="Polona Le Quesne Stabej" userId="9a3da78b-eb26-42b3-8962-8b2e1fe7ef27" providerId="ADAL" clId="{D60FB01A-44D8-42F4-A5D0-8F2D5E6ECEA0}" dt="2022-06-02T11:42:17.497" v="9530" actId="20577"/>
          <ac:graphicFrameMkLst>
            <pc:docMk/>
            <pc:sldMk cId="1674222952" sldId="354"/>
            <ac:graphicFrameMk id="2" creationId="{E3C171A0-C648-48F6-A7AD-75DEF97D7225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2:16:16.705" v="6875" actId="1076"/>
          <ac:picMkLst>
            <pc:docMk/>
            <pc:sldMk cId="1674222952" sldId="354"/>
            <ac:picMk id="9" creationId="{D23F79EE-B685-4AAC-9582-2CC3BCC5F2A9}"/>
          </ac:picMkLst>
        </pc:picChg>
      </pc:sldChg>
      <pc:sldChg chg="delSp modSp add mod ord modAnim">
        <pc:chgData name="Polona Le Quesne Stabej" userId="9a3da78b-eb26-42b3-8962-8b2e1fe7ef27" providerId="ADAL" clId="{D60FB01A-44D8-42F4-A5D0-8F2D5E6ECEA0}" dt="2022-06-02T21:43:49.595" v="9770"/>
        <pc:sldMkLst>
          <pc:docMk/>
          <pc:sldMk cId="684679154" sldId="355"/>
        </pc:sldMkLst>
        <pc:picChg chg="del">
          <ac:chgData name="Polona Le Quesne Stabej" userId="9a3da78b-eb26-42b3-8962-8b2e1fe7ef27" providerId="ADAL" clId="{D60FB01A-44D8-42F4-A5D0-8F2D5E6ECEA0}" dt="2022-06-02T11:38:26.075" v="9410" actId="478"/>
          <ac:picMkLst>
            <pc:docMk/>
            <pc:sldMk cId="684679154" sldId="355"/>
            <ac:picMk id="5" creationId="{CF2FCB06-9499-41AA-90B5-9A1EF9B606AF}"/>
          </ac:picMkLst>
        </pc:picChg>
        <pc:picChg chg="mod">
          <ac:chgData name="Polona Le Quesne Stabej" userId="9a3da78b-eb26-42b3-8962-8b2e1fe7ef27" providerId="ADAL" clId="{D60FB01A-44D8-42F4-A5D0-8F2D5E6ECEA0}" dt="2022-06-02T11:38:33.448" v="9412" actId="1076"/>
          <ac:picMkLst>
            <pc:docMk/>
            <pc:sldMk cId="684679154" sldId="355"/>
            <ac:picMk id="7" creationId="{1E0FD1DA-C847-4422-9F2B-759E3E2D96F0}"/>
          </ac:picMkLst>
        </pc:picChg>
      </pc:sldChg>
      <pc:sldChg chg="addSp delSp modSp add mod ord">
        <pc:chgData name="Polona Le Quesne Stabej" userId="9a3da78b-eb26-42b3-8962-8b2e1fe7ef27" providerId="ADAL" clId="{D60FB01A-44D8-42F4-A5D0-8F2D5E6ECEA0}" dt="2022-06-02T11:00:27.378" v="8933"/>
        <pc:sldMkLst>
          <pc:docMk/>
          <pc:sldMk cId="153479334" sldId="356"/>
        </pc:sldMkLst>
        <pc:spChg chg="del mod">
          <ac:chgData name="Polona Le Quesne Stabej" userId="9a3da78b-eb26-42b3-8962-8b2e1fe7ef27" providerId="ADAL" clId="{D60FB01A-44D8-42F4-A5D0-8F2D5E6ECEA0}" dt="2022-05-30T11:56:31.146" v="6430" actId="478"/>
          <ac:spMkLst>
            <pc:docMk/>
            <pc:sldMk cId="153479334" sldId="356"/>
            <ac:spMk id="2" creationId="{B92F0877-44FE-43D6-9700-60BFC760D00C}"/>
          </ac:spMkLst>
        </pc:spChg>
        <pc:spChg chg="add mod">
          <ac:chgData name="Polona Le Quesne Stabej" userId="9a3da78b-eb26-42b3-8962-8b2e1fe7ef27" providerId="ADAL" clId="{D60FB01A-44D8-42F4-A5D0-8F2D5E6ECEA0}" dt="2022-06-02T08:13:32.293" v="8186" actId="1076"/>
          <ac:spMkLst>
            <pc:docMk/>
            <pc:sldMk cId="153479334" sldId="356"/>
            <ac:spMk id="3" creationId="{0BAD6212-42BF-43EE-A516-A03A8FA53519}"/>
          </ac:spMkLst>
        </pc:spChg>
        <pc:spChg chg="add del mod">
          <ac:chgData name="Polona Le Quesne Stabej" userId="9a3da78b-eb26-42b3-8962-8b2e1fe7ef27" providerId="ADAL" clId="{D60FB01A-44D8-42F4-A5D0-8F2D5E6ECEA0}" dt="2022-05-30T11:56:34.297" v="6431" actId="478"/>
          <ac:spMkLst>
            <pc:docMk/>
            <pc:sldMk cId="153479334" sldId="356"/>
            <ac:spMk id="6" creationId="{BE7BCB0D-C6DB-4EF4-846B-B5E2BA4A232D}"/>
          </ac:spMkLst>
        </pc:spChg>
        <pc:spChg chg="add mod">
          <ac:chgData name="Polona Le Quesne Stabej" userId="9a3da78b-eb26-42b3-8962-8b2e1fe7ef27" providerId="ADAL" clId="{D60FB01A-44D8-42F4-A5D0-8F2D5E6ECEA0}" dt="2022-05-30T11:57:38.531" v="6475" actId="2085"/>
          <ac:spMkLst>
            <pc:docMk/>
            <pc:sldMk cId="153479334" sldId="356"/>
            <ac:spMk id="8" creationId="{C9B43CF2-5536-4697-B510-1DD7090B5D46}"/>
          </ac:spMkLst>
        </pc:spChg>
        <pc:picChg chg="add mod">
          <ac:chgData name="Polona Le Quesne Stabej" userId="9a3da78b-eb26-42b3-8962-8b2e1fe7ef27" providerId="ADAL" clId="{D60FB01A-44D8-42F4-A5D0-8F2D5E6ECEA0}" dt="2022-05-30T11:56:38.791" v="6432" actId="14100"/>
          <ac:picMkLst>
            <pc:docMk/>
            <pc:sldMk cId="153479334" sldId="356"/>
            <ac:picMk id="5" creationId="{2D5C2A2B-B793-49D0-8AE0-ACDA0B08D161}"/>
          </ac:picMkLst>
        </pc:picChg>
        <pc:picChg chg="mod">
          <ac:chgData name="Polona Le Quesne Stabej" userId="9a3da78b-eb26-42b3-8962-8b2e1fe7ef27" providerId="ADAL" clId="{D60FB01A-44D8-42F4-A5D0-8F2D5E6ECEA0}" dt="2022-06-02T08:13:29.436" v="8185" actId="1076"/>
          <ac:picMkLst>
            <pc:docMk/>
            <pc:sldMk cId="153479334" sldId="356"/>
            <ac:picMk id="7" creationId="{679E5C41-42F7-4151-AC04-851460A89287}"/>
          </ac:picMkLst>
        </pc:picChg>
      </pc:sldChg>
      <pc:sldChg chg="addSp delSp modSp add mod ord modAnim">
        <pc:chgData name="Polona Le Quesne Stabej" userId="9a3da78b-eb26-42b3-8962-8b2e1fe7ef27" providerId="ADAL" clId="{D60FB01A-44D8-42F4-A5D0-8F2D5E6ECEA0}" dt="2022-06-02T11:42:42.539" v="9534" actId="1076"/>
        <pc:sldMkLst>
          <pc:docMk/>
          <pc:sldMk cId="893499595" sldId="357"/>
        </pc:sldMkLst>
        <pc:spChg chg="del mod">
          <ac:chgData name="Polona Le Quesne Stabej" userId="9a3da78b-eb26-42b3-8962-8b2e1fe7ef27" providerId="ADAL" clId="{D60FB01A-44D8-42F4-A5D0-8F2D5E6ECEA0}" dt="2022-05-30T12:14:59.911" v="6864" actId="478"/>
          <ac:spMkLst>
            <pc:docMk/>
            <pc:sldMk cId="893499595" sldId="357"/>
            <ac:spMk id="2" creationId="{B92F0877-44FE-43D6-9700-60BFC760D00C}"/>
          </ac:spMkLst>
        </pc:spChg>
        <pc:spChg chg="add del mod">
          <ac:chgData name="Polona Le Quesne Stabej" userId="9a3da78b-eb26-42b3-8962-8b2e1fe7ef27" providerId="ADAL" clId="{D60FB01A-44D8-42F4-A5D0-8F2D5E6ECEA0}" dt="2022-05-30T12:15:02.742" v="6865" actId="478"/>
          <ac:spMkLst>
            <pc:docMk/>
            <pc:sldMk cId="893499595" sldId="357"/>
            <ac:spMk id="11" creationId="{B1A21553-C492-479B-985B-F6C12472B483}"/>
          </ac:spMkLst>
        </pc:spChg>
        <pc:spChg chg="add mod">
          <ac:chgData name="Polona Le Quesne Stabej" userId="9a3da78b-eb26-42b3-8962-8b2e1fe7ef27" providerId="ADAL" clId="{D60FB01A-44D8-42F4-A5D0-8F2D5E6ECEA0}" dt="2022-06-02T11:22:23.548" v="9291" actId="1076"/>
          <ac:spMkLst>
            <pc:docMk/>
            <pc:sldMk cId="893499595" sldId="357"/>
            <ac:spMk id="11" creationId="{D5FCABB5-8FBD-4017-8B88-0B0D61C2812B}"/>
          </ac:spMkLst>
        </pc:spChg>
        <pc:spChg chg="add mod">
          <ac:chgData name="Polona Le Quesne Stabej" userId="9a3da78b-eb26-42b3-8962-8b2e1fe7ef27" providerId="ADAL" clId="{D60FB01A-44D8-42F4-A5D0-8F2D5E6ECEA0}" dt="2022-05-30T12:15:22.218" v="6869" actId="1076"/>
          <ac:spMkLst>
            <pc:docMk/>
            <pc:sldMk cId="893499595" sldId="357"/>
            <ac:spMk id="12" creationId="{6B22E9C9-9A35-4F3A-9466-C53F275998CA}"/>
          </ac:spMkLst>
        </pc:spChg>
        <pc:spChg chg="add mod">
          <ac:chgData name="Polona Le Quesne Stabej" userId="9a3da78b-eb26-42b3-8962-8b2e1fe7ef27" providerId="ADAL" clId="{D60FB01A-44D8-42F4-A5D0-8F2D5E6ECEA0}" dt="2022-06-02T11:42:42.539" v="9534" actId="1076"/>
          <ac:spMkLst>
            <pc:docMk/>
            <pc:sldMk cId="893499595" sldId="357"/>
            <ac:spMk id="13" creationId="{B4DEAFB9-99DF-4174-BA49-3C478DA59EF0}"/>
          </ac:spMkLst>
        </pc:spChg>
        <pc:picChg chg="add mod">
          <ac:chgData name="Polona Le Quesne Stabej" userId="9a3da78b-eb26-42b3-8962-8b2e1fe7ef27" providerId="ADAL" clId="{D60FB01A-44D8-42F4-A5D0-8F2D5E6ECEA0}" dt="2022-05-30T12:15:05.488" v="6866" actId="1076"/>
          <ac:picMkLst>
            <pc:docMk/>
            <pc:sldMk cId="893499595" sldId="357"/>
            <ac:picMk id="10" creationId="{1864D69F-CF47-4EC5-ABE4-346DC5DD9E09}"/>
          </ac:picMkLst>
        </pc:picChg>
      </pc:sldChg>
      <pc:sldChg chg="delSp modSp add mod ord">
        <pc:chgData name="Polona Le Quesne Stabej" userId="9a3da78b-eb26-42b3-8962-8b2e1fe7ef27" providerId="ADAL" clId="{D60FB01A-44D8-42F4-A5D0-8F2D5E6ECEA0}" dt="2022-06-02T11:50:52.175" v="9587"/>
        <pc:sldMkLst>
          <pc:docMk/>
          <pc:sldMk cId="2332066335" sldId="358"/>
        </pc:sldMkLst>
        <pc:spChg chg="del">
          <ac:chgData name="Polona Le Quesne Stabej" userId="9a3da78b-eb26-42b3-8962-8b2e1fe7ef27" providerId="ADAL" clId="{D60FB01A-44D8-42F4-A5D0-8F2D5E6ECEA0}" dt="2022-05-18T12:20:00.354" v="2079" actId="478"/>
          <ac:spMkLst>
            <pc:docMk/>
            <pc:sldMk cId="2332066335" sldId="358"/>
            <ac:spMk id="4" creationId="{82FD6681-74A2-484A-974A-A7C1388826BF}"/>
          </ac:spMkLst>
        </pc:spChg>
        <pc:spChg chg="del">
          <ac:chgData name="Polona Le Quesne Stabej" userId="9a3da78b-eb26-42b3-8962-8b2e1fe7ef27" providerId="ADAL" clId="{D60FB01A-44D8-42F4-A5D0-8F2D5E6ECEA0}" dt="2022-05-18T12:19:57.687" v="2077" actId="478"/>
          <ac:spMkLst>
            <pc:docMk/>
            <pc:sldMk cId="2332066335" sldId="358"/>
            <ac:spMk id="8" creationId="{9D5CAFDC-2B42-4D80-9F96-21A4C5113E2E}"/>
          </ac:spMkLst>
        </pc:spChg>
        <pc:spChg chg="del">
          <ac:chgData name="Polona Le Quesne Stabej" userId="9a3da78b-eb26-42b3-8962-8b2e1fe7ef27" providerId="ADAL" clId="{D60FB01A-44D8-42F4-A5D0-8F2D5E6ECEA0}" dt="2022-05-18T12:19:58.996" v="2078" actId="478"/>
          <ac:spMkLst>
            <pc:docMk/>
            <pc:sldMk cId="2332066335" sldId="358"/>
            <ac:spMk id="9" creationId="{E7BF2476-16A7-42C6-AFEE-92E60E109678}"/>
          </ac:spMkLst>
        </pc:spChg>
        <pc:spChg chg="del mod">
          <ac:chgData name="Polona Le Quesne Stabej" userId="9a3da78b-eb26-42b3-8962-8b2e1fe7ef27" providerId="ADAL" clId="{D60FB01A-44D8-42F4-A5D0-8F2D5E6ECEA0}" dt="2022-05-18T12:20:02.127" v="2081" actId="478"/>
          <ac:spMkLst>
            <pc:docMk/>
            <pc:sldMk cId="2332066335" sldId="358"/>
            <ac:spMk id="10" creationId="{3672FEE0-307E-47C3-8698-A7152237D3F2}"/>
          </ac:spMkLst>
        </pc:spChg>
      </pc:sldChg>
      <pc:sldChg chg="delSp modSp add mod ord modNotesTx">
        <pc:chgData name="Polona Le Quesne Stabej" userId="9a3da78b-eb26-42b3-8962-8b2e1fe7ef27" providerId="ADAL" clId="{D60FB01A-44D8-42F4-A5D0-8F2D5E6ECEA0}" dt="2022-06-02T11:55:29.013" v="9621"/>
        <pc:sldMkLst>
          <pc:docMk/>
          <pc:sldMk cId="3140207775" sldId="359"/>
        </pc:sldMkLst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4" creationId="{1426BCB1-E387-44D4-82A8-AAB459E128EE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5" creationId="{FDADB59D-AB9B-46B2-980D-BC9AD629847D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6" creationId="{F703CB8C-F998-41B9-83E4-051CEC6BE68B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7" creationId="{A5B52EAB-F650-442B-B36E-444B548D7B3D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0" creationId="{A5FFF869-875E-4B66-9917-1F1BE1895485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1" creationId="{AFE73916-1B35-42B7-A8A0-DD6425FBE9CB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2" creationId="{304DBBA8-4C10-42C6-BF04-76ADC5416AAD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3" creationId="{710EF421-1390-445C-A72C-40D378C13468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4" creationId="{0EC96ABF-C1D2-48E3-84D9-C8BD857F8B2A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15" creationId="{0EC490C5-ACAC-4344-A3DE-D77FCD1B0ACA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22" creationId="{30443869-5F08-4FDA-A45C-E628710B71BF}"/>
          </ac:spMkLst>
        </pc:spChg>
        <pc:spChg chg="del">
          <ac:chgData name="Polona Le Quesne Stabej" userId="9a3da78b-eb26-42b3-8962-8b2e1fe7ef27" providerId="ADAL" clId="{D60FB01A-44D8-42F4-A5D0-8F2D5E6ECEA0}" dt="2022-05-18T12:37:31.200" v="2199" actId="478"/>
          <ac:spMkLst>
            <pc:docMk/>
            <pc:sldMk cId="3140207775" sldId="359"/>
            <ac:spMk id="23" creationId="{62937F4E-D056-4C98-9542-FF307802932C}"/>
          </ac:spMkLst>
        </pc:spChg>
        <pc:graphicFrameChg chg="modGraphic">
          <ac:chgData name="Polona Le Quesne Stabej" userId="9a3da78b-eb26-42b3-8962-8b2e1fe7ef27" providerId="ADAL" clId="{D60FB01A-44D8-42F4-A5D0-8F2D5E6ECEA0}" dt="2022-05-18T12:38:17.670" v="2216" actId="20577"/>
          <ac:graphicFrameMkLst>
            <pc:docMk/>
            <pc:sldMk cId="3140207775" sldId="359"/>
            <ac:graphicFrameMk id="2" creationId="{E3C171A0-C648-48F6-A7AD-75DEF97D7225}"/>
          </ac:graphicFrameMkLst>
        </pc:graphicFrameChg>
      </pc:sldChg>
      <pc:sldChg chg="addSp modSp add mod">
        <pc:chgData name="Polona Le Quesne Stabej" userId="9a3da78b-eb26-42b3-8962-8b2e1fe7ef27" providerId="ADAL" clId="{D60FB01A-44D8-42F4-A5D0-8F2D5E6ECEA0}" dt="2022-05-18T10:17:58.657" v="72" actId="1582"/>
        <pc:sldMkLst>
          <pc:docMk/>
          <pc:sldMk cId="3934829748" sldId="360"/>
        </pc:sldMkLst>
        <pc:spChg chg="add mod">
          <ac:chgData name="Polona Le Quesne Stabej" userId="9a3da78b-eb26-42b3-8962-8b2e1fe7ef27" providerId="ADAL" clId="{D60FB01A-44D8-42F4-A5D0-8F2D5E6ECEA0}" dt="2022-05-18T10:17:58.657" v="72" actId="1582"/>
          <ac:spMkLst>
            <pc:docMk/>
            <pc:sldMk cId="3934829748" sldId="360"/>
            <ac:spMk id="2" creationId="{EEDAF8A2-0FB0-49C3-A5E0-219E5F7EBAF4}"/>
          </ac:spMkLst>
        </pc:spChg>
      </pc:sldChg>
      <pc:sldChg chg="modSp add del mod">
        <pc:chgData name="Polona Le Quesne Stabej" userId="9a3da78b-eb26-42b3-8962-8b2e1fe7ef27" providerId="ADAL" clId="{D60FB01A-44D8-42F4-A5D0-8F2D5E6ECEA0}" dt="2022-05-18T10:30:28.859" v="145" actId="47"/>
        <pc:sldMkLst>
          <pc:docMk/>
          <pc:sldMk cId="522698207" sldId="361"/>
        </pc:sldMkLst>
        <pc:graphicFrameChg chg="modGraphic">
          <ac:chgData name="Polona Le Quesne Stabej" userId="9a3da78b-eb26-42b3-8962-8b2e1fe7ef27" providerId="ADAL" clId="{D60FB01A-44D8-42F4-A5D0-8F2D5E6ECEA0}" dt="2022-05-18T10:18:28.483" v="78" actId="6549"/>
          <ac:graphicFrameMkLst>
            <pc:docMk/>
            <pc:sldMk cId="522698207" sldId="361"/>
            <ac:graphicFrameMk id="2" creationId="{76EB7489-CFA2-4CC6-B03A-C6108668BC4B}"/>
          </ac:graphicFrameMkLst>
        </pc:graphicFrameChg>
      </pc:sldChg>
      <pc:sldChg chg="add del ord">
        <pc:chgData name="Polona Le Quesne Stabej" userId="9a3da78b-eb26-42b3-8962-8b2e1fe7ef27" providerId="ADAL" clId="{D60FB01A-44D8-42F4-A5D0-8F2D5E6ECEA0}" dt="2022-05-18T10:22:03.124" v="111" actId="47"/>
        <pc:sldMkLst>
          <pc:docMk/>
          <pc:sldMk cId="2973456869" sldId="362"/>
        </pc:sldMkLst>
      </pc:sldChg>
      <pc:sldChg chg="delSp modSp add del mod ord delAnim">
        <pc:chgData name="Polona Le Quesne Stabej" userId="9a3da78b-eb26-42b3-8962-8b2e1fe7ef27" providerId="ADAL" clId="{D60FB01A-44D8-42F4-A5D0-8F2D5E6ECEA0}" dt="2022-05-18T12:23:10.310" v="2085" actId="47"/>
        <pc:sldMkLst>
          <pc:docMk/>
          <pc:sldMk cId="3712997951" sldId="363"/>
        </pc:sldMkLst>
        <pc:grpChg chg="del">
          <ac:chgData name="Polona Le Quesne Stabej" userId="9a3da78b-eb26-42b3-8962-8b2e1fe7ef27" providerId="ADAL" clId="{D60FB01A-44D8-42F4-A5D0-8F2D5E6ECEA0}" dt="2022-05-18T10:20:04.376" v="90" actId="478"/>
          <ac:grpSpMkLst>
            <pc:docMk/>
            <pc:sldMk cId="3712997951" sldId="363"/>
            <ac:grpSpMk id="54" creationId="{076BF4E1-599C-4284-9061-5C98B7171F26}"/>
          </ac:grpSpMkLst>
        </pc:grpChg>
        <pc:picChg chg="mod">
          <ac:chgData name="Polona Le Quesne Stabej" userId="9a3da78b-eb26-42b3-8962-8b2e1fe7ef27" providerId="ADAL" clId="{D60FB01A-44D8-42F4-A5D0-8F2D5E6ECEA0}" dt="2022-05-18T10:20:38.242" v="97" actId="1076"/>
          <ac:picMkLst>
            <pc:docMk/>
            <pc:sldMk cId="3712997951" sldId="363"/>
            <ac:picMk id="6" creationId="{9C2FE360-1211-4895-838B-F49A3AF8AA1C}"/>
          </ac:picMkLst>
        </pc:picChg>
        <pc:picChg chg="mod">
          <ac:chgData name="Polona Le Quesne Stabej" userId="9a3da78b-eb26-42b3-8962-8b2e1fe7ef27" providerId="ADAL" clId="{D60FB01A-44D8-42F4-A5D0-8F2D5E6ECEA0}" dt="2022-05-18T10:20:27.083" v="96" actId="14100"/>
          <ac:picMkLst>
            <pc:docMk/>
            <pc:sldMk cId="3712997951" sldId="363"/>
            <ac:picMk id="8" creationId="{00644051-454B-4EE5-8172-AA1AEAF4086B}"/>
          </ac:picMkLst>
        </pc:picChg>
        <pc:picChg chg="del">
          <ac:chgData name="Polona Le Quesne Stabej" userId="9a3da78b-eb26-42b3-8962-8b2e1fe7ef27" providerId="ADAL" clId="{D60FB01A-44D8-42F4-A5D0-8F2D5E6ECEA0}" dt="2022-05-18T10:20:06.284" v="91" actId="478"/>
          <ac:picMkLst>
            <pc:docMk/>
            <pc:sldMk cId="3712997951" sldId="363"/>
            <ac:picMk id="35" creationId="{C5B0C02A-2909-414A-A382-C379F14F5629}"/>
          </ac:picMkLst>
        </pc:picChg>
        <pc:picChg chg="mod">
          <ac:chgData name="Polona Le Quesne Stabej" userId="9a3da78b-eb26-42b3-8962-8b2e1fe7ef27" providerId="ADAL" clId="{D60FB01A-44D8-42F4-A5D0-8F2D5E6ECEA0}" dt="2022-05-18T10:20:21.363" v="95" actId="14100"/>
          <ac:picMkLst>
            <pc:docMk/>
            <pc:sldMk cId="3712997951" sldId="363"/>
            <ac:picMk id="45" creationId="{4EEC02AD-F653-493D-A634-A1D716875D7D}"/>
          </ac:picMkLst>
        </pc:picChg>
        <pc:picChg chg="mod">
          <ac:chgData name="Polona Le Quesne Stabej" userId="9a3da78b-eb26-42b3-8962-8b2e1fe7ef27" providerId="ADAL" clId="{D60FB01A-44D8-42F4-A5D0-8F2D5E6ECEA0}" dt="2022-05-18T10:20:17.938" v="94" actId="1076"/>
          <ac:picMkLst>
            <pc:docMk/>
            <pc:sldMk cId="3712997951" sldId="363"/>
            <ac:picMk id="60" creationId="{EA99149E-F59F-415E-947E-98DF554720C9}"/>
          </ac:picMkLst>
        </pc:picChg>
        <pc:picChg chg="del">
          <ac:chgData name="Polona Le Quesne Stabej" userId="9a3da78b-eb26-42b3-8962-8b2e1fe7ef27" providerId="ADAL" clId="{D60FB01A-44D8-42F4-A5D0-8F2D5E6ECEA0}" dt="2022-05-18T10:20:11.612" v="92" actId="478"/>
          <ac:picMkLst>
            <pc:docMk/>
            <pc:sldMk cId="3712997951" sldId="363"/>
            <ac:picMk id="62" creationId="{835B1EA3-0103-41D5-A6ED-3C36B2771938}"/>
          </ac:picMkLst>
        </pc:picChg>
      </pc:sldChg>
      <pc:sldChg chg="add del">
        <pc:chgData name="Polona Le Quesne Stabej" userId="9a3da78b-eb26-42b3-8962-8b2e1fe7ef27" providerId="ADAL" clId="{D60FB01A-44D8-42F4-A5D0-8F2D5E6ECEA0}" dt="2022-05-18T12:23:17.508" v="2089" actId="47"/>
        <pc:sldMkLst>
          <pc:docMk/>
          <pc:sldMk cId="3651030528" sldId="364"/>
        </pc:sldMkLst>
      </pc:sldChg>
      <pc:sldChg chg="modSp add mod ord">
        <pc:chgData name="Polona Le Quesne Stabej" userId="9a3da78b-eb26-42b3-8962-8b2e1fe7ef27" providerId="ADAL" clId="{D60FB01A-44D8-42F4-A5D0-8F2D5E6ECEA0}" dt="2022-05-18T12:46:11.121" v="2615" actId="1076"/>
        <pc:sldMkLst>
          <pc:docMk/>
          <pc:sldMk cId="1648769184" sldId="365"/>
        </pc:sldMkLst>
        <pc:spChg chg="mod">
          <ac:chgData name="Polona Le Quesne Stabej" userId="9a3da78b-eb26-42b3-8962-8b2e1fe7ef27" providerId="ADAL" clId="{D60FB01A-44D8-42F4-A5D0-8F2D5E6ECEA0}" dt="2022-05-18T12:46:11.121" v="2615" actId="1076"/>
          <ac:spMkLst>
            <pc:docMk/>
            <pc:sldMk cId="1648769184" sldId="365"/>
            <ac:spMk id="4" creationId="{AE09EB66-8C76-4E1F-AD26-8CBD6245E764}"/>
          </ac:spMkLst>
        </pc:spChg>
      </pc:sldChg>
      <pc:sldChg chg="modSp add mod ord">
        <pc:chgData name="Polona Le Quesne Stabej" userId="9a3da78b-eb26-42b3-8962-8b2e1fe7ef27" providerId="ADAL" clId="{D60FB01A-44D8-42F4-A5D0-8F2D5E6ECEA0}" dt="2022-06-02T11:51:39.752" v="9595"/>
        <pc:sldMkLst>
          <pc:docMk/>
          <pc:sldMk cId="1838973422" sldId="366"/>
        </pc:sldMkLst>
        <pc:spChg chg="mod">
          <ac:chgData name="Polona Le Quesne Stabej" userId="9a3da78b-eb26-42b3-8962-8b2e1fe7ef27" providerId="ADAL" clId="{D60FB01A-44D8-42F4-A5D0-8F2D5E6ECEA0}" dt="2022-05-30T11:33:00.880" v="6217" actId="20577"/>
          <ac:spMkLst>
            <pc:docMk/>
            <pc:sldMk cId="1838973422" sldId="366"/>
            <ac:spMk id="575" creationId="{0BFA9525-572B-4266-B687-ABA576F4AFE2}"/>
          </ac:spMkLst>
        </pc:spChg>
      </pc:sldChg>
      <pc:sldChg chg="addSp delSp modSp add mod ord modNotesTx">
        <pc:chgData name="Polona Le Quesne Stabej" userId="9a3da78b-eb26-42b3-8962-8b2e1fe7ef27" providerId="ADAL" clId="{D60FB01A-44D8-42F4-A5D0-8F2D5E6ECEA0}" dt="2022-05-30T10:27:48.671" v="5361"/>
        <pc:sldMkLst>
          <pc:docMk/>
          <pc:sldMk cId="2072450322" sldId="367"/>
        </pc:sldMkLst>
        <pc:spChg chg="mod">
          <ac:chgData name="Polona Le Quesne Stabej" userId="9a3da78b-eb26-42b3-8962-8b2e1fe7ef27" providerId="ADAL" clId="{D60FB01A-44D8-42F4-A5D0-8F2D5E6ECEA0}" dt="2022-05-19T10:00:06.624" v="3615" actId="14100"/>
          <ac:spMkLst>
            <pc:docMk/>
            <pc:sldMk cId="2072450322" sldId="367"/>
            <ac:spMk id="3" creationId="{F4451645-682B-48BA-8B04-069088F22E4A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5" creationId="{E1CD5869-3A00-4DFE-84D0-3A3768C42B8A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6" creationId="{CB987060-08FC-4CCF-8529-9DD8ABF63CBB}"/>
          </ac:spMkLst>
        </pc:spChg>
        <pc:spChg chg="add mod">
          <ac:chgData name="Polona Le Quesne Stabej" userId="9a3da78b-eb26-42b3-8962-8b2e1fe7ef27" providerId="ADAL" clId="{D60FB01A-44D8-42F4-A5D0-8F2D5E6ECEA0}" dt="2022-05-19T09:58:07.718" v="3587" actId="2711"/>
          <ac:spMkLst>
            <pc:docMk/>
            <pc:sldMk cId="2072450322" sldId="367"/>
            <ac:spMk id="7" creationId="{867110F4-AB18-486C-B2CF-EE32450CDE2C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10" creationId="{7C8589D7-7F84-4C6F-818E-CA9B4D9D7250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12" creationId="{3438FDB0-81D2-4A16-A482-76FFE2A30BE1}"/>
          </ac:spMkLst>
        </pc:spChg>
        <pc:spChg chg="add mod">
          <ac:chgData name="Polona Le Quesne Stabej" userId="9a3da78b-eb26-42b3-8962-8b2e1fe7ef27" providerId="ADAL" clId="{D60FB01A-44D8-42F4-A5D0-8F2D5E6ECEA0}" dt="2022-05-19T10:00:31.949" v="3616" actId="1076"/>
          <ac:spMkLst>
            <pc:docMk/>
            <pc:sldMk cId="2072450322" sldId="367"/>
            <ac:spMk id="13" creationId="{CC07A640-DBBF-4F27-BFBF-01F91D6A4701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15" creationId="{48DE541C-CAD6-4F74-A467-5E84FEBBE7E9}"/>
          </ac:spMkLst>
        </pc:spChg>
        <pc:spChg chg="del mod">
          <ac:chgData name="Polona Le Quesne Stabej" userId="9a3da78b-eb26-42b3-8962-8b2e1fe7ef27" providerId="ADAL" clId="{D60FB01A-44D8-42F4-A5D0-8F2D5E6ECEA0}" dt="2022-05-19T09:59:36.134" v="3605" actId="478"/>
          <ac:spMkLst>
            <pc:docMk/>
            <pc:sldMk cId="2072450322" sldId="367"/>
            <ac:spMk id="18" creationId="{5BEB99D6-C582-4FE8-8DB4-E6AA620389AD}"/>
          </ac:spMkLst>
        </pc:spChg>
        <pc:spChg chg="del mod">
          <ac:chgData name="Polona Le Quesne Stabej" userId="9a3da78b-eb26-42b3-8962-8b2e1fe7ef27" providerId="ADAL" clId="{D60FB01A-44D8-42F4-A5D0-8F2D5E6ECEA0}" dt="2022-05-19T09:54:06.701" v="3564" actId="478"/>
          <ac:spMkLst>
            <pc:docMk/>
            <pc:sldMk cId="2072450322" sldId="367"/>
            <ac:spMk id="19" creationId="{1DE1F856-A06D-4740-9520-FF1E3068AC15}"/>
          </ac:spMkLst>
        </pc:spChg>
        <pc:spChg chg="mod">
          <ac:chgData name="Polona Le Quesne Stabej" userId="9a3da78b-eb26-42b3-8962-8b2e1fe7ef27" providerId="ADAL" clId="{D60FB01A-44D8-42F4-A5D0-8F2D5E6ECEA0}" dt="2022-05-19T09:59:50.139" v="3610" actId="1076"/>
          <ac:spMkLst>
            <pc:docMk/>
            <pc:sldMk cId="2072450322" sldId="367"/>
            <ac:spMk id="21" creationId="{04B069E2-5CD0-43B9-8F32-2E181452B699}"/>
          </ac:spMkLst>
        </pc:spChg>
        <pc:spChg chg="del mod">
          <ac:chgData name="Polona Le Quesne Stabej" userId="9a3da78b-eb26-42b3-8962-8b2e1fe7ef27" providerId="ADAL" clId="{D60FB01A-44D8-42F4-A5D0-8F2D5E6ECEA0}" dt="2022-05-19T09:59:36.138" v="3607"/>
          <ac:spMkLst>
            <pc:docMk/>
            <pc:sldMk cId="2072450322" sldId="367"/>
            <ac:spMk id="26" creationId="{A7BFF625-76B0-4087-ADCD-C23FA582442A}"/>
          </ac:spMkLst>
        </pc:spChg>
        <pc:picChg chg="add del mod">
          <ac:chgData name="Polona Le Quesne Stabej" userId="9a3da78b-eb26-42b3-8962-8b2e1fe7ef27" providerId="ADAL" clId="{D60FB01A-44D8-42F4-A5D0-8F2D5E6ECEA0}" dt="2022-05-19T09:53:39.146" v="3559" actId="22"/>
          <ac:picMkLst>
            <pc:docMk/>
            <pc:sldMk cId="2072450322" sldId="367"/>
            <ac:picMk id="4" creationId="{B3D4719E-8EAE-4BD9-821D-9AB42B34907F}"/>
          </ac:picMkLst>
        </pc:picChg>
        <pc:picChg chg="mod">
          <ac:chgData name="Polona Le Quesne Stabej" userId="9a3da78b-eb26-42b3-8962-8b2e1fe7ef27" providerId="ADAL" clId="{D60FB01A-44D8-42F4-A5D0-8F2D5E6ECEA0}" dt="2022-05-19T09:59:54.262" v="3612" actId="1076"/>
          <ac:picMkLst>
            <pc:docMk/>
            <pc:sldMk cId="2072450322" sldId="367"/>
            <ac:picMk id="22" creationId="{67ED863F-F0BA-4498-A9E2-4B0BB9A7B0D8}"/>
          </ac:picMkLst>
        </pc:picChg>
      </pc:sldChg>
      <pc:sldChg chg="addSp delSp modSp add mod ord delAnim modAnim modNotesTx">
        <pc:chgData name="Polona Le Quesne Stabej" userId="9a3da78b-eb26-42b3-8962-8b2e1fe7ef27" providerId="ADAL" clId="{D60FB01A-44D8-42F4-A5D0-8F2D5E6ECEA0}" dt="2022-06-02T11:20:59.120" v="9282" actId="20577"/>
        <pc:sldMkLst>
          <pc:docMk/>
          <pc:sldMk cId="427842066" sldId="368"/>
        </pc:sldMkLst>
        <pc:spChg chg="add del mod">
          <ac:chgData name="Polona Le Quesne Stabej" userId="9a3da78b-eb26-42b3-8962-8b2e1fe7ef27" providerId="ADAL" clId="{D60FB01A-44D8-42F4-A5D0-8F2D5E6ECEA0}" dt="2022-06-02T11:04:24.589" v="8947" actId="478"/>
          <ac:spMkLst>
            <pc:docMk/>
            <pc:sldMk cId="427842066" sldId="368"/>
            <ac:spMk id="2" creationId="{D97F7667-7BCF-4B9A-9027-3E7160EE5CA7}"/>
          </ac:spMkLst>
        </pc:spChg>
        <pc:spChg chg="mod">
          <ac:chgData name="Polona Le Quesne Stabej" userId="9a3da78b-eb26-42b3-8962-8b2e1fe7ef27" providerId="ADAL" clId="{D60FB01A-44D8-42F4-A5D0-8F2D5E6ECEA0}" dt="2022-05-30T11:41:35.202" v="6292" actId="1076"/>
          <ac:spMkLst>
            <pc:docMk/>
            <pc:sldMk cId="427842066" sldId="368"/>
            <ac:spMk id="6" creationId="{00000000-0000-0000-0000-000000000000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9" creationId="{58DB76B4-253A-4DC8-AE83-7F243550F9B2}"/>
          </ac:spMkLst>
        </pc:spChg>
        <pc:spChg chg="add mod">
          <ac:chgData name="Polona Le Quesne Stabej" userId="9a3da78b-eb26-42b3-8962-8b2e1fe7ef27" providerId="ADAL" clId="{D60FB01A-44D8-42F4-A5D0-8F2D5E6ECEA0}" dt="2022-06-02T11:18:16.136" v="9229" actId="1076"/>
          <ac:spMkLst>
            <pc:docMk/>
            <pc:sldMk cId="427842066" sldId="368"/>
            <ac:spMk id="9" creationId="{B36FFB12-29C9-4B79-B3A7-1E41AB8E74C1}"/>
          </ac:spMkLst>
        </pc:spChg>
        <pc:spChg chg="mod">
          <ac:chgData name="Polona Le Quesne Stabej" userId="9a3da78b-eb26-42b3-8962-8b2e1fe7ef27" providerId="ADAL" clId="{D60FB01A-44D8-42F4-A5D0-8F2D5E6ECEA0}" dt="2022-05-19T10:43:36.178" v="3867" actId="2711"/>
          <ac:spMkLst>
            <pc:docMk/>
            <pc:sldMk cId="427842066" sldId="368"/>
            <ac:spMk id="10" creationId="{28FEBE57-8337-40B6-A20C-D40F6E4A2820}"/>
          </ac:spMkLst>
        </pc:spChg>
        <pc:spChg chg="mod">
          <ac:chgData name="Polona Le Quesne Stabej" userId="9a3da78b-eb26-42b3-8962-8b2e1fe7ef27" providerId="ADAL" clId="{D60FB01A-44D8-42F4-A5D0-8F2D5E6ECEA0}" dt="2022-05-19T10:43:36.178" v="3867" actId="2711"/>
          <ac:spMkLst>
            <pc:docMk/>
            <pc:sldMk cId="427842066" sldId="368"/>
            <ac:spMk id="11" creationId="{AF30D33A-A964-4D36-A92B-64475E5E55F9}"/>
          </ac:spMkLst>
        </pc:spChg>
        <pc:spChg chg="add mod">
          <ac:chgData name="Polona Le Quesne Stabej" userId="9a3da78b-eb26-42b3-8962-8b2e1fe7ef27" providerId="ADAL" clId="{D60FB01A-44D8-42F4-A5D0-8F2D5E6ECEA0}" dt="2022-06-02T11:18:15.645" v="9228" actId="1076"/>
          <ac:spMkLst>
            <pc:docMk/>
            <pc:sldMk cId="427842066" sldId="368"/>
            <ac:spMk id="12" creationId="{9A8F04E7-76CF-485A-A1AE-A9E1351C9C93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12" creationId="{E8516EB8-300F-4E06-ABB3-99A4E9DBD3AB}"/>
          </ac:spMkLst>
        </pc:spChg>
        <pc:spChg chg="add mod">
          <ac:chgData name="Polona Le Quesne Stabej" userId="9a3da78b-eb26-42b3-8962-8b2e1fe7ef27" providerId="ADAL" clId="{D60FB01A-44D8-42F4-A5D0-8F2D5E6ECEA0}" dt="2022-06-02T11:05:07.056" v="8951" actId="1076"/>
          <ac:spMkLst>
            <pc:docMk/>
            <pc:sldMk cId="427842066" sldId="368"/>
            <ac:spMk id="13" creationId="{D9D7C886-6FE4-47DF-846E-2EE607716CB0}"/>
          </ac:spMkLst>
        </pc:spChg>
        <pc:spChg chg="add mod">
          <ac:chgData name="Polona Le Quesne Stabej" userId="9a3da78b-eb26-42b3-8962-8b2e1fe7ef27" providerId="ADAL" clId="{D60FB01A-44D8-42F4-A5D0-8F2D5E6ECEA0}" dt="2022-06-02T11:05:11.271" v="8952" actId="1076"/>
          <ac:spMkLst>
            <pc:docMk/>
            <pc:sldMk cId="427842066" sldId="368"/>
            <ac:spMk id="14" creationId="{51960E82-E1E3-4803-B280-D517EFE77C7F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14" creationId="{B52A99E7-46A7-4651-8731-64C5D1DC5126}"/>
          </ac:spMkLst>
        </pc:spChg>
        <pc:spChg chg="add mod">
          <ac:chgData name="Polona Le Quesne Stabej" userId="9a3da78b-eb26-42b3-8962-8b2e1fe7ef27" providerId="ADAL" clId="{D60FB01A-44D8-42F4-A5D0-8F2D5E6ECEA0}" dt="2022-06-02T11:17:39.617" v="9220"/>
          <ac:spMkLst>
            <pc:docMk/>
            <pc:sldMk cId="427842066" sldId="368"/>
            <ac:spMk id="15" creationId="{00C16FE5-B657-48D6-92DA-957A1E95DFB0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15" creationId="{528F1027-E532-4EEC-B8DA-A0C9538084E7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17" creationId="{EE964F2E-6218-418E-A628-E683387A8F87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18" creationId="{D70B0452-53E7-41CD-9664-E97D1F18E38A}"/>
          </ac:spMkLst>
        </pc:spChg>
        <pc:spChg chg="add del mod">
          <ac:chgData name="Polona Le Quesne Stabej" userId="9a3da78b-eb26-42b3-8962-8b2e1fe7ef27" providerId="ADAL" clId="{D60FB01A-44D8-42F4-A5D0-8F2D5E6ECEA0}" dt="2022-05-18T11:05:17.851" v="794"/>
          <ac:spMkLst>
            <pc:docMk/>
            <pc:sldMk cId="427842066" sldId="368"/>
            <ac:spMk id="19" creationId="{E674B161-9E0D-454F-91B7-FBAACAF39A26}"/>
          </ac:spMkLst>
        </pc:spChg>
        <pc:spChg chg="add del mod">
          <ac:chgData name="Polona Le Quesne Stabej" userId="9a3da78b-eb26-42b3-8962-8b2e1fe7ef27" providerId="ADAL" clId="{D60FB01A-44D8-42F4-A5D0-8F2D5E6ECEA0}" dt="2022-05-18T11:05:17.851" v="794"/>
          <ac:spMkLst>
            <pc:docMk/>
            <pc:sldMk cId="427842066" sldId="368"/>
            <ac:spMk id="20" creationId="{B34BE073-3A74-405F-9B9E-DE4FFDA9A9E5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22" creationId="{4E7E6FF9-881A-43F2-B1D9-E8F21021602A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23" creationId="{397ECA2F-411D-4575-9CF9-747B7C92A157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25" creationId="{6DC6D9AE-44FB-498B-8407-B54D3BF52D06}"/>
          </ac:spMkLst>
        </pc:spChg>
        <pc:spChg chg="mod">
          <ac:chgData name="Polona Le Quesne Stabej" userId="9a3da78b-eb26-42b3-8962-8b2e1fe7ef27" providerId="ADAL" clId="{D60FB01A-44D8-42F4-A5D0-8F2D5E6ECEA0}" dt="2022-05-18T11:05:14.575" v="793"/>
          <ac:spMkLst>
            <pc:docMk/>
            <pc:sldMk cId="427842066" sldId="368"/>
            <ac:spMk id="26" creationId="{2D098ABB-C4C0-49A4-8C55-43ABE66DA108}"/>
          </ac:spMkLst>
        </pc:spChg>
        <pc:grpChg chg="add del mod">
          <ac:chgData name="Polona Le Quesne Stabej" userId="9a3da78b-eb26-42b3-8962-8b2e1fe7ef27" providerId="ADAL" clId="{D60FB01A-44D8-42F4-A5D0-8F2D5E6ECEA0}" dt="2022-05-18T11:05:17.851" v="794"/>
          <ac:grpSpMkLst>
            <pc:docMk/>
            <pc:sldMk cId="427842066" sldId="368"/>
            <ac:grpSpMk id="8" creationId="{0B556546-49E4-4D4F-8E7C-9D7A70F28887}"/>
          </ac:grpSpMkLst>
        </pc:grpChg>
        <pc:grpChg chg="add del mod">
          <ac:chgData name="Polona Le Quesne Stabej" userId="9a3da78b-eb26-42b3-8962-8b2e1fe7ef27" providerId="ADAL" clId="{D60FB01A-44D8-42F4-A5D0-8F2D5E6ECEA0}" dt="2022-05-18T11:05:17.851" v="794"/>
          <ac:grpSpMkLst>
            <pc:docMk/>
            <pc:sldMk cId="427842066" sldId="368"/>
            <ac:grpSpMk id="13" creationId="{CE76FCA4-FCF0-40C4-AF6B-08A6D7218435}"/>
          </ac:grpSpMkLst>
        </pc:grpChg>
        <pc:grpChg chg="add del mod">
          <ac:chgData name="Polona Le Quesne Stabej" userId="9a3da78b-eb26-42b3-8962-8b2e1fe7ef27" providerId="ADAL" clId="{D60FB01A-44D8-42F4-A5D0-8F2D5E6ECEA0}" dt="2022-05-18T11:05:17.851" v="794"/>
          <ac:grpSpMkLst>
            <pc:docMk/>
            <pc:sldMk cId="427842066" sldId="368"/>
            <ac:grpSpMk id="16" creationId="{F579E1FA-EC0B-40EB-BB24-6590D8ECDF9A}"/>
          </ac:grpSpMkLst>
        </pc:grpChg>
        <pc:grpChg chg="add del mod">
          <ac:chgData name="Polona Le Quesne Stabej" userId="9a3da78b-eb26-42b3-8962-8b2e1fe7ef27" providerId="ADAL" clId="{D60FB01A-44D8-42F4-A5D0-8F2D5E6ECEA0}" dt="2022-05-18T11:05:17.851" v="794"/>
          <ac:grpSpMkLst>
            <pc:docMk/>
            <pc:sldMk cId="427842066" sldId="368"/>
            <ac:grpSpMk id="21" creationId="{DCC45456-A13E-47FE-99CB-91A0217C2276}"/>
          </ac:grpSpMkLst>
        </pc:grpChg>
        <pc:grpChg chg="add del mod">
          <ac:chgData name="Polona Le Quesne Stabej" userId="9a3da78b-eb26-42b3-8962-8b2e1fe7ef27" providerId="ADAL" clId="{D60FB01A-44D8-42F4-A5D0-8F2D5E6ECEA0}" dt="2022-05-18T11:05:17.851" v="794"/>
          <ac:grpSpMkLst>
            <pc:docMk/>
            <pc:sldMk cId="427842066" sldId="368"/>
            <ac:grpSpMk id="24" creationId="{63D735CE-A515-4D76-A2CE-0C904DC4AAC8}"/>
          </ac:grpSpMkLst>
        </pc:grpChg>
        <pc:graphicFrameChg chg="mod modGraphic">
          <ac:chgData name="Polona Le Quesne Stabej" userId="9a3da78b-eb26-42b3-8962-8b2e1fe7ef27" providerId="ADAL" clId="{D60FB01A-44D8-42F4-A5D0-8F2D5E6ECEA0}" dt="2022-06-02T11:20:59.120" v="9282" actId="20577"/>
          <ac:graphicFrameMkLst>
            <pc:docMk/>
            <pc:sldMk cId="427842066" sldId="368"/>
            <ac:graphicFrameMk id="7" creationId="{00000000-0000-0000-0000-000000000000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1:41:28.160" v="6290"/>
          <ac:picMkLst>
            <pc:docMk/>
            <pc:sldMk cId="427842066" sldId="368"/>
            <ac:picMk id="8" creationId="{1F3B36F7-3E7B-4181-A774-0C09153FA79A}"/>
          </ac:picMkLst>
        </pc:picChg>
      </pc:sldChg>
      <pc:sldChg chg="addSp delSp modSp new mod modAnim">
        <pc:chgData name="Polona Le Quesne Stabej" userId="9a3da78b-eb26-42b3-8962-8b2e1fe7ef27" providerId="ADAL" clId="{D60FB01A-44D8-42F4-A5D0-8F2D5E6ECEA0}" dt="2022-05-30T02:10:24.202" v="3912" actId="13926"/>
        <pc:sldMkLst>
          <pc:docMk/>
          <pc:sldMk cId="163323928" sldId="369"/>
        </pc:sldMkLst>
        <pc:spChg chg="add mod">
          <ac:chgData name="Polona Le Quesne Stabej" userId="9a3da78b-eb26-42b3-8962-8b2e1fe7ef27" providerId="ADAL" clId="{D60FB01A-44D8-42F4-A5D0-8F2D5E6ECEA0}" dt="2022-05-30T02:10:24.202" v="3912" actId="13926"/>
          <ac:spMkLst>
            <pc:docMk/>
            <pc:sldMk cId="163323928" sldId="369"/>
            <ac:spMk id="2" creationId="{E7858606-1E86-4105-ABEA-664300717CE6}"/>
          </ac:spMkLst>
        </pc:spChg>
        <pc:spChg chg="add mod">
          <ac:chgData name="Polona Le Quesne Stabej" userId="9a3da78b-eb26-42b3-8962-8b2e1fe7ef27" providerId="ADAL" clId="{D60FB01A-44D8-42F4-A5D0-8F2D5E6ECEA0}" dt="2022-05-18T10:55:40.752" v="420" actId="1582"/>
          <ac:spMkLst>
            <pc:docMk/>
            <pc:sldMk cId="163323928" sldId="369"/>
            <ac:spMk id="4" creationId="{8932EF99-A115-4243-8D89-34C51D527DA7}"/>
          </ac:spMkLst>
        </pc:spChg>
        <pc:spChg chg="add del mod">
          <ac:chgData name="Polona Le Quesne Stabej" userId="9a3da78b-eb26-42b3-8962-8b2e1fe7ef27" providerId="ADAL" clId="{D60FB01A-44D8-42F4-A5D0-8F2D5E6ECEA0}" dt="2022-05-18T10:57:06.772" v="430" actId="478"/>
          <ac:spMkLst>
            <pc:docMk/>
            <pc:sldMk cId="163323928" sldId="369"/>
            <ac:spMk id="7" creationId="{B8F40EF7-9673-44C3-9D1B-29D2712A9590}"/>
          </ac:spMkLst>
        </pc:spChg>
        <pc:spChg chg="add mod">
          <ac:chgData name="Polona Le Quesne Stabej" userId="9a3da78b-eb26-42b3-8962-8b2e1fe7ef27" providerId="ADAL" clId="{D60FB01A-44D8-42F4-A5D0-8F2D5E6ECEA0}" dt="2022-05-18T10:57:22.667" v="435" actId="1076"/>
          <ac:spMkLst>
            <pc:docMk/>
            <pc:sldMk cId="163323928" sldId="369"/>
            <ac:spMk id="8" creationId="{7D4E5B55-54C6-4B81-82BE-8386EB2EE4A7}"/>
          </ac:spMkLst>
        </pc:spChg>
        <pc:spChg chg="add mod">
          <ac:chgData name="Polona Le Quesne Stabej" userId="9a3da78b-eb26-42b3-8962-8b2e1fe7ef27" providerId="ADAL" clId="{D60FB01A-44D8-42F4-A5D0-8F2D5E6ECEA0}" dt="2022-05-18T10:58:30.720" v="505" actId="164"/>
          <ac:spMkLst>
            <pc:docMk/>
            <pc:sldMk cId="163323928" sldId="369"/>
            <ac:spMk id="9" creationId="{67B44982-1982-4476-9465-10B40FE2EFB9}"/>
          </ac:spMkLst>
        </pc:spChg>
        <pc:spChg chg="add del mod">
          <ac:chgData name="Polona Le Quesne Stabej" userId="9a3da78b-eb26-42b3-8962-8b2e1fe7ef27" providerId="ADAL" clId="{D60FB01A-44D8-42F4-A5D0-8F2D5E6ECEA0}" dt="2022-05-18T10:59:51.100" v="514"/>
          <ac:spMkLst>
            <pc:docMk/>
            <pc:sldMk cId="163323928" sldId="369"/>
            <ac:spMk id="13" creationId="{CA0B4814-8B04-4ED5-97FE-8A71757A6445}"/>
          </ac:spMkLst>
        </pc:spChg>
        <pc:spChg chg="add mod">
          <ac:chgData name="Polona Le Quesne Stabej" userId="9a3da78b-eb26-42b3-8962-8b2e1fe7ef27" providerId="ADAL" clId="{D60FB01A-44D8-42F4-A5D0-8F2D5E6ECEA0}" dt="2022-05-18T11:00:50.917" v="599" actId="13926"/>
          <ac:spMkLst>
            <pc:docMk/>
            <pc:sldMk cId="163323928" sldId="369"/>
            <ac:spMk id="14" creationId="{EA1411CA-7312-44AB-B5FB-CF11041E3E91}"/>
          </ac:spMkLst>
        </pc:spChg>
        <pc:spChg chg="add mod">
          <ac:chgData name="Polona Le Quesne Stabej" userId="9a3da78b-eb26-42b3-8962-8b2e1fe7ef27" providerId="ADAL" clId="{D60FB01A-44D8-42F4-A5D0-8F2D5E6ECEA0}" dt="2022-05-18T11:01:38.878" v="669" actId="1076"/>
          <ac:spMkLst>
            <pc:docMk/>
            <pc:sldMk cId="163323928" sldId="369"/>
            <ac:spMk id="15" creationId="{66F2EAEF-9C8A-4C55-B9FF-718F8D3CB15C}"/>
          </ac:spMkLst>
        </pc:spChg>
        <pc:spChg chg="add mod">
          <ac:chgData name="Polona Le Quesne Stabej" userId="9a3da78b-eb26-42b3-8962-8b2e1fe7ef27" providerId="ADAL" clId="{D60FB01A-44D8-42F4-A5D0-8F2D5E6ECEA0}" dt="2022-05-18T11:48:01.139" v="1540" actId="1076"/>
          <ac:spMkLst>
            <pc:docMk/>
            <pc:sldMk cId="163323928" sldId="369"/>
            <ac:spMk id="16" creationId="{4C295680-E296-4D06-B642-C4E9A0229345}"/>
          </ac:spMkLst>
        </pc:spChg>
        <pc:grpChg chg="add mod">
          <ac:chgData name="Polona Le Quesne Stabej" userId="9a3da78b-eb26-42b3-8962-8b2e1fe7ef27" providerId="ADAL" clId="{D60FB01A-44D8-42F4-A5D0-8F2D5E6ECEA0}" dt="2022-05-18T11:47:30.083" v="1488" actId="1076"/>
          <ac:grpSpMkLst>
            <pc:docMk/>
            <pc:sldMk cId="163323928" sldId="369"/>
            <ac:grpSpMk id="10" creationId="{3019EB87-FA58-41A5-BC2A-219109175612}"/>
          </ac:grpSpMkLst>
        </pc:grpChg>
        <pc:picChg chg="add mod">
          <ac:chgData name="Polona Le Quesne Stabej" userId="9a3da78b-eb26-42b3-8962-8b2e1fe7ef27" providerId="ADAL" clId="{D60FB01A-44D8-42F4-A5D0-8F2D5E6ECEA0}" dt="2022-05-18T11:47:20.938" v="1485" actId="1076"/>
          <ac:picMkLst>
            <pc:docMk/>
            <pc:sldMk cId="163323928" sldId="369"/>
            <ac:picMk id="3" creationId="{DCE38C1A-8D66-47D1-8228-E00E0B8FA8F7}"/>
          </ac:picMkLst>
        </pc:picChg>
        <pc:picChg chg="add mod">
          <ac:chgData name="Polona Le Quesne Stabej" userId="9a3da78b-eb26-42b3-8962-8b2e1fe7ef27" providerId="ADAL" clId="{D60FB01A-44D8-42F4-A5D0-8F2D5E6ECEA0}" dt="2022-05-18T10:58:30.720" v="505" actId="164"/>
          <ac:picMkLst>
            <pc:docMk/>
            <pc:sldMk cId="163323928" sldId="369"/>
            <ac:picMk id="6" creationId="{18D93E15-F4F6-4920-B352-7504C15FC555}"/>
          </ac:picMkLst>
        </pc:picChg>
        <pc:picChg chg="add mod">
          <ac:chgData name="Polona Le Quesne Stabej" userId="9a3da78b-eb26-42b3-8962-8b2e1fe7ef27" providerId="ADAL" clId="{D60FB01A-44D8-42F4-A5D0-8F2D5E6ECEA0}" dt="2022-05-18T11:47:25.730" v="1487" actId="1076"/>
          <ac:picMkLst>
            <pc:docMk/>
            <pc:sldMk cId="163323928" sldId="369"/>
            <ac:picMk id="12" creationId="{D2C63300-D8E7-42DC-88F9-E0EFDA29100B}"/>
          </ac:picMkLst>
        </pc:picChg>
      </pc:sldChg>
      <pc:sldChg chg="addSp delSp modSp new del mod ord delAnim modAnim">
        <pc:chgData name="Polona Le Quesne Stabej" userId="9a3da78b-eb26-42b3-8962-8b2e1fe7ef27" providerId="ADAL" clId="{D60FB01A-44D8-42F4-A5D0-8F2D5E6ECEA0}" dt="2022-05-18T11:42:33.149" v="1391" actId="47"/>
        <pc:sldMkLst>
          <pc:docMk/>
          <pc:sldMk cId="494792210" sldId="370"/>
        </pc:sldMkLst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3" creationId="{5AD779D9-D2D1-4DD0-8E2E-CF7AB0C26C7C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4" creationId="{88F6A0FF-A08E-44D5-B8AE-244FB934782A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6" creationId="{C97ACD45-D5D5-4310-8AB7-272E2B518309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7" creationId="{3CB56639-19CF-48B6-AFE1-FB231811777A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9" creationId="{0E2A5F58-B5B7-46F8-B04F-90CB943ABD22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10" creationId="{ABCB1D1F-02CC-4A48-AD2F-FB326C599F57}"/>
          </ac:spMkLst>
        </pc:spChg>
        <pc:spChg chg="add del mod">
          <ac:chgData name="Polona Le Quesne Stabej" userId="9a3da78b-eb26-42b3-8962-8b2e1fe7ef27" providerId="ADAL" clId="{D60FB01A-44D8-42F4-A5D0-8F2D5E6ECEA0}" dt="2022-05-18T11:05:25.684" v="797"/>
          <ac:spMkLst>
            <pc:docMk/>
            <pc:sldMk cId="494792210" sldId="370"/>
            <ac:spMk id="11" creationId="{CF312A1F-4D59-4884-8136-F271528FEC12}"/>
          </ac:spMkLst>
        </pc:spChg>
        <pc:spChg chg="add del mod">
          <ac:chgData name="Polona Le Quesne Stabej" userId="9a3da78b-eb26-42b3-8962-8b2e1fe7ef27" providerId="ADAL" clId="{D60FB01A-44D8-42F4-A5D0-8F2D5E6ECEA0}" dt="2022-05-18T11:05:25.684" v="797"/>
          <ac:spMkLst>
            <pc:docMk/>
            <pc:sldMk cId="494792210" sldId="370"/>
            <ac:spMk id="12" creationId="{84CE474B-DA4D-4F6F-A925-49B05C22E4AC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14" creationId="{D2DECDB3-BE95-4ECD-B9D1-9FC1FB2FBE26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15" creationId="{2BBCBC13-88E4-4EE6-8594-B224833FAE96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17" creationId="{C72A8959-AC05-43C6-AF86-F67B1EE75350}"/>
          </ac:spMkLst>
        </pc:spChg>
        <pc:spChg chg="mod">
          <ac:chgData name="Polona Le Quesne Stabej" userId="9a3da78b-eb26-42b3-8962-8b2e1fe7ef27" providerId="ADAL" clId="{D60FB01A-44D8-42F4-A5D0-8F2D5E6ECEA0}" dt="2022-05-18T11:05:22.501" v="796"/>
          <ac:spMkLst>
            <pc:docMk/>
            <pc:sldMk cId="494792210" sldId="370"/>
            <ac:spMk id="18" creationId="{8BAF616D-D6E6-4310-A2F8-84F3469DA269}"/>
          </ac:spMkLst>
        </pc:spChg>
        <pc:spChg chg="mod">
          <ac:chgData name="Polona Le Quesne Stabej" userId="9a3da78b-eb26-42b3-8962-8b2e1fe7ef27" providerId="ADAL" clId="{D60FB01A-44D8-42F4-A5D0-8F2D5E6ECEA0}" dt="2022-05-18T11:16:06.269" v="916" actId="1582"/>
          <ac:spMkLst>
            <pc:docMk/>
            <pc:sldMk cId="494792210" sldId="370"/>
            <ac:spMk id="20" creationId="{2CC7F213-0E05-4B5A-BE71-9B83FF098803}"/>
          </ac:spMkLst>
        </pc:spChg>
        <pc:spChg chg="mod">
          <ac:chgData name="Polona Le Quesne Stabej" userId="9a3da78b-eb26-42b3-8962-8b2e1fe7ef27" providerId="ADAL" clId="{D60FB01A-44D8-42F4-A5D0-8F2D5E6ECEA0}" dt="2022-05-18T11:16:47.312" v="920" actId="207"/>
          <ac:spMkLst>
            <pc:docMk/>
            <pc:sldMk cId="494792210" sldId="370"/>
            <ac:spMk id="21" creationId="{105AB3AE-15B8-45A2-8E56-48B37655EEF1}"/>
          </ac:spMkLst>
        </pc:spChg>
        <pc:spChg chg="mod">
          <ac:chgData name="Polona Le Quesne Stabej" userId="9a3da78b-eb26-42b3-8962-8b2e1fe7ef27" providerId="ADAL" clId="{D60FB01A-44D8-42F4-A5D0-8F2D5E6ECEA0}" dt="2022-05-18T11:16:12.290" v="917" actId="1582"/>
          <ac:spMkLst>
            <pc:docMk/>
            <pc:sldMk cId="494792210" sldId="370"/>
            <ac:spMk id="23" creationId="{AAD469BF-7E4D-4EAC-B459-4A2ADEB33B29}"/>
          </ac:spMkLst>
        </pc:spChg>
        <pc:spChg chg="mod">
          <ac:chgData name="Polona Le Quesne Stabej" userId="9a3da78b-eb26-42b3-8962-8b2e1fe7ef27" providerId="ADAL" clId="{D60FB01A-44D8-42F4-A5D0-8F2D5E6ECEA0}" dt="2022-05-18T11:16:26.824" v="918" actId="2085"/>
          <ac:spMkLst>
            <pc:docMk/>
            <pc:sldMk cId="494792210" sldId="370"/>
            <ac:spMk id="24" creationId="{913BB696-45D0-4660-BF73-66CB0B417F34}"/>
          </ac:spMkLst>
        </pc:spChg>
        <pc:spChg chg="del mod topLvl">
          <ac:chgData name="Polona Le Quesne Stabej" userId="9a3da78b-eb26-42b3-8962-8b2e1fe7ef27" providerId="ADAL" clId="{D60FB01A-44D8-42F4-A5D0-8F2D5E6ECEA0}" dt="2022-05-18T11:34:28.101" v="1363" actId="478"/>
          <ac:spMkLst>
            <pc:docMk/>
            <pc:sldMk cId="494792210" sldId="370"/>
            <ac:spMk id="26" creationId="{2B24BE68-DD54-4E31-8787-9864F7651971}"/>
          </ac:spMkLst>
        </pc:spChg>
        <pc:spChg chg="del mod topLvl">
          <ac:chgData name="Polona Le Quesne Stabej" userId="9a3da78b-eb26-42b3-8962-8b2e1fe7ef27" providerId="ADAL" clId="{D60FB01A-44D8-42F4-A5D0-8F2D5E6ECEA0}" dt="2022-05-18T11:34:31.730" v="1365" actId="478"/>
          <ac:spMkLst>
            <pc:docMk/>
            <pc:sldMk cId="494792210" sldId="370"/>
            <ac:spMk id="27" creationId="{F5D704D1-AFB8-453C-8C26-4F7B896392B9}"/>
          </ac:spMkLst>
        </pc:spChg>
        <pc:spChg chg="add del mod">
          <ac:chgData name="Polona Le Quesne Stabej" userId="9a3da78b-eb26-42b3-8962-8b2e1fe7ef27" providerId="ADAL" clId="{D60FB01A-44D8-42F4-A5D0-8F2D5E6ECEA0}" dt="2022-05-18T11:34:23.418" v="1361" actId="478"/>
          <ac:spMkLst>
            <pc:docMk/>
            <pc:sldMk cId="494792210" sldId="370"/>
            <ac:spMk id="28" creationId="{DEC0EDA6-78B1-480C-8EEC-879F8265622D}"/>
          </ac:spMkLst>
        </pc:spChg>
        <pc:spChg chg="add del mod">
          <ac:chgData name="Polona Le Quesne Stabej" userId="9a3da78b-eb26-42b3-8962-8b2e1fe7ef27" providerId="ADAL" clId="{D60FB01A-44D8-42F4-A5D0-8F2D5E6ECEA0}" dt="2022-05-18T11:34:23.418" v="1361" actId="478"/>
          <ac:spMkLst>
            <pc:docMk/>
            <pc:sldMk cId="494792210" sldId="370"/>
            <ac:spMk id="29" creationId="{263C36AE-CFEE-4DA2-B553-0D82C67B6ED8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31" creationId="{61CD9AB6-7490-4AFE-BD8D-5A9B43A3D463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32" creationId="{D4FA6EA3-2465-49FD-A9A5-1F8AE5D5A784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34" creationId="{23B4F359-0127-4CF7-B6D4-810081122E4D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35" creationId="{6EBEA640-9CB2-4276-B7F1-F8CD89F7B08A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38" creationId="{EACE5D4A-C6A2-48B2-80B2-1B33272DC104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39" creationId="{6293628A-E0FE-4CEE-8F16-9E58A5C28494}"/>
          </ac:spMkLst>
        </pc:spChg>
        <pc:spChg chg="add del mod">
          <ac:chgData name="Polona Le Quesne Stabej" userId="9a3da78b-eb26-42b3-8962-8b2e1fe7ef27" providerId="ADAL" clId="{D60FB01A-44D8-42F4-A5D0-8F2D5E6ECEA0}" dt="2022-05-18T11:06:44.261" v="825"/>
          <ac:spMkLst>
            <pc:docMk/>
            <pc:sldMk cId="494792210" sldId="370"/>
            <ac:spMk id="40" creationId="{589F402A-CAF5-48BE-ACE2-72F7C86B34A0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2" creationId="{B25FB926-2B45-42B6-B596-EB91055A9148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3" creationId="{AC75A217-4D63-4A98-90B3-684EE3801DF3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5" creationId="{3C744C6B-1580-4D31-9EA7-D568D088BFBB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6" creationId="{993414D4-31C7-419F-A168-792ADD3F9E34}"/>
          </ac:spMkLst>
        </pc:spChg>
        <pc:spChg chg="add del mod topLvl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8" creationId="{D6AF8A9A-ABB1-4875-8094-BEFE097751FC}"/>
          </ac:spMkLst>
        </pc:spChg>
        <pc:spChg chg="add del mod topLvl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49" creationId="{B7ABA571-C185-40E5-A024-929A76B0F2DE}"/>
          </ac:spMkLst>
        </pc:spChg>
        <pc:spChg chg="add del mod">
          <ac:chgData name="Polona Le Quesne Stabej" userId="9a3da78b-eb26-42b3-8962-8b2e1fe7ef27" providerId="ADAL" clId="{D60FB01A-44D8-42F4-A5D0-8F2D5E6ECEA0}" dt="2022-05-18T11:06:44.261" v="825"/>
          <ac:spMkLst>
            <pc:docMk/>
            <pc:sldMk cId="494792210" sldId="370"/>
            <ac:spMk id="50" creationId="{FCC4357A-3891-4E6B-BFBC-3173FAFB8B75}"/>
          </ac:spMkLst>
        </pc:spChg>
        <pc:spChg chg="add del mod">
          <ac:chgData name="Polona Le Quesne Stabej" userId="9a3da78b-eb26-42b3-8962-8b2e1fe7ef27" providerId="ADAL" clId="{D60FB01A-44D8-42F4-A5D0-8F2D5E6ECEA0}" dt="2022-05-18T11:06:44.261" v="825"/>
          <ac:spMkLst>
            <pc:docMk/>
            <pc:sldMk cId="494792210" sldId="370"/>
            <ac:spMk id="51" creationId="{967C1BC6-6663-4BE4-928B-7770F0516CD9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53" creationId="{65E740DA-8CC1-40AB-8774-3258DCDBAD32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54" creationId="{D544F27A-04B4-42C4-8512-1189E911B933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56" creationId="{D29E2173-907E-435A-B334-7640841F5FCA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57" creationId="{0915CEB7-A54F-48BE-B147-AE87876C1BF5}"/>
          </ac:spMkLst>
        </pc:spChg>
        <pc:spChg chg="add del mod topLvl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59" creationId="{5DAD5E36-5FED-49B7-A59C-82696F0DA327}"/>
          </ac:spMkLst>
        </pc:spChg>
        <pc:spChg chg="add del mod topLvl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0" creationId="{401B9FB4-8E08-4D00-8C71-9AF04E33932F}"/>
          </ac:spMkLst>
        </pc:spChg>
        <pc:spChg chg="add del mod">
          <ac:chgData name="Polona Le Quesne Stabej" userId="9a3da78b-eb26-42b3-8962-8b2e1fe7ef27" providerId="ADAL" clId="{D60FB01A-44D8-42F4-A5D0-8F2D5E6ECEA0}" dt="2022-05-18T11:06:44.261" v="825"/>
          <ac:spMkLst>
            <pc:docMk/>
            <pc:sldMk cId="494792210" sldId="370"/>
            <ac:spMk id="61" creationId="{6EE3A4AB-D492-4615-8E0D-BADFAFEB1545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3" creationId="{747D1D4E-2049-496E-B0AD-FEFC6EAD052D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4" creationId="{AF975135-C2D7-4115-AAAD-741FDDC4A07F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7" creationId="{5D3E2B11-9D60-49AE-A56E-67CB7B56BFE9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8" creationId="{17C998C7-7455-4B39-90B4-13B056FE2778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69" creationId="{68ABE54C-048C-4206-915F-482C936A0657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71" creationId="{4D03D103-5C16-4045-8E5E-2E599666A15E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74" creationId="{56664353-8851-4135-A5BA-A6FCF59D52E9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76" creationId="{A2202942-7072-4EB9-8E08-A213E3E35F94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78" creationId="{4992DC56-F86E-4906-8560-66C945BCCCDE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81" creationId="{9B32E576-55BF-4189-8962-39966D8680E9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85" creationId="{2C2F8990-1AEA-4844-A3B5-3760ACD3939F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88" creationId="{5CC4068B-173B-400E-B3B3-9B939695F1E9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91" creationId="{8089E7A9-ACD2-423F-8496-1CA259DBD91A}"/>
          </ac:spMkLst>
        </pc:spChg>
        <pc:spChg chg="mod">
          <ac:chgData name="Polona Le Quesne Stabej" userId="9a3da78b-eb26-42b3-8962-8b2e1fe7ef27" providerId="ADAL" clId="{D60FB01A-44D8-42F4-A5D0-8F2D5E6ECEA0}" dt="2022-05-18T11:06:38.344" v="824" actId="1076"/>
          <ac:spMkLst>
            <pc:docMk/>
            <pc:sldMk cId="494792210" sldId="370"/>
            <ac:spMk id="94" creationId="{DA3A2BDA-3D8E-42A1-8E6F-37D578640664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97" creationId="{B8309956-4AA9-4325-94B3-8696AE3BBE04}"/>
          </ac:spMkLst>
        </pc:spChg>
        <pc:spChg chg="mod">
          <ac:chgData name="Polona Le Quesne Stabej" userId="9a3da78b-eb26-42b3-8962-8b2e1fe7ef27" providerId="ADAL" clId="{D60FB01A-44D8-42F4-A5D0-8F2D5E6ECEA0}" dt="2022-05-18T11:15:13.517" v="909" actId="1076"/>
          <ac:spMkLst>
            <pc:docMk/>
            <pc:sldMk cId="494792210" sldId="370"/>
            <ac:spMk id="98" creationId="{579B5698-BC6D-4A48-9933-9DEE6E4361AC}"/>
          </ac:spMkLst>
        </pc:spChg>
        <pc:spChg chg="add del mod">
          <ac:chgData name="Polona Le Quesne Stabej" userId="9a3da78b-eb26-42b3-8962-8b2e1fe7ef27" providerId="ADAL" clId="{D60FB01A-44D8-42F4-A5D0-8F2D5E6ECEA0}" dt="2022-05-18T11:08:36.561" v="855" actId="478"/>
          <ac:spMkLst>
            <pc:docMk/>
            <pc:sldMk cId="494792210" sldId="370"/>
            <ac:spMk id="99" creationId="{181627E7-B012-41A2-B9DA-123FD95A1786}"/>
          </ac:spMkLst>
        </pc:spChg>
        <pc:spChg chg="del mod topLvl">
          <ac:chgData name="Polona Le Quesne Stabej" userId="9a3da78b-eb26-42b3-8962-8b2e1fe7ef27" providerId="ADAL" clId="{D60FB01A-44D8-42F4-A5D0-8F2D5E6ECEA0}" dt="2022-05-18T11:07:16.307" v="836" actId="478"/>
          <ac:spMkLst>
            <pc:docMk/>
            <pc:sldMk cId="494792210" sldId="370"/>
            <ac:spMk id="101" creationId="{B11AC1A6-409B-4A20-A992-ED482FCCE770}"/>
          </ac:spMkLst>
        </pc:spChg>
        <pc:spChg chg="del mod topLvl">
          <ac:chgData name="Polona Le Quesne Stabej" userId="9a3da78b-eb26-42b3-8962-8b2e1fe7ef27" providerId="ADAL" clId="{D60FB01A-44D8-42F4-A5D0-8F2D5E6ECEA0}" dt="2022-05-18T11:07:18.893" v="838" actId="478"/>
          <ac:spMkLst>
            <pc:docMk/>
            <pc:sldMk cId="494792210" sldId="370"/>
            <ac:spMk id="102" creationId="{AB09C2CB-8E12-4298-AB46-6235EA2A28A4}"/>
          </ac:spMkLst>
        </pc:spChg>
        <pc:spChg chg="del mod topLvl">
          <ac:chgData name="Polona Le Quesne Stabej" userId="9a3da78b-eb26-42b3-8962-8b2e1fe7ef27" providerId="ADAL" clId="{D60FB01A-44D8-42F4-A5D0-8F2D5E6ECEA0}" dt="2022-05-18T11:07:15.046" v="835" actId="478"/>
          <ac:spMkLst>
            <pc:docMk/>
            <pc:sldMk cId="494792210" sldId="370"/>
            <ac:spMk id="104" creationId="{E8229185-065B-4814-AED0-CAA519529CAF}"/>
          </ac:spMkLst>
        </pc:spChg>
        <pc:spChg chg="del mod topLvl">
          <ac:chgData name="Polona Le Quesne Stabej" userId="9a3da78b-eb26-42b3-8962-8b2e1fe7ef27" providerId="ADAL" clId="{D60FB01A-44D8-42F4-A5D0-8F2D5E6ECEA0}" dt="2022-05-18T11:07:17.522" v="837" actId="478"/>
          <ac:spMkLst>
            <pc:docMk/>
            <pc:sldMk cId="494792210" sldId="370"/>
            <ac:spMk id="105" creationId="{AD5724D0-483C-46BC-B480-08E345763F5B}"/>
          </ac:spMkLst>
        </pc:spChg>
        <pc:spChg chg="del mod topLvl">
          <ac:chgData name="Polona Le Quesne Stabej" userId="9a3da78b-eb26-42b3-8962-8b2e1fe7ef27" providerId="ADAL" clId="{D60FB01A-44D8-42F4-A5D0-8F2D5E6ECEA0}" dt="2022-05-18T11:07:00.268" v="830" actId="478"/>
          <ac:spMkLst>
            <pc:docMk/>
            <pc:sldMk cId="494792210" sldId="370"/>
            <ac:spMk id="107" creationId="{BE83B331-F4C2-425E-A93B-BA08A021AC32}"/>
          </ac:spMkLst>
        </pc:spChg>
        <pc:spChg chg="del mod topLvl">
          <ac:chgData name="Polona Le Quesne Stabej" userId="9a3da78b-eb26-42b3-8962-8b2e1fe7ef27" providerId="ADAL" clId="{D60FB01A-44D8-42F4-A5D0-8F2D5E6ECEA0}" dt="2022-05-18T11:07:31.464" v="842" actId="478"/>
          <ac:spMkLst>
            <pc:docMk/>
            <pc:sldMk cId="494792210" sldId="370"/>
            <ac:spMk id="108" creationId="{03B30630-49FD-4A4A-AB16-E2E3BE765E08}"/>
          </ac:spMkLst>
        </pc:spChg>
        <pc:spChg chg="add del mod">
          <ac:chgData name="Polona Le Quesne Stabej" userId="9a3da78b-eb26-42b3-8962-8b2e1fe7ef27" providerId="ADAL" clId="{D60FB01A-44D8-42F4-A5D0-8F2D5E6ECEA0}" dt="2022-05-18T11:06:57.955" v="828" actId="478"/>
          <ac:spMkLst>
            <pc:docMk/>
            <pc:sldMk cId="494792210" sldId="370"/>
            <ac:spMk id="109" creationId="{D082757F-AB64-4037-9537-132F670BF228}"/>
          </ac:spMkLst>
        </pc:spChg>
        <pc:spChg chg="add del mod">
          <ac:chgData name="Polona Le Quesne Stabej" userId="9a3da78b-eb26-42b3-8962-8b2e1fe7ef27" providerId="ADAL" clId="{D60FB01A-44D8-42F4-A5D0-8F2D5E6ECEA0}" dt="2022-05-18T11:34:23.418" v="1361" actId="478"/>
          <ac:spMkLst>
            <pc:docMk/>
            <pc:sldMk cId="494792210" sldId="370"/>
            <ac:spMk id="110" creationId="{3C5581AD-8524-430A-9D25-83B2350D2097}"/>
          </ac:spMkLst>
        </pc:spChg>
        <pc:spChg chg="mod">
          <ac:chgData name="Polona Le Quesne Stabej" userId="9a3da78b-eb26-42b3-8962-8b2e1fe7ef27" providerId="ADAL" clId="{D60FB01A-44D8-42F4-A5D0-8F2D5E6ECEA0}" dt="2022-05-18T11:06:54.629" v="827" actId="1076"/>
          <ac:spMkLst>
            <pc:docMk/>
            <pc:sldMk cId="494792210" sldId="370"/>
            <ac:spMk id="112" creationId="{7C94EF9F-4E1E-4B50-AB7B-4CCCAFB94968}"/>
          </ac:spMkLst>
        </pc:spChg>
        <pc:spChg chg="mod">
          <ac:chgData name="Polona Le Quesne Stabej" userId="9a3da78b-eb26-42b3-8962-8b2e1fe7ef27" providerId="ADAL" clId="{D60FB01A-44D8-42F4-A5D0-8F2D5E6ECEA0}" dt="2022-05-18T11:06:54.629" v="827" actId="1076"/>
          <ac:spMkLst>
            <pc:docMk/>
            <pc:sldMk cId="494792210" sldId="370"/>
            <ac:spMk id="113" creationId="{52E75A63-C3E5-47CC-9552-71D7DA20D82B}"/>
          </ac:spMkLst>
        </pc:spChg>
        <pc:spChg chg="mod">
          <ac:chgData name="Polona Le Quesne Stabej" userId="9a3da78b-eb26-42b3-8962-8b2e1fe7ef27" providerId="ADAL" clId="{D60FB01A-44D8-42F4-A5D0-8F2D5E6ECEA0}" dt="2022-05-18T11:06:54.629" v="827" actId="1076"/>
          <ac:spMkLst>
            <pc:docMk/>
            <pc:sldMk cId="494792210" sldId="370"/>
            <ac:spMk id="115" creationId="{AC886D52-B75E-40FC-9CE4-6213C3F663F1}"/>
          </ac:spMkLst>
        </pc:spChg>
        <pc:spChg chg="mod">
          <ac:chgData name="Polona Le Quesne Stabej" userId="9a3da78b-eb26-42b3-8962-8b2e1fe7ef27" providerId="ADAL" clId="{D60FB01A-44D8-42F4-A5D0-8F2D5E6ECEA0}" dt="2022-05-18T11:06:54.629" v="827" actId="1076"/>
          <ac:spMkLst>
            <pc:docMk/>
            <pc:sldMk cId="494792210" sldId="370"/>
            <ac:spMk id="116" creationId="{26A0508E-B69D-4920-BDA0-F3D140E58604}"/>
          </ac:spMkLst>
        </pc:spChg>
        <pc:spChg chg="del mod topLvl">
          <ac:chgData name="Polona Le Quesne Stabej" userId="9a3da78b-eb26-42b3-8962-8b2e1fe7ef27" providerId="ADAL" clId="{D60FB01A-44D8-42F4-A5D0-8F2D5E6ECEA0}" dt="2022-05-18T11:07:20.310" v="839" actId="478"/>
          <ac:spMkLst>
            <pc:docMk/>
            <pc:sldMk cId="494792210" sldId="370"/>
            <ac:spMk id="118" creationId="{BE88ADC3-121D-43DD-BED8-6CD7AB89118D}"/>
          </ac:spMkLst>
        </pc:spChg>
        <pc:spChg chg="del mod topLvl">
          <ac:chgData name="Polona Le Quesne Stabej" userId="9a3da78b-eb26-42b3-8962-8b2e1fe7ef27" providerId="ADAL" clId="{D60FB01A-44D8-42F4-A5D0-8F2D5E6ECEA0}" dt="2022-05-18T11:07:22.023" v="840" actId="478"/>
          <ac:spMkLst>
            <pc:docMk/>
            <pc:sldMk cId="494792210" sldId="370"/>
            <ac:spMk id="119" creationId="{B7F93CB6-3641-48FF-982D-4FCA6187743E}"/>
          </ac:spMkLst>
        </pc:spChg>
        <pc:spChg chg="add del mod">
          <ac:chgData name="Polona Le Quesne Stabej" userId="9a3da78b-eb26-42b3-8962-8b2e1fe7ef27" providerId="ADAL" clId="{D60FB01A-44D8-42F4-A5D0-8F2D5E6ECEA0}" dt="2022-05-18T11:34:23.418" v="1361" actId="478"/>
          <ac:spMkLst>
            <pc:docMk/>
            <pc:sldMk cId="494792210" sldId="370"/>
            <ac:spMk id="120" creationId="{4EF5AEED-B95A-4772-B515-486DFC9A4C45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22" creationId="{278679A2-C1DE-4F0B-8F97-E24C7A7E5D8C}"/>
          </ac:spMkLst>
        </pc:spChg>
        <pc:spChg chg="mod">
          <ac:chgData name="Polona Le Quesne Stabej" userId="9a3da78b-eb26-42b3-8962-8b2e1fe7ef27" providerId="ADAL" clId="{D60FB01A-44D8-42F4-A5D0-8F2D5E6ECEA0}" dt="2022-05-18T11:15:38.805" v="914" actId="207"/>
          <ac:spMkLst>
            <pc:docMk/>
            <pc:sldMk cId="494792210" sldId="370"/>
            <ac:spMk id="123" creationId="{F534BEB4-3F70-463F-B8FD-AAB07DBE9F5A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26" creationId="{025F1050-D629-4A49-8D09-4F539226F691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27" creationId="{EA2FA3A5-F46D-4B0A-BD79-A9F7F37B0D22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28" creationId="{5E41EE75-0F47-4B21-B087-794E886263F6}"/>
          </ac:spMkLst>
        </pc:spChg>
        <pc:spChg chg="mod">
          <ac:chgData name="Polona Le Quesne Stabej" userId="9a3da78b-eb26-42b3-8962-8b2e1fe7ef27" providerId="ADAL" clId="{D60FB01A-44D8-42F4-A5D0-8F2D5E6ECEA0}" dt="2022-05-18T11:14:39.972" v="906" actId="207"/>
          <ac:spMkLst>
            <pc:docMk/>
            <pc:sldMk cId="494792210" sldId="370"/>
            <ac:spMk id="130" creationId="{71ED068E-BD3D-449E-85E8-174DAF01F1F1}"/>
          </ac:spMkLst>
        </pc:spChg>
        <pc:spChg chg="mod">
          <ac:chgData name="Polona Le Quesne Stabej" userId="9a3da78b-eb26-42b3-8962-8b2e1fe7ef27" providerId="ADAL" clId="{D60FB01A-44D8-42F4-A5D0-8F2D5E6ECEA0}" dt="2022-05-18T11:15:30.749" v="913" actId="1076"/>
          <ac:spMkLst>
            <pc:docMk/>
            <pc:sldMk cId="494792210" sldId="370"/>
            <ac:spMk id="133" creationId="{C4B70024-27F8-4FE3-9E19-2C2847C240F7}"/>
          </ac:spMkLst>
        </pc:spChg>
        <pc:spChg chg="mod">
          <ac:chgData name="Polona Le Quesne Stabej" userId="9a3da78b-eb26-42b3-8962-8b2e1fe7ef27" providerId="ADAL" clId="{D60FB01A-44D8-42F4-A5D0-8F2D5E6ECEA0}" dt="2022-05-18T11:15:26.124" v="912" actId="207"/>
          <ac:spMkLst>
            <pc:docMk/>
            <pc:sldMk cId="494792210" sldId="370"/>
            <ac:spMk id="135" creationId="{7725A7CE-6B4C-4A5E-91EE-4A1B457787EA}"/>
          </ac:spMkLst>
        </pc:spChg>
        <pc:spChg chg="mod">
          <ac:chgData name="Polona Le Quesne Stabej" userId="9a3da78b-eb26-42b3-8962-8b2e1fe7ef27" providerId="ADAL" clId="{D60FB01A-44D8-42F4-A5D0-8F2D5E6ECEA0}" dt="2022-05-18T11:14:39.972" v="906" actId="207"/>
          <ac:spMkLst>
            <pc:docMk/>
            <pc:sldMk cId="494792210" sldId="370"/>
            <ac:spMk id="137" creationId="{0A4F5670-6133-4734-A7E9-E4F2992AB77B}"/>
          </ac:spMkLst>
        </pc:spChg>
        <pc:spChg chg="mod">
          <ac:chgData name="Polona Le Quesne Stabej" userId="9a3da78b-eb26-42b3-8962-8b2e1fe7ef27" providerId="ADAL" clId="{D60FB01A-44D8-42F4-A5D0-8F2D5E6ECEA0}" dt="2022-05-18T11:14:39.972" v="906" actId="207"/>
          <ac:spMkLst>
            <pc:docMk/>
            <pc:sldMk cId="494792210" sldId="370"/>
            <ac:spMk id="140" creationId="{30B4E33F-5EF2-4AE2-A826-0A84A92BE365}"/>
          </ac:spMkLst>
        </pc:spChg>
        <pc:spChg chg="mod">
          <ac:chgData name="Polona Le Quesne Stabej" userId="9a3da78b-eb26-42b3-8962-8b2e1fe7ef27" providerId="ADAL" clId="{D60FB01A-44D8-42F4-A5D0-8F2D5E6ECEA0}" dt="2022-05-18T11:13:48.125" v="902" actId="1076"/>
          <ac:spMkLst>
            <pc:docMk/>
            <pc:sldMk cId="494792210" sldId="370"/>
            <ac:spMk id="144" creationId="{15A92289-7BD2-405D-8879-A6E6CF0B3C94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47" creationId="{DA9748DE-149A-450C-82D2-7A0C03FE2EE7}"/>
          </ac:spMkLst>
        </pc:spChg>
        <pc:spChg chg="mod">
          <ac:chgData name="Polona Le Quesne Stabej" userId="9a3da78b-eb26-42b3-8962-8b2e1fe7ef27" providerId="ADAL" clId="{D60FB01A-44D8-42F4-A5D0-8F2D5E6ECEA0}" dt="2022-05-18T11:08:32.906" v="854" actId="1076"/>
          <ac:spMkLst>
            <pc:docMk/>
            <pc:sldMk cId="494792210" sldId="370"/>
            <ac:spMk id="150" creationId="{1308F9FB-B941-4E02-8681-C1E20421A9C7}"/>
          </ac:spMkLst>
        </pc:spChg>
        <pc:spChg chg="mod">
          <ac:chgData name="Polona Le Quesne Stabej" userId="9a3da78b-eb26-42b3-8962-8b2e1fe7ef27" providerId="ADAL" clId="{D60FB01A-44D8-42F4-A5D0-8F2D5E6ECEA0}" dt="2022-05-18T11:14:30.718" v="905" actId="207"/>
          <ac:spMkLst>
            <pc:docMk/>
            <pc:sldMk cId="494792210" sldId="370"/>
            <ac:spMk id="153" creationId="{1D9106C3-C58F-40B6-A339-44DECCDE5305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56" creationId="{D55DEAA9-0BEB-4943-A533-B9842EF6A8F3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57" creationId="{01F2ED7D-A9BC-4C33-B1CB-3A457523F7BA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59" creationId="{5CE2A56F-5F8A-4420-BB07-753634E2C145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0" creationId="{185562FA-4194-41BC-A22E-D40A55D56998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2" creationId="{CE76C5AF-585F-43D1-96F2-C876B31789D1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3" creationId="{0FB86A4A-13FD-4FEB-837C-9067DC9F316B}"/>
          </ac:spMkLst>
        </pc:spChg>
        <pc:spChg chg="add 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4" creationId="{2C4D0BDE-E247-443B-A54C-6E5AA0FCBE00}"/>
          </ac:spMkLst>
        </pc:spChg>
        <pc:spChg chg="add 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5" creationId="{168EC517-CBAA-411D-B8F0-BEC7723374D1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7" creationId="{86E7BA8B-5108-4449-8C48-70391C97BB3F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68" creationId="{B8CDD75E-4659-4C9B-9BCC-E0476C41233D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0" creationId="{DE480926-21FC-4D24-9964-DA43B0C52816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1" creationId="{F1739A96-FC70-4424-A7D7-405E81A29786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4" creationId="{C5CBE493-C92B-4630-9C5D-9A33C05C816A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5" creationId="{EBECA34A-DCE6-4212-91B7-1AD5FE3ED239}"/>
          </ac:spMkLst>
        </pc:spChg>
        <pc:spChg chg="add del mod">
          <ac:chgData name="Polona Le Quesne Stabej" userId="9a3da78b-eb26-42b3-8962-8b2e1fe7ef27" providerId="ADAL" clId="{D60FB01A-44D8-42F4-A5D0-8F2D5E6ECEA0}" dt="2022-05-18T11:36:06.951" v="1369" actId="478"/>
          <ac:spMkLst>
            <pc:docMk/>
            <pc:sldMk cId="494792210" sldId="370"/>
            <ac:spMk id="176" creationId="{DB9E5F1A-88F4-4ED6-949F-B9AB8AFA09F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8" creationId="{69A54628-3087-4720-AD3D-B1F5C107BCA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79" creationId="{8A9DFE0B-C15E-4581-B1C6-D9DCCC1677B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81" creationId="{49F8293A-F5F8-4CC8-B1D2-CE2289720733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82" creationId="{D9092093-07D2-4235-B0D8-187CAD06E732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84" creationId="{8D5B2EFD-F40A-43D6-821B-0B5470D868E7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87" creationId="{BE3FDC31-F0A2-4C32-9925-4D976844BEE1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89" creationId="{B9CFE651-C4CE-40CA-8E6B-6922E1BD6E01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91" creationId="{DFCFF08D-6500-4CCF-B85B-96C194B4057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94" creationId="{E55C8772-55D0-4AE5-B789-0AD04432AAC2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197" creationId="{66D22F0C-AD86-41D5-80D0-A0CBD596DD52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00" creationId="{172BE031-2F69-435A-B8AA-BB88510295E4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03" creationId="{683366E6-4024-418A-B8CE-43DAB089C7F1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06" creationId="{230F6A39-5ED6-4866-BECA-1827F90C195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09" creationId="{AF2F4862-C214-45DE-93AC-C117840465E7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10" creationId="{E27E5121-B342-4E75-A60A-6CF29FC81B5B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12" creationId="{94EB4CB4-2CD4-43D6-9953-9B6EE1E89B1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13" creationId="{3FD80191-7E98-400C-9DC1-4D41B37C7D3E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15" creationId="{E80FA838-AC45-4181-99E0-623BAAD56B6D}"/>
          </ac:spMkLst>
        </pc:spChg>
        <pc:spChg chg="mod">
          <ac:chgData name="Polona Le Quesne Stabej" userId="9a3da78b-eb26-42b3-8962-8b2e1fe7ef27" providerId="ADAL" clId="{D60FB01A-44D8-42F4-A5D0-8F2D5E6ECEA0}" dt="2022-05-18T11:34:33.266" v="1366"/>
          <ac:spMkLst>
            <pc:docMk/>
            <pc:sldMk cId="494792210" sldId="370"/>
            <ac:spMk id="216" creationId="{4368E677-98BE-449D-B820-EB1B2962B194}"/>
          </ac:spMkLst>
        </pc:spChg>
        <pc:spChg chg="add del mod">
          <ac:chgData name="Polona Le Quesne Stabej" userId="9a3da78b-eb26-42b3-8962-8b2e1fe7ef27" providerId="ADAL" clId="{D60FB01A-44D8-42F4-A5D0-8F2D5E6ECEA0}" dt="2022-05-18T11:36:10.855" v="1370" actId="478"/>
          <ac:spMkLst>
            <pc:docMk/>
            <pc:sldMk cId="494792210" sldId="370"/>
            <ac:spMk id="217" creationId="{4F523550-77AB-4889-BEA3-129D6D6D1661}"/>
          </ac:spMkLst>
        </pc:spChg>
        <pc:grpChg chg="add del mod">
          <ac:chgData name="Polona Le Quesne Stabej" userId="9a3da78b-eb26-42b3-8962-8b2e1fe7ef27" providerId="ADAL" clId="{D60FB01A-44D8-42F4-A5D0-8F2D5E6ECEA0}" dt="2022-05-18T11:05:25.684" v="797"/>
          <ac:grpSpMkLst>
            <pc:docMk/>
            <pc:sldMk cId="494792210" sldId="370"/>
            <ac:grpSpMk id="2" creationId="{014052E3-FD7E-4D95-9917-5C145E13134A}"/>
          </ac:grpSpMkLst>
        </pc:grpChg>
        <pc:grpChg chg="add del mod">
          <ac:chgData name="Polona Le Quesne Stabej" userId="9a3da78b-eb26-42b3-8962-8b2e1fe7ef27" providerId="ADAL" clId="{D60FB01A-44D8-42F4-A5D0-8F2D5E6ECEA0}" dt="2022-05-18T11:05:25.684" v="797"/>
          <ac:grpSpMkLst>
            <pc:docMk/>
            <pc:sldMk cId="494792210" sldId="370"/>
            <ac:grpSpMk id="5" creationId="{5B4BDF1E-50D1-48A0-B086-17DEDC603758}"/>
          </ac:grpSpMkLst>
        </pc:grpChg>
        <pc:grpChg chg="add del mod">
          <ac:chgData name="Polona Le Quesne Stabej" userId="9a3da78b-eb26-42b3-8962-8b2e1fe7ef27" providerId="ADAL" clId="{D60FB01A-44D8-42F4-A5D0-8F2D5E6ECEA0}" dt="2022-05-18T11:05:25.684" v="797"/>
          <ac:grpSpMkLst>
            <pc:docMk/>
            <pc:sldMk cId="494792210" sldId="370"/>
            <ac:grpSpMk id="8" creationId="{0BDEA1D8-C9D6-4BE8-B61D-2E935A6156C8}"/>
          </ac:grpSpMkLst>
        </pc:grpChg>
        <pc:grpChg chg="add del mod">
          <ac:chgData name="Polona Le Quesne Stabej" userId="9a3da78b-eb26-42b3-8962-8b2e1fe7ef27" providerId="ADAL" clId="{D60FB01A-44D8-42F4-A5D0-8F2D5E6ECEA0}" dt="2022-05-18T11:05:25.684" v="797"/>
          <ac:grpSpMkLst>
            <pc:docMk/>
            <pc:sldMk cId="494792210" sldId="370"/>
            <ac:grpSpMk id="13" creationId="{75DB7685-1453-4008-A6D3-5F4B14D5B1F1}"/>
          </ac:grpSpMkLst>
        </pc:grpChg>
        <pc:grpChg chg="add del mod">
          <ac:chgData name="Polona Le Quesne Stabej" userId="9a3da78b-eb26-42b3-8962-8b2e1fe7ef27" providerId="ADAL" clId="{D60FB01A-44D8-42F4-A5D0-8F2D5E6ECEA0}" dt="2022-05-18T11:05:25.684" v="797"/>
          <ac:grpSpMkLst>
            <pc:docMk/>
            <pc:sldMk cId="494792210" sldId="370"/>
            <ac:grpSpMk id="16" creationId="{98E6B5B5-320A-4B5B-BBCC-152D0B1DBAFF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9" creationId="{AD6DA0AD-706D-438E-AE17-11EE29977EC3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22" creationId="{6C1E8987-403D-4A2F-9CE0-15D2FE605A4D}"/>
          </ac:grpSpMkLst>
        </pc:grpChg>
        <pc:grpChg chg="add del mod">
          <ac:chgData name="Polona Le Quesne Stabej" userId="9a3da78b-eb26-42b3-8962-8b2e1fe7ef27" providerId="ADAL" clId="{D60FB01A-44D8-42F4-A5D0-8F2D5E6ECEA0}" dt="2022-05-18T11:34:28.101" v="1363" actId="478"/>
          <ac:grpSpMkLst>
            <pc:docMk/>
            <pc:sldMk cId="494792210" sldId="370"/>
            <ac:grpSpMk id="25" creationId="{AC72DAB2-20F4-4F41-A968-7F8876A968BF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30" creationId="{62F43D6B-94C9-4501-926A-23C1ED2C4433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33" creationId="{F9D94ABB-7F52-49B8-9BB2-CA4B673C8ED8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37" creationId="{5D5DB569-2B50-4590-B02F-4AB69DFFAEAC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41" creationId="{EB5F7702-C8A9-4967-A732-34A9A9128469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44" creationId="{0EF60E9E-9452-461C-A481-7CAA1E7B02D7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47" creationId="{B6BD862D-4E07-43BD-AD94-DE8993EF7EBC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52" creationId="{30F7778E-F2DB-4342-B0CA-04EB5DDA2595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55" creationId="{767A40A2-116A-420F-A636-64EE86D9225B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58" creationId="{1DDDA7AD-13ED-4ECB-B5DF-ABC5675B037C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62" creationId="{903CF2BB-FEB1-486B-8311-1D451BC90BB8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65" creationId="{B263FFA8-6276-410C-A7CF-D7BE0F9C63BE}"/>
          </ac:grpSpMkLst>
        </pc:grpChg>
        <pc:grpChg chg="mod">
          <ac:chgData name="Polona Le Quesne Stabej" userId="9a3da78b-eb26-42b3-8962-8b2e1fe7ef27" providerId="ADAL" clId="{D60FB01A-44D8-42F4-A5D0-8F2D5E6ECEA0}" dt="2022-05-18T11:06:38.344" v="824" actId="1076"/>
          <ac:grpSpMkLst>
            <pc:docMk/>
            <pc:sldMk cId="494792210" sldId="370"/>
            <ac:grpSpMk id="66" creationId="{D6B63199-0774-474B-A6AD-7D3802C70DC2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70" creationId="{BDAC6F26-8D67-429D-B04E-F4C5053E05FE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73" creationId="{C7CCC847-B06E-4723-8830-1D7BB898C228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77" creationId="{97630EFD-BE27-4B42-A44E-A5D8AF6D6AFE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80" creationId="{35E34DE2-7041-4BE1-AE7D-FEBE128626DD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84" creationId="{9ABD1054-547B-48E4-89C5-8A8DEFC2F17C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87" creationId="{0D285B55-DCE5-4308-A1D2-D847F8ACD9D4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90" creationId="{8346521A-AAE8-42C3-BEB5-9EA76411C3B8}"/>
          </ac:grpSpMkLst>
        </pc:grpChg>
        <pc:grpChg chg="add del mod">
          <ac:chgData name="Polona Le Quesne Stabej" userId="9a3da78b-eb26-42b3-8962-8b2e1fe7ef27" providerId="ADAL" clId="{D60FB01A-44D8-42F4-A5D0-8F2D5E6ECEA0}" dt="2022-05-18T11:06:44.261" v="825"/>
          <ac:grpSpMkLst>
            <pc:docMk/>
            <pc:sldMk cId="494792210" sldId="370"/>
            <ac:grpSpMk id="93" creationId="{8AA46E1A-6213-4C97-A9A4-B519B024B228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96" creationId="{38667BC9-F9C8-4A8B-BD34-356BDEBE120F}"/>
          </ac:grpSpMkLst>
        </pc:grpChg>
        <pc:grpChg chg="add del mod">
          <ac:chgData name="Polona Le Quesne Stabej" userId="9a3da78b-eb26-42b3-8962-8b2e1fe7ef27" providerId="ADAL" clId="{D60FB01A-44D8-42F4-A5D0-8F2D5E6ECEA0}" dt="2022-05-18T11:07:16.307" v="836" actId="478"/>
          <ac:grpSpMkLst>
            <pc:docMk/>
            <pc:sldMk cId="494792210" sldId="370"/>
            <ac:grpSpMk id="100" creationId="{7CD0C599-88F9-40B9-86CA-006D1608F26F}"/>
          </ac:grpSpMkLst>
        </pc:grpChg>
        <pc:grpChg chg="add del mod">
          <ac:chgData name="Polona Le Quesne Stabej" userId="9a3da78b-eb26-42b3-8962-8b2e1fe7ef27" providerId="ADAL" clId="{D60FB01A-44D8-42F4-A5D0-8F2D5E6ECEA0}" dt="2022-05-18T11:07:15.046" v="835" actId="478"/>
          <ac:grpSpMkLst>
            <pc:docMk/>
            <pc:sldMk cId="494792210" sldId="370"/>
            <ac:grpSpMk id="103" creationId="{39C818F6-DCCB-4BD8-A56B-DD6D1A0558FB}"/>
          </ac:grpSpMkLst>
        </pc:grpChg>
        <pc:grpChg chg="add del mod">
          <ac:chgData name="Polona Le Quesne Stabej" userId="9a3da78b-eb26-42b3-8962-8b2e1fe7ef27" providerId="ADAL" clId="{D60FB01A-44D8-42F4-A5D0-8F2D5E6ECEA0}" dt="2022-05-18T11:07:00.268" v="830" actId="478"/>
          <ac:grpSpMkLst>
            <pc:docMk/>
            <pc:sldMk cId="494792210" sldId="370"/>
            <ac:grpSpMk id="106" creationId="{1BE8D841-082A-4CD5-999E-87CD13E862D2}"/>
          </ac:grpSpMkLst>
        </pc:grpChg>
        <pc:grpChg chg="add del mod">
          <ac:chgData name="Polona Le Quesne Stabej" userId="9a3da78b-eb26-42b3-8962-8b2e1fe7ef27" providerId="ADAL" clId="{D60FB01A-44D8-42F4-A5D0-8F2D5E6ECEA0}" dt="2022-05-18T11:06:58.940" v="829" actId="478"/>
          <ac:grpSpMkLst>
            <pc:docMk/>
            <pc:sldMk cId="494792210" sldId="370"/>
            <ac:grpSpMk id="111" creationId="{4BDE46BD-BBEE-4773-8B25-0A600D82BA61}"/>
          </ac:grpSpMkLst>
        </pc:grpChg>
        <pc:grpChg chg="add del mod">
          <ac:chgData name="Polona Le Quesne Stabej" userId="9a3da78b-eb26-42b3-8962-8b2e1fe7ef27" providerId="ADAL" clId="{D60FB01A-44D8-42F4-A5D0-8F2D5E6ECEA0}" dt="2022-05-18T11:07:01.075" v="832" actId="478"/>
          <ac:grpSpMkLst>
            <pc:docMk/>
            <pc:sldMk cId="494792210" sldId="370"/>
            <ac:grpSpMk id="114" creationId="{3861F03F-664D-4BD0-A2C5-9FA9A689ED57}"/>
          </ac:grpSpMkLst>
        </pc:grpChg>
        <pc:grpChg chg="add del mod">
          <ac:chgData name="Polona Le Quesne Stabej" userId="9a3da78b-eb26-42b3-8962-8b2e1fe7ef27" providerId="ADAL" clId="{D60FB01A-44D8-42F4-A5D0-8F2D5E6ECEA0}" dt="2022-05-18T11:07:20.310" v="839" actId="478"/>
          <ac:grpSpMkLst>
            <pc:docMk/>
            <pc:sldMk cId="494792210" sldId="370"/>
            <ac:grpSpMk id="117" creationId="{F408B8F5-FD42-47A1-B41F-C9D00C3EED7C}"/>
          </ac:grpSpMkLst>
        </pc:grpChg>
        <pc:grpChg chg="add del mod">
          <ac:chgData name="Polona Le Quesne Stabej" userId="9a3da78b-eb26-42b3-8962-8b2e1fe7ef27" providerId="ADAL" clId="{D60FB01A-44D8-42F4-A5D0-8F2D5E6ECEA0}" dt="2022-05-18T11:34:29.593" v="1364" actId="478"/>
          <ac:grpSpMkLst>
            <pc:docMk/>
            <pc:sldMk cId="494792210" sldId="370"/>
            <ac:grpSpMk id="121" creationId="{9BEA31B6-48F3-4BFD-892B-A66B545750CC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24" creationId="{D4DC3A57-C0E9-4D5C-A812-EF6391F013B6}"/>
          </ac:grpSpMkLst>
        </pc:grpChg>
        <pc:grpChg chg="mod">
          <ac:chgData name="Polona Le Quesne Stabej" userId="9a3da78b-eb26-42b3-8962-8b2e1fe7ef27" providerId="ADAL" clId="{D60FB01A-44D8-42F4-A5D0-8F2D5E6ECEA0}" dt="2022-05-18T11:08:32.906" v="854" actId="1076"/>
          <ac:grpSpMkLst>
            <pc:docMk/>
            <pc:sldMk cId="494792210" sldId="370"/>
            <ac:grpSpMk id="125" creationId="{6474A579-B837-451D-80E5-45B8F6524DE6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29" creationId="{0D913CBE-0CCB-4F7C-B7B3-A376701A8D11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32" creationId="{3D80A0DD-3327-4709-849B-5729DD1578EF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36" creationId="{8D229324-DA9F-490C-A3BD-8DD6351A193D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39" creationId="{6EE0404E-2F7D-4124-88E8-2B0F93874D69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43" creationId="{B627E84D-295B-4429-AEC5-39CE9FF32795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46" creationId="{067FE9B2-084C-4161-9C2F-2D14FC23DE75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49" creationId="{0E39E7C6-1FE0-4FAA-9552-F592046F3FD8}"/>
          </ac:grpSpMkLst>
        </pc:grpChg>
        <pc:grpChg chg="add del mod">
          <ac:chgData name="Polona Le Quesne Stabej" userId="9a3da78b-eb26-42b3-8962-8b2e1fe7ef27" providerId="ADAL" clId="{D60FB01A-44D8-42F4-A5D0-8F2D5E6ECEA0}" dt="2022-05-18T11:34:23.418" v="1361" actId="478"/>
          <ac:grpSpMkLst>
            <pc:docMk/>
            <pc:sldMk cId="494792210" sldId="370"/>
            <ac:grpSpMk id="152" creationId="{A03126D7-539E-4BB5-BE8C-DB19CD5651F3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155" creationId="{B11A90EC-9539-4CF3-BFAA-991910EDA3D6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158" creationId="{B3EAF167-2289-44C6-A165-B4108E7DC22A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161" creationId="{99D752C7-2225-427E-98A5-8A04BCDCDEFA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166" creationId="{5C9FAF35-7B5B-42A1-92EE-F25C62EB6D00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169" creationId="{0CA42D13-BE8C-4A15-A2F5-B5A7520E1EDE}"/>
          </ac:grpSpMkLst>
        </pc:grpChg>
        <pc:grpChg chg="add del mod">
          <ac:chgData name="Polona Le Quesne Stabej" userId="9a3da78b-eb26-42b3-8962-8b2e1fe7ef27" providerId="ADAL" clId="{D60FB01A-44D8-42F4-A5D0-8F2D5E6ECEA0}" dt="2022-05-18T11:36:10.855" v="1370" actId="478"/>
          <ac:grpSpMkLst>
            <pc:docMk/>
            <pc:sldMk cId="494792210" sldId="370"/>
            <ac:grpSpMk id="173" creationId="{4BC42948-8649-403A-9D98-28EECD256A80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77" creationId="{CA09084C-3FE1-47E4-99FC-B0E59966A135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80" creationId="{9B81E0FD-279D-44E8-AED4-DB7E90C41DAE}"/>
          </ac:grpSpMkLst>
        </pc:grpChg>
        <pc:grpChg chg="add del mod">
          <ac:chgData name="Polona Le Quesne Stabej" userId="9a3da78b-eb26-42b3-8962-8b2e1fe7ef27" providerId="ADAL" clId="{D60FB01A-44D8-42F4-A5D0-8F2D5E6ECEA0}" dt="2022-05-18T11:36:10.855" v="1370" actId="478"/>
          <ac:grpSpMkLst>
            <pc:docMk/>
            <pc:sldMk cId="494792210" sldId="370"/>
            <ac:grpSpMk id="183" creationId="{5FE92ECB-EFC4-481D-A485-DCB4696BDEFF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86" creationId="{457F5509-9270-4D71-A49E-6012E460A8C5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90" creationId="{CC3FFFC9-8303-4454-8FDB-C9DD0EC2C4FB}"/>
          </ac:grpSpMkLst>
        </pc:grpChg>
        <pc:grpChg chg="add del mod">
          <ac:chgData name="Polona Le Quesne Stabej" userId="9a3da78b-eb26-42b3-8962-8b2e1fe7ef27" providerId="ADAL" clId="{D60FB01A-44D8-42F4-A5D0-8F2D5E6ECEA0}" dt="2022-05-18T11:36:10.855" v="1370" actId="478"/>
          <ac:grpSpMkLst>
            <pc:docMk/>
            <pc:sldMk cId="494792210" sldId="370"/>
            <ac:grpSpMk id="193" creationId="{9C847FE9-8DB2-4E25-BB9F-4E4E87BF2C1E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96" creationId="{8E4EC2DA-A58D-4CC0-99CF-C9F42D0BAC9A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199" creationId="{E0C9CA6A-974F-4499-BD52-30049836649C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202" creationId="{FFADF4D3-5289-4E17-8998-5FE93E56C4D1}"/>
          </ac:grpSpMkLst>
        </pc:grpChg>
        <pc:grpChg chg="add del mod">
          <ac:chgData name="Polona Le Quesne Stabej" userId="9a3da78b-eb26-42b3-8962-8b2e1fe7ef27" providerId="ADAL" clId="{D60FB01A-44D8-42F4-A5D0-8F2D5E6ECEA0}" dt="2022-05-18T11:36:06.951" v="1369" actId="478"/>
          <ac:grpSpMkLst>
            <pc:docMk/>
            <pc:sldMk cId="494792210" sldId="370"/>
            <ac:grpSpMk id="205" creationId="{B65D35B9-7787-4DDB-AB55-8A4E1A7AF29F}"/>
          </ac:grpSpMkLst>
        </pc:grpChg>
        <pc:grpChg chg="add del mod">
          <ac:chgData name="Polona Le Quesne Stabej" userId="9a3da78b-eb26-42b3-8962-8b2e1fe7ef27" providerId="ADAL" clId="{D60FB01A-44D8-42F4-A5D0-8F2D5E6ECEA0}" dt="2022-05-18T11:37:35.666" v="1371" actId="478"/>
          <ac:grpSpMkLst>
            <pc:docMk/>
            <pc:sldMk cId="494792210" sldId="370"/>
            <ac:grpSpMk id="208" creationId="{F70E04AA-8062-42A5-9F50-10A32F17F4E3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211" creationId="{8D6D2AFE-EBA2-4D24-8F28-96F09C17C55A}"/>
          </ac:grpSpMkLst>
        </pc:grpChg>
        <pc:grpChg chg="add mod">
          <ac:chgData name="Polona Le Quesne Stabej" userId="9a3da78b-eb26-42b3-8962-8b2e1fe7ef27" providerId="ADAL" clId="{D60FB01A-44D8-42F4-A5D0-8F2D5E6ECEA0}" dt="2022-05-18T11:34:33.266" v="1366"/>
          <ac:grpSpMkLst>
            <pc:docMk/>
            <pc:sldMk cId="494792210" sldId="370"/>
            <ac:grpSpMk id="214" creationId="{A2B8D522-8B09-4D14-9A4E-C61E4CEEEDBB}"/>
          </ac:grpSpMkLst>
        </pc:grpChg>
        <pc:picChg chg="add mod">
          <ac:chgData name="Polona Le Quesne Stabej" userId="9a3da78b-eb26-42b3-8962-8b2e1fe7ef27" providerId="ADAL" clId="{D60FB01A-44D8-42F4-A5D0-8F2D5E6ECEA0}" dt="2022-05-18T11:05:37.451" v="799"/>
          <ac:picMkLst>
            <pc:docMk/>
            <pc:sldMk cId="494792210" sldId="370"/>
            <ac:picMk id="36" creationId="{BEA27C85-BDF8-48D3-BE11-164270239272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72" creationId="{9B44C643-CD8D-4225-A143-17C7D3F421DF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75" creationId="{EDE0A488-AC5F-450A-89F7-DCE6707F1ABB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79" creationId="{9452697B-0752-4272-B8F0-FB6E8AC364EF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82" creationId="{40242901-AC5C-475F-90AC-F62462B8E8A5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83" creationId="{145FCEC1-4567-486F-A07C-8C1409AEBC7C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86" creationId="{E53762C5-1C6C-4C00-A8EF-45D864408698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89" creationId="{06B18E68-AC6B-46D0-98C2-1DB9C75C9D88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92" creationId="{8C7FB098-FBAF-425A-AE61-86033B917671}"/>
          </ac:picMkLst>
        </pc:picChg>
        <pc:picChg chg="mod">
          <ac:chgData name="Polona Le Quesne Stabej" userId="9a3da78b-eb26-42b3-8962-8b2e1fe7ef27" providerId="ADAL" clId="{D60FB01A-44D8-42F4-A5D0-8F2D5E6ECEA0}" dt="2022-05-18T11:06:38.344" v="824" actId="1076"/>
          <ac:picMkLst>
            <pc:docMk/>
            <pc:sldMk cId="494792210" sldId="370"/>
            <ac:picMk id="95" creationId="{ACACC673-F5C2-441E-B16B-361D539A4C7E}"/>
          </ac:picMkLst>
        </pc:picChg>
        <pc:picChg chg="mod">
          <ac:chgData name="Polona Le Quesne Stabej" userId="9a3da78b-eb26-42b3-8962-8b2e1fe7ef27" providerId="ADAL" clId="{D60FB01A-44D8-42F4-A5D0-8F2D5E6ECEA0}" dt="2022-05-18T11:14:39.972" v="906" actId="207"/>
          <ac:picMkLst>
            <pc:docMk/>
            <pc:sldMk cId="494792210" sldId="370"/>
            <ac:picMk id="131" creationId="{C0F4D173-DE93-4749-B3CD-7EA1B2DA8AC4}"/>
          </ac:picMkLst>
        </pc:picChg>
        <pc:picChg chg="mod">
          <ac:chgData name="Polona Le Quesne Stabej" userId="9a3da78b-eb26-42b3-8962-8b2e1fe7ef27" providerId="ADAL" clId="{D60FB01A-44D8-42F4-A5D0-8F2D5E6ECEA0}" dt="2022-05-18T11:14:39.972" v="906" actId="207"/>
          <ac:picMkLst>
            <pc:docMk/>
            <pc:sldMk cId="494792210" sldId="370"/>
            <ac:picMk id="134" creationId="{6667B091-F018-4B0E-90EB-757B1B97FF19}"/>
          </ac:picMkLst>
        </pc:picChg>
        <pc:picChg chg="mod">
          <ac:chgData name="Polona Le Quesne Stabej" userId="9a3da78b-eb26-42b3-8962-8b2e1fe7ef27" providerId="ADAL" clId="{D60FB01A-44D8-42F4-A5D0-8F2D5E6ECEA0}" dt="2022-05-18T11:14:39.972" v="906" actId="207"/>
          <ac:picMkLst>
            <pc:docMk/>
            <pc:sldMk cId="494792210" sldId="370"/>
            <ac:picMk id="138" creationId="{4A32B16A-8A41-4DF6-AE49-4F60D2226F50}"/>
          </ac:picMkLst>
        </pc:picChg>
        <pc:picChg chg="del mod">
          <ac:chgData name="Polona Le Quesne Stabej" userId="9a3da78b-eb26-42b3-8962-8b2e1fe7ef27" providerId="ADAL" clId="{D60FB01A-44D8-42F4-A5D0-8F2D5E6ECEA0}" dt="2022-05-18T11:15:18.208" v="910" actId="478"/>
          <ac:picMkLst>
            <pc:docMk/>
            <pc:sldMk cId="494792210" sldId="370"/>
            <ac:picMk id="141" creationId="{248111DC-05D3-46A8-9066-E56E77359ABC}"/>
          </ac:picMkLst>
        </pc:picChg>
        <pc:picChg chg="mod">
          <ac:chgData name="Polona Le Quesne Stabej" userId="9a3da78b-eb26-42b3-8962-8b2e1fe7ef27" providerId="ADAL" clId="{D60FB01A-44D8-42F4-A5D0-8F2D5E6ECEA0}" dt="2022-05-18T11:15:21.227" v="911" actId="1076"/>
          <ac:picMkLst>
            <pc:docMk/>
            <pc:sldMk cId="494792210" sldId="370"/>
            <ac:picMk id="142" creationId="{24B68E00-2A94-43B2-BCE9-7A962E9B6C05}"/>
          </ac:picMkLst>
        </pc:picChg>
        <pc:picChg chg="mod">
          <ac:chgData name="Polona Le Quesne Stabej" userId="9a3da78b-eb26-42b3-8962-8b2e1fe7ef27" providerId="ADAL" clId="{D60FB01A-44D8-42F4-A5D0-8F2D5E6ECEA0}" dt="2022-05-18T11:13:48.125" v="902" actId="1076"/>
          <ac:picMkLst>
            <pc:docMk/>
            <pc:sldMk cId="494792210" sldId="370"/>
            <ac:picMk id="145" creationId="{77CD186A-D708-4C61-BB57-940F2A69E8C2}"/>
          </ac:picMkLst>
        </pc:picChg>
        <pc:picChg chg="mod">
          <ac:chgData name="Polona Le Quesne Stabej" userId="9a3da78b-eb26-42b3-8962-8b2e1fe7ef27" providerId="ADAL" clId="{D60FB01A-44D8-42F4-A5D0-8F2D5E6ECEA0}" dt="2022-05-18T11:16:58.165" v="922" actId="1076"/>
          <ac:picMkLst>
            <pc:docMk/>
            <pc:sldMk cId="494792210" sldId="370"/>
            <ac:picMk id="148" creationId="{A7FD9B36-E0CB-416F-8EDF-5E65CDAD452F}"/>
          </ac:picMkLst>
        </pc:picChg>
        <pc:picChg chg="mod">
          <ac:chgData name="Polona Le Quesne Stabej" userId="9a3da78b-eb26-42b3-8962-8b2e1fe7ef27" providerId="ADAL" clId="{D60FB01A-44D8-42F4-A5D0-8F2D5E6ECEA0}" dt="2022-05-18T11:08:32.906" v="854" actId="1076"/>
          <ac:picMkLst>
            <pc:docMk/>
            <pc:sldMk cId="494792210" sldId="370"/>
            <ac:picMk id="151" creationId="{878B4F69-E03D-4BAB-87CC-4FFA2B2850F0}"/>
          </ac:picMkLst>
        </pc:picChg>
        <pc:picChg chg="mod">
          <ac:chgData name="Polona Le Quesne Stabej" userId="9a3da78b-eb26-42b3-8962-8b2e1fe7ef27" providerId="ADAL" clId="{D60FB01A-44D8-42F4-A5D0-8F2D5E6ECEA0}" dt="2022-05-18T11:14:30.718" v="905" actId="207"/>
          <ac:picMkLst>
            <pc:docMk/>
            <pc:sldMk cId="494792210" sldId="370"/>
            <ac:picMk id="154" creationId="{A00742D2-6C06-427D-9563-F825B8FFDC7C}"/>
          </ac:picMkLst>
        </pc:picChg>
        <pc:picChg chg="add 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72" creationId="{FD88B748-9C73-47AC-9E8F-7244C9BEC62D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85" creationId="{EFFFC537-8367-457E-8C2B-6C3F8F713B95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88" creationId="{6CD2B076-AE50-4B24-BD68-1A6941C67A26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92" creationId="{6CD5F547-C218-4875-9DC6-215A1B73AEEB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95" creationId="{B0653B7D-665D-4B78-9EC1-9F4349E46C9C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198" creationId="{5927468B-DAC1-4B2A-986E-4BF36A648D73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201" creationId="{776C5AE5-7C1B-4067-B349-906C229B89C2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204" creationId="{5F1A0284-3FFA-4958-90A3-7F3C22AB5EF4}"/>
          </ac:picMkLst>
        </pc:picChg>
        <pc:picChg chg="mod">
          <ac:chgData name="Polona Le Quesne Stabej" userId="9a3da78b-eb26-42b3-8962-8b2e1fe7ef27" providerId="ADAL" clId="{D60FB01A-44D8-42F4-A5D0-8F2D5E6ECEA0}" dt="2022-05-18T11:34:33.266" v="1366"/>
          <ac:picMkLst>
            <pc:docMk/>
            <pc:sldMk cId="494792210" sldId="370"/>
            <ac:picMk id="207" creationId="{8AA83934-BE61-41D9-8399-98197A429ECC}"/>
          </ac:picMkLst>
        </pc:picChg>
      </pc:sldChg>
      <pc:sldChg chg="add del">
        <pc:chgData name="Polona Le Quesne Stabej" userId="9a3da78b-eb26-42b3-8962-8b2e1fe7ef27" providerId="ADAL" clId="{D60FB01A-44D8-42F4-A5D0-8F2D5E6ECEA0}" dt="2022-05-18T11:04:58.644" v="792" actId="47"/>
        <pc:sldMkLst>
          <pc:docMk/>
          <pc:sldMk cId="4147146404" sldId="370"/>
        </pc:sldMkLst>
      </pc:sldChg>
      <pc:sldChg chg="add del">
        <pc:chgData name="Polona Le Quesne Stabej" userId="9a3da78b-eb26-42b3-8962-8b2e1fe7ef27" providerId="ADAL" clId="{D60FB01A-44D8-42F4-A5D0-8F2D5E6ECEA0}" dt="2022-05-18T11:04:57.594" v="791" actId="47"/>
        <pc:sldMkLst>
          <pc:docMk/>
          <pc:sldMk cId="291858475" sldId="371"/>
        </pc:sldMkLst>
      </pc:sldChg>
      <pc:sldChg chg="addSp delSp modSp new mod ord delAnim modAnim">
        <pc:chgData name="Polona Le Quesne Stabej" userId="9a3da78b-eb26-42b3-8962-8b2e1fe7ef27" providerId="ADAL" clId="{D60FB01A-44D8-42F4-A5D0-8F2D5E6ECEA0}" dt="2022-06-03T00:32:37.580" v="9878"/>
        <pc:sldMkLst>
          <pc:docMk/>
          <pc:sldMk cId="3145946641" sldId="371"/>
        </pc:sldMkLst>
        <pc:spChg chg="mod">
          <ac:chgData name="Polona Le Quesne Stabej" userId="9a3da78b-eb26-42b3-8962-8b2e1fe7ef27" providerId="ADAL" clId="{D60FB01A-44D8-42F4-A5D0-8F2D5E6ECEA0}" dt="2022-05-18T11:21:24.962" v="975" actId="207"/>
          <ac:spMkLst>
            <pc:docMk/>
            <pc:sldMk cId="3145946641" sldId="371"/>
            <ac:spMk id="3" creationId="{5B476B05-9A88-4600-AB6E-F7F0FB0D96D1}"/>
          </ac:spMkLst>
        </pc:spChg>
        <pc:spChg chg="mod">
          <ac:chgData name="Polona Le Quesne Stabej" userId="9a3da78b-eb26-42b3-8962-8b2e1fe7ef27" providerId="ADAL" clId="{D60FB01A-44D8-42F4-A5D0-8F2D5E6ECEA0}" dt="2022-05-18T11:30:18.576" v="1319" actId="2085"/>
          <ac:spMkLst>
            <pc:docMk/>
            <pc:sldMk cId="3145946641" sldId="371"/>
            <ac:spMk id="4" creationId="{A8AE9D88-CB78-4040-8FE3-3B5DE2630504}"/>
          </ac:spMkLst>
        </pc:spChg>
        <pc:spChg chg="mod">
          <ac:chgData name="Polona Le Quesne Stabej" userId="9a3da78b-eb26-42b3-8962-8b2e1fe7ef27" providerId="ADAL" clId="{D60FB01A-44D8-42F4-A5D0-8F2D5E6ECEA0}" dt="2022-05-18T11:27:32.043" v="1287" actId="207"/>
          <ac:spMkLst>
            <pc:docMk/>
            <pc:sldMk cId="3145946641" sldId="371"/>
            <ac:spMk id="6" creationId="{28247F58-234E-4FEF-BC1C-A35412C63072}"/>
          </ac:spMkLst>
        </pc:spChg>
        <pc:spChg chg="mod">
          <ac:chgData name="Polona Le Quesne Stabej" userId="9a3da78b-eb26-42b3-8962-8b2e1fe7ef27" providerId="ADAL" clId="{D60FB01A-44D8-42F4-A5D0-8F2D5E6ECEA0}" dt="2022-05-30T09:24:02.337" v="5002" actId="1076"/>
          <ac:spMkLst>
            <pc:docMk/>
            <pc:sldMk cId="3145946641" sldId="371"/>
            <ac:spMk id="7" creationId="{3B74E077-95DF-4E93-8BDF-A02717D65718}"/>
          </ac:spMkLst>
        </pc:spChg>
        <pc:spChg chg="mod">
          <ac:chgData name="Polona Le Quesne Stabej" userId="9a3da78b-eb26-42b3-8962-8b2e1fe7ef27" providerId="ADAL" clId="{D60FB01A-44D8-42F4-A5D0-8F2D5E6ECEA0}" dt="2022-05-18T11:33:06.853" v="1354" actId="208"/>
          <ac:spMkLst>
            <pc:docMk/>
            <pc:sldMk cId="3145946641" sldId="371"/>
            <ac:spMk id="9" creationId="{7F120E1D-2746-49A3-9A07-FDCB84933934}"/>
          </ac:spMkLst>
        </pc:spChg>
        <pc:spChg chg="mod">
          <ac:chgData name="Polona Le Quesne Stabej" userId="9a3da78b-eb26-42b3-8962-8b2e1fe7ef27" providerId="ADAL" clId="{D60FB01A-44D8-42F4-A5D0-8F2D5E6ECEA0}" dt="2022-05-18T11:33:36.374" v="1358" actId="2085"/>
          <ac:spMkLst>
            <pc:docMk/>
            <pc:sldMk cId="3145946641" sldId="371"/>
            <ac:spMk id="10" creationId="{38758B1D-1D0F-4EB0-A7B0-776EBA06F051}"/>
          </ac:spMkLst>
        </pc:spChg>
        <pc:spChg chg="add del mod">
          <ac:chgData name="Polona Le Quesne Stabej" userId="9a3da78b-eb26-42b3-8962-8b2e1fe7ef27" providerId="ADAL" clId="{D60FB01A-44D8-42F4-A5D0-8F2D5E6ECEA0}" dt="2022-05-30T09:01:35.387" v="4862" actId="478"/>
          <ac:spMkLst>
            <pc:docMk/>
            <pc:sldMk cId="3145946641" sldId="371"/>
            <ac:spMk id="11" creationId="{22B4122B-320D-4B70-9230-A7F169451591}"/>
          </ac:spMkLst>
        </pc:spChg>
        <pc:spChg chg="add del mod">
          <ac:chgData name="Polona Le Quesne Stabej" userId="9a3da78b-eb26-42b3-8962-8b2e1fe7ef27" providerId="ADAL" clId="{D60FB01A-44D8-42F4-A5D0-8F2D5E6ECEA0}" dt="2022-05-30T09:01:35.387" v="4862" actId="478"/>
          <ac:spMkLst>
            <pc:docMk/>
            <pc:sldMk cId="3145946641" sldId="371"/>
            <ac:spMk id="12" creationId="{9ED20C64-B02E-46E8-A6D4-63F5044144D7}"/>
          </ac:spMkLst>
        </pc:spChg>
        <pc:spChg chg="mod">
          <ac:chgData name="Polona Le Quesne Stabej" userId="9a3da78b-eb26-42b3-8962-8b2e1fe7ef27" providerId="ADAL" clId="{D60FB01A-44D8-42F4-A5D0-8F2D5E6ECEA0}" dt="2022-05-18T11:33:06.853" v="1354" actId="208"/>
          <ac:spMkLst>
            <pc:docMk/>
            <pc:sldMk cId="3145946641" sldId="371"/>
            <ac:spMk id="14" creationId="{36A346F7-4738-4F26-B14F-32BBAB8F91FE}"/>
          </ac:spMkLst>
        </pc:spChg>
        <pc:spChg chg="mod">
          <ac:chgData name="Polona Le Quesne Stabej" userId="9a3da78b-eb26-42b3-8962-8b2e1fe7ef27" providerId="ADAL" clId="{D60FB01A-44D8-42F4-A5D0-8F2D5E6ECEA0}" dt="2022-05-18T11:33:28.624" v="1357" actId="2085"/>
          <ac:spMkLst>
            <pc:docMk/>
            <pc:sldMk cId="3145946641" sldId="371"/>
            <ac:spMk id="15" creationId="{C9E6AAE5-9757-44EE-B4D4-A53FAD4D3776}"/>
          </ac:spMkLst>
        </pc:spChg>
        <pc:spChg chg="mod">
          <ac:chgData name="Polona Le Quesne Stabej" userId="9a3da78b-eb26-42b3-8962-8b2e1fe7ef27" providerId="ADAL" clId="{D60FB01A-44D8-42F4-A5D0-8F2D5E6ECEA0}" dt="2022-05-18T11:33:06.853" v="1354" actId="208"/>
          <ac:spMkLst>
            <pc:docMk/>
            <pc:sldMk cId="3145946641" sldId="371"/>
            <ac:spMk id="17" creationId="{6EC6CA99-3ACD-44D4-ABB7-CFF489E071FB}"/>
          </ac:spMkLst>
        </pc:spChg>
        <pc:spChg chg="mod">
          <ac:chgData name="Polona Le Quesne Stabej" userId="9a3da78b-eb26-42b3-8962-8b2e1fe7ef27" providerId="ADAL" clId="{D60FB01A-44D8-42F4-A5D0-8F2D5E6ECEA0}" dt="2022-05-18T11:33:23.948" v="1356" actId="2085"/>
          <ac:spMkLst>
            <pc:docMk/>
            <pc:sldMk cId="3145946641" sldId="371"/>
            <ac:spMk id="18" creationId="{8A76BF11-CBBF-41D5-970A-DEA2FE0CF591}"/>
          </ac:spMkLst>
        </pc:spChg>
        <pc:spChg chg="mod">
          <ac:chgData name="Polona Le Quesne Stabej" userId="9a3da78b-eb26-42b3-8962-8b2e1fe7ef27" providerId="ADAL" clId="{D60FB01A-44D8-42F4-A5D0-8F2D5E6ECEA0}" dt="2022-05-30T09:20:15.959" v="4957" actId="1076"/>
          <ac:spMkLst>
            <pc:docMk/>
            <pc:sldMk cId="3145946641" sldId="371"/>
            <ac:spMk id="21" creationId="{66B4FE1D-DDBB-4FEB-A5A9-A98C808619D3}"/>
          </ac:spMkLst>
        </pc:spChg>
        <pc:spChg chg="mod">
          <ac:chgData name="Polona Le Quesne Stabej" userId="9a3da78b-eb26-42b3-8962-8b2e1fe7ef27" providerId="ADAL" clId="{D60FB01A-44D8-42F4-A5D0-8F2D5E6ECEA0}" dt="2022-05-30T09:20:31.384" v="4961" actId="1076"/>
          <ac:spMkLst>
            <pc:docMk/>
            <pc:sldMk cId="3145946641" sldId="371"/>
            <ac:spMk id="22" creationId="{121668A1-1FA2-4C31-AF5A-7158247A409A}"/>
          </ac:spMkLst>
        </pc:spChg>
        <pc:spChg chg="add del mod">
          <ac:chgData name="Polona Le Quesne Stabej" userId="9a3da78b-eb26-42b3-8962-8b2e1fe7ef27" providerId="ADAL" clId="{D60FB01A-44D8-42F4-A5D0-8F2D5E6ECEA0}" dt="2022-05-18T11:31:24.728" v="1341" actId="478"/>
          <ac:spMkLst>
            <pc:docMk/>
            <pc:sldMk cId="3145946641" sldId="371"/>
            <ac:spMk id="23" creationId="{AE60F291-426E-4AB7-BEE4-73AE273B6BF0}"/>
          </ac:spMkLst>
        </pc:spChg>
        <pc:spChg chg="add del mod">
          <ac:chgData name="Polona Le Quesne Stabej" userId="9a3da78b-eb26-42b3-8962-8b2e1fe7ef27" providerId="ADAL" clId="{D60FB01A-44D8-42F4-A5D0-8F2D5E6ECEA0}" dt="2022-06-02T09:52:13.125" v="8613" actId="478"/>
          <ac:spMkLst>
            <pc:docMk/>
            <pc:sldMk cId="3145946641" sldId="371"/>
            <ac:spMk id="24" creationId="{0E381DFA-DEC0-4D8B-8DA6-3FB332C34006}"/>
          </ac:spMkLst>
        </pc:spChg>
        <pc:spChg chg="mod">
          <ac:chgData name="Polona Le Quesne Stabej" userId="9a3da78b-eb26-42b3-8962-8b2e1fe7ef27" providerId="ADAL" clId="{D60FB01A-44D8-42F4-A5D0-8F2D5E6ECEA0}" dt="2022-05-30T09:17:38.927" v="4937" actId="1076"/>
          <ac:spMkLst>
            <pc:docMk/>
            <pc:sldMk cId="3145946641" sldId="371"/>
            <ac:spMk id="26" creationId="{69D2B8CC-0046-4F7C-8830-255C46DC29E8}"/>
          </ac:spMkLst>
        </pc:spChg>
        <pc:spChg chg="mod">
          <ac:chgData name="Polona Le Quesne Stabej" userId="9a3da78b-eb26-42b3-8962-8b2e1fe7ef27" providerId="ADAL" clId="{D60FB01A-44D8-42F4-A5D0-8F2D5E6ECEA0}" dt="2022-05-30T09:17:43.518" v="4938" actId="1076"/>
          <ac:spMkLst>
            <pc:docMk/>
            <pc:sldMk cId="3145946641" sldId="371"/>
            <ac:spMk id="27" creationId="{115E2213-14C5-4B0F-9199-A5B45F1DFC12}"/>
          </ac:spMkLst>
        </pc:spChg>
        <pc:spChg chg="add del mod">
          <ac:chgData name="Polona Le Quesne Stabej" userId="9a3da78b-eb26-42b3-8962-8b2e1fe7ef27" providerId="ADAL" clId="{D60FB01A-44D8-42F4-A5D0-8F2D5E6ECEA0}" dt="2022-06-02T21:42:29.209" v="9763" actId="478"/>
          <ac:spMkLst>
            <pc:docMk/>
            <pc:sldMk cId="3145946641" sldId="371"/>
            <ac:spMk id="28" creationId="{5701824F-4D20-4CDC-8D9E-3383D5B57DD5}"/>
          </ac:spMkLst>
        </pc:spChg>
        <pc:spChg chg="add del mod">
          <ac:chgData name="Polona Le Quesne Stabej" userId="9a3da78b-eb26-42b3-8962-8b2e1fe7ef27" providerId="ADAL" clId="{D60FB01A-44D8-42F4-A5D0-8F2D5E6ECEA0}" dt="2022-06-02T21:42:44.029" v="9765" actId="478"/>
          <ac:spMkLst>
            <pc:docMk/>
            <pc:sldMk cId="3145946641" sldId="371"/>
            <ac:spMk id="29" creationId="{05727B29-EE79-4216-98F2-E3F457B20A35}"/>
          </ac:spMkLst>
        </pc:spChg>
        <pc:spChg chg="add del mod topLvl">
          <ac:chgData name="Polona Le Quesne Stabej" userId="9a3da78b-eb26-42b3-8962-8b2e1fe7ef27" providerId="ADAL" clId="{D60FB01A-44D8-42F4-A5D0-8F2D5E6ECEA0}" dt="2022-06-02T09:51:22.475" v="8582" actId="478"/>
          <ac:spMkLst>
            <pc:docMk/>
            <pc:sldMk cId="3145946641" sldId="371"/>
            <ac:spMk id="30" creationId="{64012F48-20D6-45E6-8B4B-DBE8DC10680F}"/>
          </ac:spMkLst>
        </pc:spChg>
        <pc:spChg chg="del mod topLvl">
          <ac:chgData name="Polona Le Quesne Stabej" userId="9a3da78b-eb26-42b3-8962-8b2e1fe7ef27" providerId="ADAL" clId="{D60FB01A-44D8-42F4-A5D0-8F2D5E6ECEA0}" dt="2022-06-02T09:51:17.910" v="8581" actId="478"/>
          <ac:spMkLst>
            <pc:docMk/>
            <pc:sldMk cId="3145946641" sldId="371"/>
            <ac:spMk id="31" creationId="{8FFF7A5A-8AD9-48D4-8E22-50F3CBCC9B9D}"/>
          </ac:spMkLst>
        </pc:spChg>
        <pc:spChg chg="del mod">
          <ac:chgData name="Polona Le Quesne Stabej" userId="9a3da78b-eb26-42b3-8962-8b2e1fe7ef27" providerId="ADAL" clId="{D60FB01A-44D8-42F4-A5D0-8F2D5E6ECEA0}" dt="2022-05-18T11:31:55.664" v="1351" actId="478"/>
          <ac:spMkLst>
            <pc:docMk/>
            <pc:sldMk cId="3145946641" sldId="371"/>
            <ac:spMk id="32" creationId="{8C2E84D4-E627-449F-847C-1EAF63FDD7E1}"/>
          </ac:spMkLst>
        </pc:spChg>
        <pc:spChg chg="mod">
          <ac:chgData name="Polona Le Quesne Stabej" userId="9a3da78b-eb26-42b3-8962-8b2e1fe7ef27" providerId="ADAL" clId="{D60FB01A-44D8-42F4-A5D0-8F2D5E6ECEA0}" dt="2022-05-18T11:20:38.029" v="972"/>
          <ac:spMkLst>
            <pc:docMk/>
            <pc:sldMk cId="3145946641" sldId="371"/>
            <ac:spMk id="34" creationId="{EA30AA6F-2F43-476D-8D0F-5F6A3908FC9B}"/>
          </ac:spMkLst>
        </pc:spChg>
        <pc:spChg chg="mod">
          <ac:chgData name="Polona Le Quesne Stabej" userId="9a3da78b-eb26-42b3-8962-8b2e1fe7ef27" providerId="ADAL" clId="{D60FB01A-44D8-42F4-A5D0-8F2D5E6ECEA0}" dt="2022-05-18T11:20:38.029" v="972"/>
          <ac:spMkLst>
            <pc:docMk/>
            <pc:sldMk cId="3145946641" sldId="371"/>
            <ac:spMk id="37" creationId="{A2756453-CC2B-461E-A423-CB892611FD4E}"/>
          </ac:spMkLst>
        </pc:spChg>
        <pc:spChg chg="mod">
          <ac:chgData name="Polona Le Quesne Stabej" userId="9a3da78b-eb26-42b3-8962-8b2e1fe7ef27" providerId="ADAL" clId="{D60FB01A-44D8-42F4-A5D0-8F2D5E6ECEA0}" dt="2022-05-18T11:31:46.016" v="1347" actId="2085"/>
          <ac:spMkLst>
            <pc:docMk/>
            <pc:sldMk cId="3145946641" sldId="371"/>
            <ac:spMk id="39" creationId="{89686F26-24E4-4656-83D9-7E79BEEF1835}"/>
          </ac:spMkLst>
        </pc:spChg>
        <pc:spChg chg="mod">
          <ac:chgData name="Polona Le Quesne Stabej" userId="9a3da78b-eb26-42b3-8962-8b2e1fe7ef27" providerId="ADAL" clId="{D60FB01A-44D8-42F4-A5D0-8F2D5E6ECEA0}" dt="2022-05-18T11:20:38.029" v="972"/>
          <ac:spMkLst>
            <pc:docMk/>
            <pc:sldMk cId="3145946641" sldId="371"/>
            <ac:spMk id="41" creationId="{CF129A8F-C1CB-4EE9-96A0-C08546F38549}"/>
          </ac:spMkLst>
        </pc:spChg>
        <pc:spChg chg="mod">
          <ac:chgData name="Polona Le Quesne Stabej" userId="9a3da78b-eb26-42b3-8962-8b2e1fe7ef27" providerId="ADAL" clId="{D60FB01A-44D8-42F4-A5D0-8F2D5E6ECEA0}" dt="2022-05-18T11:28:24.734" v="1294" actId="1582"/>
          <ac:spMkLst>
            <pc:docMk/>
            <pc:sldMk cId="3145946641" sldId="371"/>
            <ac:spMk id="44" creationId="{8BF06B6C-AD43-483A-BB37-FD6C315BFB56}"/>
          </ac:spMkLst>
        </pc:spChg>
        <pc:spChg chg="mod">
          <ac:chgData name="Polona Le Quesne Stabej" userId="9a3da78b-eb26-42b3-8962-8b2e1fe7ef27" providerId="ADAL" clId="{D60FB01A-44D8-42F4-A5D0-8F2D5E6ECEA0}" dt="2022-05-30T09:19:16.432" v="4954" actId="1076"/>
          <ac:spMkLst>
            <pc:docMk/>
            <pc:sldMk cId="3145946641" sldId="371"/>
            <ac:spMk id="47" creationId="{AF6F6CBB-8C1B-4467-83D4-17C7D5AD36D3}"/>
          </ac:spMkLst>
        </pc:spChg>
        <pc:spChg chg="mod">
          <ac:chgData name="Polona Le Quesne Stabej" userId="9a3da78b-eb26-42b3-8962-8b2e1fe7ef27" providerId="ADAL" clId="{D60FB01A-44D8-42F4-A5D0-8F2D5E6ECEA0}" dt="2022-05-30T09:18:19.328" v="4942" actId="1076"/>
          <ac:spMkLst>
            <pc:docMk/>
            <pc:sldMk cId="3145946641" sldId="371"/>
            <ac:spMk id="50" creationId="{FF8FDF57-E220-41EA-85D3-F3F74176BD9C}"/>
          </ac:spMkLst>
        </pc:spChg>
        <pc:spChg chg="add mod">
          <ac:chgData name="Polona Le Quesne Stabej" userId="9a3da78b-eb26-42b3-8962-8b2e1fe7ef27" providerId="ADAL" clId="{D60FB01A-44D8-42F4-A5D0-8F2D5E6ECEA0}" dt="2022-06-02T10:09:55.822" v="8749" actId="207"/>
          <ac:spMkLst>
            <pc:docMk/>
            <pc:sldMk cId="3145946641" sldId="371"/>
            <ac:spMk id="52" creationId="{BF383EA2-5C1D-464E-B314-FDB2E1295303}"/>
          </ac:spMkLst>
        </pc:spChg>
        <pc:spChg chg="mod">
          <ac:chgData name="Polona Le Quesne Stabej" userId="9a3da78b-eb26-42b3-8962-8b2e1fe7ef27" providerId="ADAL" clId="{D60FB01A-44D8-42F4-A5D0-8F2D5E6ECEA0}" dt="2022-05-18T11:20:38.029" v="972"/>
          <ac:spMkLst>
            <pc:docMk/>
            <pc:sldMk cId="3145946641" sldId="371"/>
            <ac:spMk id="53" creationId="{5ADC0B7E-BD1A-4854-BDDB-469CB37B0604}"/>
          </ac:spMkLst>
        </pc:spChg>
        <pc:spChg chg="mod">
          <ac:chgData name="Polona Le Quesne Stabej" userId="9a3da78b-eb26-42b3-8962-8b2e1fe7ef27" providerId="ADAL" clId="{D60FB01A-44D8-42F4-A5D0-8F2D5E6ECEA0}" dt="2022-06-02T09:51:31.472" v="8584" actId="1076"/>
          <ac:spMkLst>
            <pc:docMk/>
            <pc:sldMk cId="3145946641" sldId="371"/>
            <ac:spMk id="54" creationId="{0CAA9634-CC53-4CDE-8417-8B485FD24483}"/>
          </ac:spMkLst>
        </pc:spChg>
        <pc:spChg chg="mod">
          <ac:chgData name="Polona Le Quesne Stabej" userId="9a3da78b-eb26-42b3-8962-8b2e1fe7ef27" providerId="ADAL" clId="{D60FB01A-44D8-42F4-A5D0-8F2D5E6ECEA0}" dt="2022-05-18T11:20:38.029" v="972"/>
          <ac:spMkLst>
            <pc:docMk/>
            <pc:sldMk cId="3145946641" sldId="371"/>
            <ac:spMk id="56" creationId="{C05DB0C5-A69E-4BA8-89AC-42B2DCAF7F3C}"/>
          </ac:spMkLst>
        </pc:spChg>
        <pc:spChg chg="mod">
          <ac:chgData name="Polona Le Quesne Stabej" userId="9a3da78b-eb26-42b3-8962-8b2e1fe7ef27" providerId="ADAL" clId="{D60FB01A-44D8-42F4-A5D0-8F2D5E6ECEA0}" dt="2022-06-02T09:51:34.715" v="8585" actId="1076"/>
          <ac:spMkLst>
            <pc:docMk/>
            <pc:sldMk cId="3145946641" sldId="371"/>
            <ac:spMk id="58" creationId="{48C5C0E7-EAA4-4566-B2A0-AAF19EA90331}"/>
          </ac:spMkLst>
        </pc:spChg>
        <pc:spChg chg="mod">
          <ac:chgData name="Polona Le Quesne Stabej" userId="9a3da78b-eb26-42b3-8962-8b2e1fe7ef27" providerId="ADAL" clId="{D60FB01A-44D8-42F4-A5D0-8F2D5E6ECEA0}" dt="2022-05-18T11:20:53.140" v="973"/>
          <ac:spMkLst>
            <pc:docMk/>
            <pc:sldMk cId="3145946641" sldId="371"/>
            <ac:spMk id="59" creationId="{4A56C40F-2300-45E7-9C7E-32D9ADD9E150}"/>
          </ac:spMkLst>
        </pc:spChg>
        <pc:spChg chg="mod">
          <ac:chgData name="Polona Le Quesne Stabej" userId="9a3da78b-eb26-42b3-8962-8b2e1fe7ef27" providerId="ADAL" clId="{D60FB01A-44D8-42F4-A5D0-8F2D5E6ECEA0}" dt="2022-05-18T11:31:19.813" v="1337" actId="2085"/>
          <ac:spMkLst>
            <pc:docMk/>
            <pc:sldMk cId="3145946641" sldId="371"/>
            <ac:spMk id="60" creationId="{275241C5-E1A9-4C34-8251-5F6FBEF3F151}"/>
          </ac:spMkLst>
        </pc:spChg>
        <pc:spChg chg="mod">
          <ac:chgData name="Polona Le Quesne Stabej" userId="9a3da78b-eb26-42b3-8962-8b2e1fe7ef27" providerId="ADAL" clId="{D60FB01A-44D8-42F4-A5D0-8F2D5E6ECEA0}" dt="2022-06-02T09:51:38.784" v="8586"/>
          <ac:spMkLst>
            <pc:docMk/>
            <pc:sldMk cId="3145946641" sldId="371"/>
            <ac:spMk id="60" creationId="{64027E03-1AA4-427A-B1E3-102EBA6F81EE}"/>
          </ac:spMkLst>
        </pc:spChg>
        <pc:spChg chg="mod">
          <ac:chgData name="Polona Le Quesne Stabej" userId="9a3da78b-eb26-42b3-8962-8b2e1fe7ef27" providerId="ADAL" clId="{D60FB01A-44D8-42F4-A5D0-8F2D5E6ECEA0}" dt="2022-06-02T09:51:52.937" v="8608" actId="20577"/>
          <ac:spMkLst>
            <pc:docMk/>
            <pc:sldMk cId="3145946641" sldId="371"/>
            <ac:spMk id="61" creationId="{CE8E7E58-C365-481E-9E67-B3D9F1F663DD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2" creationId="{4E7CA7BB-22C4-4B99-8DAB-6EE127511003}"/>
          </ac:spMkLst>
        </pc:spChg>
        <pc:spChg chg="mod">
          <ac:chgData name="Polona Le Quesne Stabej" userId="9a3da78b-eb26-42b3-8962-8b2e1fe7ef27" providerId="ADAL" clId="{D60FB01A-44D8-42F4-A5D0-8F2D5E6ECEA0}" dt="2022-05-18T11:30:31.849" v="1323" actId="2085"/>
          <ac:spMkLst>
            <pc:docMk/>
            <pc:sldMk cId="3145946641" sldId="371"/>
            <ac:spMk id="62" creationId="{AD7814D3-3577-4388-B0B8-BFDD5970248B}"/>
          </ac:spMkLst>
        </pc:spChg>
        <pc:spChg chg="mod">
          <ac:chgData name="Polona Le Quesne Stabej" userId="9a3da78b-eb26-42b3-8962-8b2e1fe7ef27" providerId="ADAL" clId="{D60FB01A-44D8-42F4-A5D0-8F2D5E6ECEA0}" dt="2022-05-18T11:30:31.849" v="1323" actId="2085"/>
          <ac:spMkLst>
            <pc:docMk/>
            <pc:sldMk cId="3145946641" sldId="371"/>
            <ac:spMk id="63" creationId="{18EBC391-AB96-47E7-9D7B-9862D412C396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3" creationId="{5BE20870-7D8E-4AAC-812B-9C0FD35F5D4D}"/>
          </ac:spMkLst>
        </pc:spChg>
        <pc:spChg chg="mod">
          <ac:chgData name="Polona Le Quesne Stabej" userId="9a3da78b-eb26-42b3-8962-8b2e1fe7ef27" providerId="ADAL" clId="{D60FB01A-44D8-42F4-A5D0-8F2D5E6ECEA0}" dt="2022-06-02T10:09:08.867" v="8727"/>
          <ac:spMkLst>
            <pc:docMk/>
            <pc:sldMk cId="3145946641" sldId="371"/>
            <ac:spMk id="63" creationId="{A25EDEB3-5DD8-4A7F-9F0C-8BA4E1CB8F80}"/>
          </ac:spMkLst>
        </pc:spChg>
        <pc:spChg chg="mod">
          <ac:chgData name="Polona Le Quesne Stabej" userId="9a3da78b-eb26-42b3-8962-8b2e1fe7ef27" providerId="ADAL" clId="{D60FB01A-44D8-42F4-A5D0-8F2D5E6ECEA0}" dt="2022-06-02T10:09:32.115" v="8746" actId="1076"/>
          <ac:spMkLst>
            <pc:docMk/>
            <pc:sldMk cId="3145946641" sldId="371"/>
            <ac:spMk id="64" creationId="{CFA1E84A-E954-490E-BC81-2BB3136F3BBF}"/>
          </ac:spMkLst>
        </pc:spChg>
        <pc:spChg chg="mod">
          <ac:chgData name="Polona Le Quesne Stabej" userId="9a3da78b-eb26-42b3-8962-8b2e1fe7ef27" providerId="ADAL" clId="{D60FB01A-44D8-42F4-A5D0-8F2D5E6ECEA0}" dt="2022-05-18T11:25:53.655" v="1247" actId="207"/>
          <ac:spMkLst>
            <pc:docMk/>
            <pc:sldMk cId="3145946641" sldId="371"/>
            <ac:spMk id="65" creationId="{7998D1F3-C032-4A77-9B5A-7488A983DF1A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5" creationId="{F89667B4-7C37-44DE-807A-2D22CCB37CF4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6" creationId="{2F3F7D7E-77AE-4D58-9351-167224168856}"/>
          </ac:spMkLst>
        </pc:spChg>
        <pc:spChg chg="mod">
          <ac:chgData name="Polona Le Quesne Stabej" userId="9a3da78b-eb26-42b3-8962-8b2e1fe7ef27" providerId="ADAL" clId="{D60FB01A-44D8-42F4-A5D0-8F2D5E6ECEA0}" dt="2022-05-18T11:25:34.358" v="1162" actId="207"/>
          <ac:spMkLst>
            <pc:docMk/>
            <pc:sldMk cId="3145946641" sldId="371"/>
            <ac:spMk id="66" creationId="{EA6C6D9D-310C-4E5C-9553-AD517D63E684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8" creationId="{020A6394-447B-4AF9-8AF7-0AD1ACAA199B}"/>
          </ac:spMkLst>
        </pc:spChg>
        <pc:spChg chg="del mod topLvl">
          <ac:chgData name="Polona Le Quesne Stabej" userId="9a3da78b-eb26-42b3-8962-8b2e1fe7ef27" providerId="ADAL" clId="{D60FB01A-44D8-42F4-A5D0-8F2D5E6ECEA0}" dt="2022-05-18T11:49:34.285" v="1578" actId="478"/>
          <ac:spMkLst>
            <pc:docMk/>
            <pc:sldMk cId="3145946641" sldId="371"/>
            <ac:spMk id="68" creationId="{8AD91564-0344-4E8B-9D65-1D7DD296F639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69" creationId="{19E3CBA8-9ED7-47A2-9D04-ABEF429F551F}"/>
          </ac:spMkLst>
        </pc:spChg>
        <pc:spChg chg="del mod topLvl">
          <ac:chgData name="Polona Le Quesne Stabej" userId="9a3da78b-eb26-42b3-8962-8b2e1fe7ef27" providerId="ADAL" clId="{D60FB01A-44D8-42F4-A5D0-8F2D5E6ECEA0}" dt="2022-05-18T11:49:32.055" v="1576" actId="478"/>
          <ac:spMkLst>
            <pc:docMk/>
            <pc:sldMk cId="3145946641" sldId="371"/>
            <ac:spMk id="69" creationId="{BE43BA0D-41A2-4226-BD98-794301AB9D84}"/>
          </ac:spMkLst>
        </pc:spChg>
        <pc:spChg chg="del mod topLvl">
          <ac:chgData name="Polona Le Quesne Stabej" userId="9a3da78b-eb26-42b3-8962-8b2e1fe7ef27" providerId="ADAL" clId="{D60FB01A-44D8-42F4-A5D0-8F2D5E6ECEA0}" dt="2022-05-18T11:49:52.269" v="1580" actId="478"/>
          <ac:spMkLst>
            <pc:docMk/>
            <pc:sldMk cId="3145946641" sldId="371"/>
            <ac:spMk id="71" creationId="{778F629C-3960-49D4-A46A-7024295E489A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71" creationId="{7978F409-26DD-4530-A210-ED2E18A39D27}"/>
          </ac:spMkLst>
        </pc:spChg>
        <pc:spChg chg="mod">
          <ac:chgData name="Polona Le Quesne Stabej" userId="9a3da78b-eb26-42b3-8962-8b2e1fe7ef27" providerId="ADAL" clId="{D60FB01A-44D8-42F4-A5D0-8F2D5E6ECEA0}" dt="2022-05-30T09:01:42.473" v="4863"/>
          <ac:spMkLst>
            <pc:docMk/>
            <pc:sldMk cId="3145946641" sldId="371"/>
            <ac:spMk id="72" creationId="{58CD863C-C1ED-4C28-8409-05AC1B42DCB9}"/>
          </ac:spMkLst>
        </pc:spChg>
        <pc:spChg chg="add del mod topLvl">
          <ac:chgData name="Polona Le Quesne Stabej" userId="9a3da78b-eb26-42b3-8962-8b2e1fe7ef27" providerId="ADAL" clId="{D60FB01A-44D8-42F4-A5D0-8F2D5E6ECEA0}" dt="2022-05-18T11:31:21.515" v="1340" actId="478"/>
          <ac:spMkLst>
            <pc:docMk/>
            <pc:sldMk cId="3145946641" sldId="371"/>
            <ac:spMk id="72" creationId="{69F591DE-99CC-4304-95B5-6426B8B46538}"/>
          </ac:spMkLst>
        </pc:spChg>
        <pc:spChg chg="add del mod">
          <ac:chgData name="Polona Le Quesne Stabej" userId="9a3da78b-eb26-42b3-8962-8b2e1fe7ef27" providerId="ADAL" clId="{D60FB01A-44D8-42F4-A5D0-8F2D5E6ECEA0}" dt="2022-05-18T11:31:14.047" v="1332"/>
          <ac:spMkLst>
            <pc:docMk/>
            <pc:sldMk cId="3145946641" sldId="371"/>
            <ac:spMk id="73" creationId="{B2B93DC3-65D0-4FD7-8FBB-AC75F0DBE228}"/>
          </ac:spMkLst>
        </pc:spChg>
        <pc:spChg chg="mod">
          <ac:chgData name="Polona Le Quesne Stabej" userId="9a3da78b-eb26-42b3-8962-8b2e1fe7ef27" providerId="ADAL" clId="{D60FB01A-44D8-42F4-A5D0-8F2D5E6ECEA0}" dt="2022-05-18T12:04:17.499" v="1799"/>
          <ac:spMkLst>
            <pc:docMk/>
            <pc:sldMk cId="3145946641" sldId="371"/>
            <ac:spMk id="75" creationId="{3B7C6AE2-8B95-4AA7-A555-DBFEC0451D93}"/>
          </ac:spMkLst>
        </pc:spChg>
        <pc:spChg chg="mod">
          <ac:chgData name="Polona Le Quesne Stabej" userId="9a3da78b-eb26-42b3-8962-8b2e1fe7ef27" providerId="ADAL" clId="{D60FB01A-44D8-42F4-A5D0-8F2D5E6ECEA0}" dt="2022-05-18T12:04:17.499" v="1799"/>
          <ac:spMkLst>
            <pc:docMk/>
            <pc:sldMk cId="3145946641" sldId="371"/>
            <ac:spMk id="76" creationId="{B7B12245-D309-4CBE-871D-C94DF766F5D3}"/>
          </ac:spMkLst>
        </pc:spChg>
        <pc:spChg chg="mod">
          <ac:chgData name="Polona Le Quesne Stabej" userId="9a3da78b-eb26-42b3-8962-8b2e1fe7ef27" providerId="ADAL" clId="{D60FB01A-44D8-42F4-A5D0-8F2D5E6ECEA0}" dt="2022-05-18T12:04:17.499" v="1799"/>
          <ac:spMkLst>
            <pc:docMk/>
            <pc:sldMk cId="3145946641" sldId="371"/>
            <ac:spMk id="78" creationId="{B062F7E0-7EAD-47A1-B5A8-CC5097BA2138}"/>
          </ac:spMkLst>
        </pc:spChg>
        <pc:spChg chg="mod">
          <ac:chgData name="Polona Le Quesne Stabej" userId="9a3da78b-eb26-42b3-8962-8b2e1fe7ef27" providerId="ADAL" clId="{D60FB01A-44D8-42F4-A5D0-8F2D5E6ECEA0}" dt="2022-05-18T12:04:17.499" v="1799"/>
          <ac:spMkLst>
            <pc:docMk/>
            <pc:sldMk cId="3145946641" sldId="371"/>
            <ac:spMk id="79" creationId="{E96B2FBE-4DCF-4A8D-9D2C-CCE477D96283}"/>
          </ac:spMkLst>
        </pc:spChg>
        <pc:spChg chg="del mod topLvl">
          <ac:chgData name="Polona Le Quesne Stabej" userId="9a3da78b-eb26-42b3-8962-8b2e1fe7ef27" providerId="ADAL" clId="{D60FB01A-44D8-42F4-A5D0-8F2D5E6ECEA0}" dt="2022-05-30T09:02:34.700" v="4866" actId="478"/>
          <ac:spMkLst>
            <pc:docMk/>
            <pc:sldMk cId="3145946641" sldId="371"/>
            <ac:spMk id="80" creationId="{08F6D4AC-A0AE-4CA3-9376-D3F9A5A00F3F}"/>
          </ac:spMkLst>
        </pc:spChg>
        <pc:spChg chg="mod topLvl">
          <ac:chgData name="Polona Le Quesne Stabej" userId="9a3da78b-eb26-42b3-8962-8b2e1fe7ef27" providerId="ADAL" clId="{D60FB01A-44D8-42F4-A5D0-8F2D5E6ECEA0}" dt="2022-05-30T09:24:59.327" v="5008" actId="164"/>
          <ac:spMkLst>
            <pc:docMk/>
            <pc:sldMk cId="3145946641" sldId="371"/>
            <ac:spMk id="81" creationId="{24A15ECB-9575-41D9-8CD2-5EEC8464F77A}"/>
          </ac:spMkLst>
        </pc:spChg>
        <pc:spChg chg="mod topLvl">
          <ac:chgData name="Polona Le Quesne Stabej" userId="9a3da78b-eb26-42b3-8962-8b2e1fe7ef27" providerId="ADAL" clId="{D60FB01A-44D8-42F4-A5D0-8F2D5E6ECEA0}" dt="2022-05-30T09:29:26.646" v="5070" actId="1076"/>
          <ac:spMkLst>
            <pc:docMk/>
            <pc:sldMk cId="3145946641" sldId="371"/>
            <ac:spMk id="83" creationId="{05D25CEF-A1F6-4C90-AA94-55F1F7390F73}"/>
          </ac:spMkLst>
        </pc:spChg>
        <pc:spChg chg="del mod topLvl">
          <ac:chgData name="Polona Le Quesne Stabej" userId="9a3da78b-eb26-42b3-8962-8b2e1fe7ef27" providerId="ADAL" clId="{D60FB01A-44D8-42F4-A5D0-8F2D5E6ECEA0}" dt="2022-05-30T09:02:57.270" v="4873" actId="478"/>
          <ac:spMkLst>
            <pc:docMk/>
            <pc:sldMk cId="3145946641" sldId="371"/>
            <ac:spMk id="85" creationId="{947DC468-147B-49AF-8D4E-99780657D04F}"/>
          </ac:spMkLst>
        </pc:spChg>
        <pc:spChg chg="add mod">
          <ac:chgData name="Polona Le Quesne Stabej" userId="9a3da78b-eb26-42b3-8962-8b2e1fe7ef27" providerId="ADAL" clId="{D60FB01A-44D8-42F4-A5D0-8F2D5E6ECEA0}" dt="2022-05-30T11:01:14.990" v="5964" actId="20577"/>
          <ac:spMkLst>
            <pc:docMk/>
            <pc:sldMk cId="3145946641" sldId="371"/>
            <ac:spMk id="86" creationId="{73FE0393-5A2F-4865-8480-C72EAE63008C}"/>
          </ac:spMkLst>
        </pc:spChg>
        <pc:spChg chg="add del mod">
          <ac:chgData name="Polona Le Quesne Stabej" userId="9a3da78b-eb26-42b3-8962-8b2e1fe7ef27" providerId="ADAL" clId="{D60FB01A-44D8-42F4-A5D0-8F2D5E6ECEA0}" dt="2022-05-30T09:16:16.448" v="4925" actId="478"/>
          <ac:spMkLst>
            <pc:docMk/>
            <pc:sldMk cId="3145946641" sldId="371"/>
            <ac:spMk id="87" creationId="{5E98D806-463D-4FF1-B2FC-0A8BA9D77131}"/>
          </ac:spMkLst>
        </pc:spChg>
        <pc:spChg chg="add del mod">
          <ac:chgData name="Polona Le Quesne Stabej" userId="9a3da78b-eb26-42b3-8962-8b2e1fe7ef27" providerId="ADAL" clId="{D60FB01A-44D8-42F4-A5D0-8F2D5E6ECEA0}" dt="2022-05-30T09:14:10.417" v="4923" actId="478"/>
          <ac:spMkLst>
            <pc:docMk/>
            <pc:sldMk cId="3145946641" sldId="371"/>
            <ac:spMk id="88" creationId="{22C3C1D0-ADAE-4BA7-A2C4-2FE11439AF36}"/>
          </ac:spMkLst>
        </pc:spChg>
        <pc:spChg chg="mod">
          <ac:chgData name="Polona Le Quesne Stabej" userId="9a3da78b-eb26-42b3-8962-8b2e1fe7ef27" providerId="ADAL" clId="{D60FB01A-44D8-42F4-A5D0-8F2D5E6ECEA0}" dt="2022-05-30T09:27:47.442" v="5054"/>
          <ac:spMkLst>
            <pc:docMk/>
            <pc:sldMk cId="3145946641" sldId="371"/>
            <ac:spMk id="90" creationId="{5002457A-1217-4471-AD3D-B2E879B8FC69}"/>
          </ac:spMkLst>
        </pc:spChg>
        <pc:spChg chg="mod">
          <ac:chgData name="Polona Le Quesne Stabej" userId="9a3da78b-eb26-42b3-8962-8b2e1fe7ef27" providerId="ADAL" clId="{D60FB01A-44D8-42F4-A5D0-8F2D5E6ECEA0}" dt="2022-05-30T09:27:47.442" v="5054"/>
          <ac:spMkLst>
            <pc:docMk/>
            <pc:sldMk cId="3145946641" sldId="371"/>
            <ac:spMk id="91" creationId="{0D74AB86-7FF1-4615-9B4B-6E038FD5E9A4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2" creationId="{0EADA47B-E69C-41D4-AB77-0A6AEABBF6AF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3" creationId="{57D70D9F-7E69-42F7-B911-B80031CB1881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4" creationId="{0C92C1BF-DCD2-4D7F-97BA-A1A53B9AFD96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5" creationId="{E048911D-8D12-4E2C-93F9-B2AA4DA2475D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6" creationId="{6245BABE-972F-4B88-9B4D-405BAEF40774}"/>
          </ac:spMkLst>
        </pc:spChg>
        <pc:spChg chg="add del mod">
          <ac:chgData name="Polona Le Quesne Stabej" userId="9a3da78b-eb26-42b3-8962-8b2e1fe7ef27" providerId="ADAL" clId="{D60FB01A-44D8-42F4-A5D0-8F2D5E6ECEA0}" dt="2022-05-30T10:43:40.852" v="5496" actId="478"/>
          <ac:spMkLst>
            <pc:docMk/>
            <pc:sldMk cId="3145946641" sldId="371"/>
            <ac:spMk id="97" creationId="{A24F625A-B7AA-43EE-9A30-24B843F6F13D}"/>
          </ac:spMkLst>
        </pc:spChg>
        <pc:spChg chg="add del mod">
          <ac:chgData name="Polona Le Quesne Stabej" userId="9a3da78b-eb26-42b3-8962-8b2e1fe7ef27" providerId="ADAL" clId="{D60FB01A-44D8-42F4-A5D0-8F2D5E6ECEA0}" dt="2022-05-30T10:43:52.992" v="5499" actId="478"/>
          <ac:spMkLst>
            <pc:docMk/>
            <pc:sldMk cId="3145946641" sldId="371"/>
            <ac:spMk id="98" creationId="{2AF73402-90DF-4BAC-BE70-43529197AC86}"/>
          </ac:spMkLst>
        </pc:spChg>
        <pc:spChg chg="add del mod">
          <ac:chgData name="Polona Le Quesne Stabej" userId="9a3da78b-eb26-42b3-8962-8b2e1fe7ef27" providerId="ADAL" clId="{D60FB01A-44D8-42F4-A5D0-8F2D5E6ECEA0}" dt="2022-05-30T10:43:52.992" v="5499" actId="478"/>
          <ac:spMkLst>
            <pc:docMk/>
            <pc:sldMk cId="3145946641" sldId="371"/>
            <ac:spMk id="99" creationId="{98F8012B-D6E1-4316-8678-7BD6B48560EA}"/>
          </ac:spMkLst>
        </pc:spChg>
        <pc:spChg chg="add del mod">
          <ac:chgData name="Polona Le Quesne Stabej" userId="9a3da78b-eb26-42b3-8962-8b2e1fe7ef27" providerId="ADAL" clId="{D60FB01A-44D8-42F4-A5D0-8F2D5E6ECEA0}" dt="2022-05-30T10:43:52.992" v="5499" actId="478"/>
          <ac:spMkLst>
            <pc:docMk/>
            <pc:sldMk cId="3145946641" sldId="371"/>
            <ac:spMk id="100" creationId="{8B528C2E-B904-43BC-A3F3-19AD6D0CD0C7}"/>
          </ac:spMkLst>
        </pc:spChg>
        <pc:spChg chg="mod">
          <ac:chgData name="Polona Le Quesne Stabej" userId="9a3da78b-eb26-42b3-8962-8b2e1fe7ef27" providerId="ADAL" clId="{D60FB01A-44D8-42F4-A5D0-8F2D5E6ECEA0}" dt="2022-06-02T07:44:15.037" v="8158" actId="1076"/>
          <ac:spMkLst>
            <pc:docMk/>
            <pc:sldMk cId="3145946641" sldId="371"/>
            <ac:spMk id="102" creationId="{8991B1DB-2868-4208-841C-A1CE24B3EE1C}"/>
          </ac:spMkLst>
        </pc:spChg>
        <pc:spChg chg="mod">
          <ac:chgData name="Polona Le Quesne Stabej" userId="9a3da78b-eb26-42b3-8962-8b2e1fe7ef27" providerId="ADAL" clId="{D60FB01A-44D8-42F4-A5D0-8F2D5E6ECEA0}" dt="2022-05-30T11:49:08.350" v="6321" actId="114"/>
          <ac:spMkLst>
            <pc:docMk/>
            <pc:sldMk cId="3145946641" sldId="371"/>
            <ac:spMk id="103" creationId="{03E2F7A1-4BD2-4431-8B05-8000EFF1118B}"/>
          </ac:spMkLst>
        </pc:spChg>
        <pc:spChg chg="add mod">
          <ac:chgData name="Polona Le Quesne Stabej" userId="9a3da78b-eb26-42b3-8962-8b2e1fe7ef27" providerId="ADAL" clId="{D60FB01A-44D8-42F4-A5D0-8F2D5E6ECEA0}" dt="2022-06-02T07:44:10.993" v="8157" actId="1076"/>
          <ac:spMkLst>
            <pc:docMk/>
            <pc:sldMk cId="3145946641" sldId="371"/>
            <ac:spMk id="104" creationId="{CFEB75F1-FBED-4B9D-BE36-04A2DDA851F6}"/>
          </ac:spMkLst>
        </pc:spChg>
        <pc:spChg chg="add mod">
          <ac:chgData name="Polona Le Quesne Stabej" userId="9a3da78b-eb26-42b3-8962-8b2e1fe7ef27" providerId="ADAL" clId="{D60FB01A-44D8-42F4-A5D0-8F2D5E6ECEA0}" dt="2022-05-30T11:50:06.772" v="6335" actId="164"/>
          <ac:spMkLst>
            <pc:docMk/>
            <pc:sldMk cId="3145946641" sldId="371"/>
            <ac:spMk id="105" creationId="{E8115FF3-CE60-4C06-823B-33E4D565AEF5}"/>
          </ac:spMkLst>
        </pc:spChg>
        <pc:spChg chg="mod">
          <ac:chgData name="Polona Le Quesne Stabej" userId="9a3da78b-eb26-42b3-8962-8b2e1fe7ef27" providerId="ADAL" clId="{D60FB01A-44D8-42F4-A5D0-8F2D5E6ECEA0}" dt="2022-05-30T11:50:26.123" v="6337"/>
          <ac:spMkLst>
            <pc:docMk/>
            <pc:sldMk cId="3145946641" sldId="371"/>
            <ac:spMk id="107" creationId="{0B4EF378-EA79-47DE-8751-D43AE2BACA12}"/>
          </ac:spMkLst>
        </pc:spChg>
        <pc:spChg chg="mod">
          <ac:chgData name="Polona Le Quesne Stabej" userId="9a3da78b-eb26-42b3-8962-8b2e1fe7ef27" providerId="ADAL" clId="{D60FB01A-44D8-42F4-A5D0-8F2D5E6ECEA0}" dt="2022-05-30T11:50:45.125" v="6359" actId="1076"/>
          <ac:spMkLst>
            <pc:docMk/>
            <pc:sldMk cId="3145946641" sldId="371"/>
            <ac:spMk id="108" creationId="{913F2EE3-2201-419F-BE42-65A3CBBB1C99}"/>
          </ac:spMkLst>
        </pc:spChg>
        <pc:spChg chg="del mod topLvl">
          <ac:chgData name="Polona Le Quesne Stabej" userId="9a3da78b-eb26-42b3-8962-8b2e1fe7ef27" providerId="ADAL" clId="{D60FB01A-44D8-42F4-A5D0-8F2D5E6ECEA0}" dt="2022-06-01T09:33:12.070" v="7353" actId="478"/>
          <ac:spMkLst>
            <pc:docMk/>
            <pc:sldMk cId="3145946641" sldId="371"/>
            <ac:spMk id="110" creationId="{CECEBCA0-E3FB-438B-A665-3362947EC86B}"/>
          </ac:spMkLst>
        </pc:spChg>
        <pc:spChg chg="del mod topLvl">
          <ac:chgData name="Polona Le Quesne Stabej" userId="9a3da78b-eb26-42b3-8962-8b2e1fe7ef27" providerId="ADAL" clId="{D60FB01A-44D8-42F4-A5D0-8F2D5E6ECEA0}" dt="2022-06-01T09:33:13.405" v="7354" actId="478"/>
          <ac:spMkLst>
            <pc:docMk/>
            <pc:sldMk cId="3145946641" sldId="371"/>
            <ac:spMk id="111" creationId="{FB3C6910-C1D3-44F7-847B-3BE351010569}"/>
          </ac:spMkLst>
        </pc:spChg>
        <pc:spChg chg="mod">
          <ac:chgData name="Polona Le Quesne Stabej" userId="9a3da78b-eb26-42b3-8962-8b2e1fe7ef27" providerId="ADAL" clId="{D60FB01A-44D8-42F4-A5D0-8F2D5E6ECEA0}" dt="2022-05-30T11:51:49.952" v="6389"/>
          <ac:spMkLst>
            <pc:docMk/>
            <pc:sldMk cId="3145946641" sldId="371"/>
            <ac:spMk id="113" creationId="{531B862F-9083-4A96-9B71-67B23C9F776D}"/>
          </ac:spMkLst>
        </pc:spChg>
        <pc:spChg chg="mod">
          <ac:chgData name="Polona Le Quesne Stabej" userId="9a3da78b-eb26-42b3-8962-8b2e1fe7ef27" providerId="ADAL" clId="{D60FB01A-44D8-42F4-A5D0-8F2D5E6ECEA0}" dt="2022-05-30T11:52:18.034" v="6414" actId="255"/>
          <ac:spMkLst>
            <pc:docMk/>
            <pc:sldMk cId="3145946641" sldId="371"/>
            <ac:spMk id="114" creationId="{C6E74F6C-E9DD-44A2-AB6A-2AA9A8882253}"/>
          </ac:spMkLst>
        </pc:spChg>
        <pc:spChg chg="add del mod">
          <ac:chgData name="Polona Le Quesne Stabej" userId="9a3da78b-eb26-42b3-8962-8b2e1fe7ef27" providerId="ADAL" clId="{D60FB01A-44D8-42F4-A5D0-8F2D5E6ECEA0}" dt="2022-05-30T12:07:07.806" v="6789"/>
          <ac:spMkLst>
            <pc:docMk/>
            <pc:sldMk cId="3145946641" sldId="371"/>
            <ac:spMk id="115" creationId="{2D2B31F7-BDD1-4BA4-ABFB-27FC0BA51B03}"/>
          </ac:spMkLst>
        </pc:spChg>
        <pc:spChg chg="add mod">
          <ac:chgData name="Polona Le Quesne Stabej" userId="9a3da78b-eb26-42b3-8962-8b2e1fe7ef27" providerId="ADAL" clId="{D60FB01A-44D8-42F4-A5D0-8F2D5E6ECEA0}" dt="2022-05-30T12:07:44.884" v="6817" actId="207"/>
          <ac:spMkLst>
            <pc:docMk/>
            <pc:sldMk cId="3145946641" sldId="371"/>
            <ac:spMk id="116" creationId="{3E630352-28CF-4DDD-8498-A1D1E08C4DB1}"/>
          </ac:spMkLst>
        </pc:spChg>
        <pc:grpChg chg="add del mod">
          <ac:chgData name="Polona Le Quesne Stabej" userId="9a3da78b-eb26-42b3-8962-8b2e1fe7ef27" providerId="ADAL" clId="{D60FB01A-44D8-42F4-A5D0-8F2D5E6ECEA0}" dt="2022-05-30T09:02:46.982" v="4869" actId="478"/>
          <ac:grpSpMkLst>
            <pc:docMk/>
            <pc:sldMk cId="3145946641" sldId="371"/>
            <ac:grpSpMk id="2" creationId="{2CCACC4D-26A6-4B24-A169-E5E700488B81}"/>
          </ac:grpSpMkLst>
        </pc:grpChg>
        <pc:grpChg chg="add mod">
          <ac:chgData name="Polona Le Quesne Stabej" userId="9a3da78b-eb26-42b3-8962-8b2e1fe7ef27" providerId="ADAL" clId="{D60FB01A-44D8-42F4-A5D0-8F2D5E6ECEA0}" dt="2022-05-30T09:24:59.327" v="5008" actId="164"/>
          <ac:grpSpMkLst>
            <pc:docMk/>
            <pc:sldMk cId="3145946641" sldId="371"/>
            <ac:grpSpMk id="5" creationId="{EE30DEA5-722F-4677-878F-53C37FFC10AF}"/>
          </ac:grpSpMkLst>
        </pc:grpChg>
        <pc:grpChg chg="add del mod">
          <ac:chgData name="Polona Le Quesne Stabej" userId="9a3da78b-eb26-42b3-8962-8b2e1fe7ef27" providerId="ADAL" clId="{D60FB01A-44D8-42F4-A5D0-8F2D5E6ECEA0}" dt="2022-05-30T09:01:35.387" v="4862" actId="478"/>
          <ac:grpSpMkLst>
            <pc:docMk/>
            <pc:sldMk cId="3145946641" sldId="371"/>
            <ac:grpSpMk id="8" creationId="{009C063C-294D-4266-9804-5F7D155E5BFB}"/>
          </ac:grpSpMkLst>
        </pc:grpChg>
        <pc:grpChg chg="add del mod">
          <ac:chgData name="Polona Le Quesne Stabej" userId="9a3da78b-eb26-42b3-8962-8b2e1fe7ef27" providerId="ADAL" clId="{D60FB01A-44D8-42F4-A5D0-8F2D5E6ECEA0}" dt="2022-05-30T09:01:35.387" v="4862" actId="478"/>
          <ac:grpSpMkLst>
            <pc:docMk/>
            <pc:sldMk cId="3145946641" sldId="371"/>
            <ac:grpSpMk id="13" creationId="{A9B2591C-EDD1-4E41-A99A-464BED51C624}"/>
          </ac:grpSpMkLst>
        </pc:grpChg>
        <pc:grpChg chg="add del mod">
          <ac:chgData name="Polona Le Quesne Stabej" userId="9a3da78b-eb26-42b3-8962-8b2e1fe7ef27" providerId="ADAL" clId="{D60FB01A-44D8-42F4-A5D0-8F2D5E6ECEA0}" dt="2022-05-30T09:01:35.387" v="4862" actId="478"/>
          <ac:grpSpMkLst>
            <pc:docMk/>
            <pc:sldMk cId="3145946641" sldId="371"/>
            <ac:grpSpMk id="16" creationId="{84D83EE9-C063-4F6C-B31D-432386FF1165}"/>
          </ac:grpSpMkLst>
        </pc:grpChg>
        <pc:grpChg chg="add mod">
          <ac:chgData name="Polona Le Quesne Stabej" userId="9a3da78b-eb26-42b3-8962-8b2e1fe7ef27" providerId="ADAL" clId="{D60FB01A-44D8-42F4-A5D0-8F2D5E6ECEA0}" dt="2022-05-30T11:48:46.696" v="6300" actId="1076"/>
          <ac:grpSpMkLst>
            <pc:docMk/>
            <pc:sldMk cId="3145946641" sldId="371"/>
            <ac:grpSpMk id="20" creationId="{F65D4F1E-BBBE-4250-903F-59D628D71544}"/>
          </ac:grpSpMkLst>
        </pc:grpChg>
        <pc:grpChg chg="add mod">
          <ac:chgData name="Polona Le Quesne Stabej" userId="9a3da78b-eb26-42b3-8962-8b2e1fe7ef27" providerId="ADAL" clId="{D60FB01A-44D8-42F4-A5D0-8F2D5E6ECEA0}" dt="2022-05-30T11:48:46.696" v="6300" actId="1076"/>
          <ac:grpSpMkLst>
            <pc:docMk/>
            <pc:sldMk cId="3145946641" sldId="371"/>
            <ac:grpSpMk id="23" creationId="{DD8638A7-905A-432B-B841-A56E26A6F37F}"/>
          </ac:grpSpMkLst>
        </pc:grpChg>
        <pc:grpChg chg="add mod">
          <ac:chgData name="Polona Le Quesne Stabej" userId="9a3da78b-eb26-42b3-8962-8b2e1fe7ef27" providerId="ADAL" clId="{D60FB01A-44D8-42F4-A5D0-8F2D5E6ECEA0}" dt="2022-06-02T09:52:21.883" v="8614" actId="1076"/>
          <ac:grpSpMkLst>
            <pc:docMk/>
            <pc:sldMk cId="3145946641" sldId="371"/>
            <ac:grpSpMk id="25" creationId="{299B883A-ED54-4541-BDAB-0D6C0172F675}"/>
          </ac:grpSpMkLst>
        </pc:grpChg>
        <pc:grpChg chg="add del mod">
          <ac:chgData name="Polona Le Quesne Stabej" userId="9a3da78b-eb26-42b3-8962-8b2e1fe7ef27" providerId="ADAL" clId="{D60FB01A-44D8-42F4-A5D0-8F2D5E6ECEA0}" dt="2022-06-02T09:51:17.910" v="8581" actId="478"/>
          <ac:grpSpMkLst>
            <pc:docMk/>
            <pc:sldMk cId="3145946641" sldId="371"/>
            <ac:grpSpMk id="28" creationId="{2BD66A6F-65E8-4B8C-A463-C65211DBAE72}"/>
          </ac:grpSpMkLst>
        </pc:grpChg>
        <pc:grpChg chg="del mod topLvl">
          <ac:chgData name="Polona Le Quesne Stabej" userId="9a3da78b-eb26-42b3-8962-8b2e1fe7ef27" providerId="ADAL" clId="{D60FB01A-44D8-42F4-A5D0-8F2D5E6ECEA0}" dt="2022-05-18T11:31:55.664" v="1351" actId="478"/>
          <ac:grpSpMkLst>
            <pc:docMk/>
            <pc:sldMk cId="3145946641" sldId="371"/>
            <ac:grpSpMk id="29" creationId="{09CD9BE4-D516-4772-868C-096D44EBDB1F}"/>
          </ac:grpSpMkLst>
        </pc:grpChg>
        <pc:grpChg chg="add del mod">
          <ac:chgData name="Polona Le Quesne Stabej" userId="9a3da78b-eb26-42b3-8962-8b2e1fe7ef27" providerId="ADAL" clId="{D60FB01A-44D8-42F4-A5D0-8F2D5E6ECEA0}" dt="2022-05-30T21:06:34.251" v="7127" actId="21"/>
          <ac:grpSpMkLst>
            <pc:docMk/>
            <pc:sldMk cId="3145946641" sldId="371"/>
            <ac:grpSpMk id="29" creationId="{572751D7-67FC-4DCF-88AE-E8FBE4C2600D}"/>
          </ac:grpSpMkLst>
        </pc:grpChg>
        <pc:grpChg chg="add del mod">
          <ac:chgData name="Polona Le Quesne Stabej" userId="9a3da78b-eb26-42b3-8962-8b2e1fe7ef27" providerId="ADAL" clId="{D60FB01A-44D8-42F4-A5D0-8F2D5E6ECEA0}" dt="2022-06-02T09:20:07.810" v="8394" actId="21"/>
          <ac:grpSpMkLst>
            <pc:docMk/>
            <pc:sldMk cId="3145946641" sldId="371"/>
            <ac:grpSpMk id="32" creationId="{4A82849E-2348-4B35-BC84-CC135C6504C0}"/>
          </ac:grpSpMkLst>
        </pc:grpChg>
        <pc:grpChg chg="add del mod">
          <ac:chgData name="Polona Le Quesne Stabej" userId="9a3da78b-eb26-42b3-8962-8b2e1fe7ef27" providerId="ADAL" clId="{D60FB01A-44D8-42F4-A5D0-8F2D5E6ECEA0}" dt="2022-06-02T09:51:22.475" v="8582" actId="478"/>
          <ac:grpSpMkLst>
            <pc:docMk/>
            <pc:sldMk cId="3145946641" sldId="371"/>
            <ac:grpSpMk id="33" creationId="{71B7C0A7-9CFF-4BEA-B1BC-BCBB04E97D3C}"/>
          </ac:grpSpMkLst>
        </pc:grpChg>
        <pc:grpChg chg="add del mod">
          <ac:chgData name="Polona Le Quesne Stabej" userId="9a3da78b-eb26-42b3-8962-8b2e1fe7ef27" providerId="ADAL" clId="{D60FB01A-44D8-42F4-A5D0-8F2D5E6ECEA0}" dt="2022-06-02T09:51:16.389" v="8580" actId="478"/>
          <ac:grpSpMkLst>
            <pc:docMk/>
            <pc:sldMk cId="3145946641" sldId="371"/>
            <ac:grpSpMk id="36" creationId="{78E9AE8A-3EFF-4AB3-8200-D1EBDEE23C7B}"/>
          </ac:grpSpMkLst>
        </pc:grpChg>
        <pc:grpChg chg="add del mod">
          <ac:chgData name="Polona Le Quesne Stabej" userId="9a3da78b-eb26-42b3-8962-8b2e1fe7ef27" providerId="ADAL" clId="{D60FB01A-44D8-42F4-A5D0-8F2D5E6ECEA0}" dt="2022-06-02T09:51:22.475" v="8582" actId="478"/>
          <ac:grpSpMkLst>
            <pc:docMk/>
            <pc:sldMk cId="3145946641" sldId="371"/>
            <ac:grpSpMk id="40" creationId="{1347C66B-C7D2-490D-A902-40813558D552}"/>
          </ac:grpSpMkLst>
        </pc:grpChg>
        <pc:grpChg chg="add del mod">
          <ac:chgData name="Polona Le Quesne Stabej" userId="9a3da78b-eb26-42b3-8962-8b2e1fe7ef27" providerId="ADAL" clId="{D60FB01A-44D8-42F4-A5D0-8F2D5E6ECEA0}" dt="2022-05-30T09:19:19.037" v="4955" actId="478"/>
          <ac:grpSpMkLst>
            <pc:docMk/>
            <pc:sldMk cId="3145946641" sldId="371"/>
            <ac:grpSpMk id="43" creationId="{FB34E2EA-439B-407F-986B-3492269AA806}"/>
          </ac:grpSpMkLst>
        </pc:grpChg>
        <pc:grpChg chg="add del mod">
          <ac:chgData name="Polona Le Quesne Stabej" userId="9a3da78b-eb26-42b3-8962-8b2e1fe7ef27" providerId="ADAL" clId="{D60FB01A-44D8-42F4-A5D0-8F2D5E6ECEA0}" dt="2022-06-02T09:51:22.475" v="8582" actId="478"/>
          <ac:grpSpMkLst>
            <pc:docMk/>
            <pc:sldMk cId="3145946641" sldId="371"/>
            <ac:grpSpMk id="46" creationId="{A1D66323-E582-4719-889E-770E2B8D8732}"/>
          </ac:grpSpMkLst>
        </pc:grpChg>
        <pc:grpChg chg="add del mod">
          <ac:chgData name="Polona Le Quesne Stabej" userId="9a3da78b-eb26-42b3-8962-8b2e1fe7ef27" providerId="ADAL" clId="{D60FB01A-44D8-42F4-A5D0-8F2D5E6ECEA0}" dt="2022-06-02T09:51:23.874" v="8583" actId="478"/>
          <ac:grpSpMkLst>
            <pc:docMk/>
            <pc:sldMk cId="3145946641" sldId="371"/>
            <ac:grpSpMk id="49" creationId="{9D2B3068-9DB5-4CBD-B8CB-C03C684FC55E}"/>
          </ac:grpSpMkLst>
        </pc:grpChg>
        <pc:grpChg chg="add del mod">
          <ac:chgData name="Polona Le Quesne Stabej" userId="9a3da78b-eb26-42b3-8962-8b2e1fe7ef27" providerId="ADAL" clId="{D60FB01A-44D8-42F4-A5D0-8F2D5E6ECEA0}" dt="2022-05-30T09:18:43.102" v="4949" actId="478"/>
          <ac:grpSpMkLst>
            <pc:docMk/>
            <pc:sldMk cId="3145946641" sldId="371"/>
            <ac:grpSpMk id="52" creationId="{B87E6534-0E4E-41CA-82E0-32D62C324496}"/>
          </ac:grpSpMkLst>
        </pc:grpChg>
        <pc:grpChg chg="add mod">
          <ac:chgData name="Polona Le Quesne Stabej" userId="9a3da78b-eb26-42b3-8962-8b2e1fe7ef27" providerId="ADAL" clId="{D60FB01A-44D8-42F4-A5D0-8F2D5E6ECEA0}" dt="2022-06-02T09:52:21.883" v="8614" actId="1076"/>
          <ac:grpSpMkLst>
            <pc:docMk/>
            <pc:sldMk cId="3145946641" sldId="371"/>
            <ac:grpSpMk id="53" creationId="{F11EDA4D-3AF2-4AF2-ABE9-1ECE26E464A3}"/>
          </ac:grpSpMkLst>
        </pc:grpChg>
        <pc:grpChg chg="add del mod">
          <ac:chgData name="Polona Le Quesne Stabej" userId="9a3da78b-eb26-42b3-8962-8b2e1fe7ef27" providerId="ADAL" clId="{D60FB01A-44D8-42F4-A5D0-8F2D5E6ECEA0}" dt="2022-06-02T09:51:22.475" v="8582" actId="478"/>
          <ac:grpSpMkLst>
            <pc:docMk/>
            <pc:sldMk cId="3145946641" sldId="371"/>
            <ac:grpSpMk id="55" creationId="{CA51CFF3-833B-4A61-8673-97B606F970AE}"/>
          </ac:grpSpMkLst>
        </pc:grpChg>
        <pc:grpChg chg="add del mod">
          <ac:chgData name="Polona Le Quesne Stabej" userId="9a3da78b-eb26-42b3-8962-8b2e1fe7ef27" providerId="ADAL" clId="{D60FB01A-44D8-42F4-A5D0-8F2D5E6ECEA0}" dt="2022-05-18T11:49:42.254" v="1579" actId="478"/>
          <ac:grpSpMkLst>
            <pc:docMk/>
            <pc:sldMk cId="3145946641" sldId="371"/>
            <ac:grpSpMk id="58" creationId="{9AC8915C-D5BC-40FC-B5EA-A49FFD9A3BFF}"/>
          </ac:grpSpMkLst>
        </pc:grpChg>
        <pc:grpChg chg="add mod">
          <ac:chgData name="Polona Le Quesne Stabej" userId="9a3da78b-eb26-42b3-8962-8b2e1fe7ef27" providerId="ADAL" clId="{D60FB01A-44D8-42F4-A5D0-8F2D5E6ECEA0}" dt="2022-06-02T09:51:43.219" v="8587" actId="1076"/>
          <ac:grpSpMkLst>
            <pc:docMk/>
            <pc:sldMk cId="3145946641" sldId="371"/>
            <ac:grpSpMk id="59" creationId="{B987443B-2EB7-4B54-9264-130DEE4BBADD}"/>
          </ac:grpSpMkLst>
        </pc:grpChg>
        <pc:grpChg chg="add del mod">
          <ac:chgData name="Polona Le Quesne Stabej" userId="9a3da78b-eb26-42b3-8962-8b2e1fe7ef27" providerId="ADAL" clId="{D60FB01A-44D8-42F4-A5D0-8F2D5E6ECEA0}" dt="2022-05-30T10:25:36.461" v="5351" actId="478"/>
          <ac:grpSpMkLst>
            <pc:docMk/>
            <pc:sldMk cId="3145946641" sldId="371"/>
            <ac:grpSpMk id="61" creationId="{6565BF76-7D57-4FDD-894A-A08611BAF589}"/>
          </ac:grpSpMkLst>
        </pc:grpChg>
        <pc:grpChg chg="add del mod">
          <ac:chgData name="Polona Le Quesne Stabej" userId="9a3da78b-eb26-42b3-8962-8b2e1fe7ef27" providerId="ADAL" clId="{D60FB01A-44D8-42F4-A5D0-8F2D5E6ECEA0}" dt="2022-05-18T11:49:33.496" v="1577" actId="478"/>
          <ac:grpSpMkLst>
            <pc:docMk/>
            <pc:sldMk cId="3145946641" sldId="371"/>
            <ac:grpSpMk id="61" creationId="{82F803E1-C363-4200-9843-E60D0034DD9C}"/>
          </ac:grpSpMkLst>
        </pc:grpChg>
        <pc:grpChg chg="add mod">
          <ac:chgData name="Polona Le Quesne Stabej" userId="9a3da78b-eb26-42b3-8962-8b2e1fe7ef27" providerId="ADAL" clId="{D60FB01A-44D8-42F4-A5D0-8F2D5E6ECEA0}" dt="2022-06-02T10:09:14.869" v="8728" actId="1076"/>
          <ac:grpSpMkLst>
            <pc:docMk/>
            <pc:sldMk cId="3145946641" sldId="371"/>
            <ac:grpSpMk id="62" creationId="{F0DAF408-5B3D-47C1-9900-6A3E3D6A5CFC}"/>
          </ac:grpSpMkLst>
        </pc:grpChg>
        <pc:grpChg chg="add del mod">
          <ac:chgData name="Polona Le Quesne Stabej" userId="9a3da78b-eb26-42b3-8962-8b2e1fe7ef27" providerId="ADAL" clId="{D60FB01A-44D8-42F4-A5D0-8F2D5E6ECEA0}" dt="2022-05-18T11:26:00.189" v="1248" actId="478"/>
          <ac:grpSpMkLst>
            <pc:docMk/>
            <pc:sldMk cId="3145946641" sldId="371"/>
            <ac:grpSpMk id="64" creationId="{28A22B89-8F80-400C-8262-7A57C27B68C0}"/>
          </ac:grpSpMkLst>
        </pc:grpChg>
        <pc:grpChg chg="add del mod">
          <ac:chgData name="Polona Le Quesne Stabej" userId="9a3da78b-eb26-42b3-8962-8b2e1fe7ef27" providerId="ADAL" clId="{D60FB01A-44D8-42F4-A5D0-8F2D5E6ECEA0}" dt="2022-05-30T10:25:36.461" v="5351" actId="478"/>
          <ac:grpSpMkLst>
            <pc:docMk/>
            <pc:sldMk cId="3145946641" sldId="371"/>
            <ac:grpSpMk id="64" creationId="{A493F126-8AA8-4BC9-912C-0BAA7D8315CC}"/>
          </ac:grpSpMkLst>
        </pc:grpChg>
        <pc:grpChg chg="add del mod">
          <ac:chgData name="Polona Le Quesne Stabej" userId="9a3da78b-eb26-42b3-8962-8b2e1fe7ef27" providerId="ADAL" clId="{D60FB01A-44D8-42F4-A5D0-8F2D5E6ECEA0}" dt="2022-05-30T10:25:36.461" v="5351" actId="478"/>
          <ac:grpSpMkLst>
            <pc:docMk/>
            <pc:sldMk cId="3145946641" sldId="371"/>
            <ac:grpSpMk id="67" creationId="{2817238C-74F8-47D4-AECB-45399D2E965E}"/>
          </ac:grpSpMkLst>
        </pc:grpChg>
        <pc:grpChg chg="add del mod">
          <ac:chgData name="Polona Le Quesne Stabej" userId="9a3da78b-eb26-42b3-8962-8b2e1fe7ef27" providerId="ADAL" clId="{D60FB01A-44D8-42F4-A5D0-8F2D5E6ECEA0}" dt="2022-05-18T11:49:32.055" v="1576" actId="478"/>
          <ac:grpSpMkLst>
            <pc:docMk/>
            <pc:sldMk cId="3145946641" sldId="371"/>
            <ac:grpSpMk id="67" creationId="{CFA74546-A9AF-4D59-807D-832D3DE745B6}"/>
          </ac:grpSpMkLst>
        </pc:grpChg>
        <pc:grpChg chg="add del mod">
          <ac:chgData name="Polona Le Quesne Stabej" userId="9a3da78b-eb26-42b3-8962-8b2e1fe7ef27" providerId="ADAL" clId="{D60FB01A-44D8-42F4-A5D0-8F2D5E6ECEA0}" dt="2022-05-30T10:25:36.461" v="5351" actId="478"/>
          <ac:grpSpMkLst>
            <pc:docMk/>
            <pc:sldMk cId="3145946641" sldId="371"/>
            <ac:grpSpMk id="70" creationId="{613B378A-55C0-44EC-AD7A-21489A01D029}"/>
          </ac:grpSpMkLst>
        </pc:grpChg>
        <pc:grpChg chg="add del mod">
          <ac:chgData name="Polona Le Quesne Stabej" userId="9a3da78b-eb26-42b3-8962-8b2e1fe7ef27" providerId="ADAL" clId="{D60FB01A-44D8-42F4-A5D0-8F2D5E6ECEA0}" dt="2022-05-18T11:31:21.515" v="1340" actId="478"/>
          <ac:grpSpMkLst>
            <pc:docMk/>
            <pc:sldMk cId="3145946641" sldId="371"/>
            <ac:grpSpMk id="70" creationId="{6B77120A-041D-49BA-B3C9-E4CA4D8F0A09}"/>
          </ac:grpSpMkLst>
        </pc:grpChg>
        <pc:grpChg chg="add del mod">
          <ac:chgData name="Polona Le Quesne Stabej" userId="9a3da78b-eb26-42b3-8962-8b2e1fe7ef27" providerId="ADAL" clId="{D60FB01A-44D8-42F4-A5D0-8F2D5E6ECEA0}" dt="2022-05-30T09:02:34.700" v="4866" actId="478"/>
          <ac:grpSpMkLst>
            <pc:docMk/>
            <pc:sldMk cId="3145946641" sldId="371"/>
            <ac:grpSpMk id="73" creationId="{ACF06B6D-00B5-4A17-A705-67D8F0B67394}"/>
          </ac:grpSpMkLst>
        </pc:grpChg>
        <pc:grpChg chg="add del mod">
          <ac:chgData name="Polona Le Quesne Stabej" userId="9a3da78b-eb26-42b3-8962-8b2e1fe7ef27" providerId="ADAL" clId="{D60FB01A-44D8-42F4-A5D0-8F2D5E6ECEA0}" dt="2022-05-30T09:01:35.387" v="4862" actId="478"/>
          <ac:grpSpMkLst>
            <pc:docMk/>
            <pc:sldMk cId="3145946641" sldId="371"/>
            <ac:grpSpMk id="74" creationId="{895522CA-E0EA-4280-AAC4-C7D2435C3502}"/>
          </ac:grpSpMkLst>
        </pc:grpChg>
        <pc:grpChg chg="add del mod">
          <ac:chgData name="Polona Le Quesne Stabej" userId="9a3da78b-eb26-42b3-8962-8b2e1fe7ef27" providerId="ADAL" clId="{D60FB01A-44D8-42F4-A5D0-8F2D5E6ECEA0}" dt="2022-05-30T09:01:35.387" v="4862" actId="478"/>
          <ac:grpSpMkLst>
            <pc:docMk/>
            <pc:sldMk cId="3145946641" sldId="371"/>
            <ac:grpSpMk id="77" creationId="{B7C6B247-C18F-4505-B507-9AF6405D9D7A}"/>
          </ac:grpSpMkLst>
        </pc:grpChg>
        <pc:grpChg chg="add del mod">
          <ac:chgData name="Polona Le Quesne Stabej" userId="9a3da78b-eb26-42b3-8962-8b2e1fe7ef27" providerId="ADAL" clId="{D60FB01A-44D8-42F4-A5D0-8F2D5E6ECEA0}" dt="2022-05-30T09:02:57.270" v="4873" actId="478"/>
          <ac:grpSpMkLst>
            <pc:docMk/>
            <pc:sldMk cId="3145946641" sldId="371"/>
            <ac:grpSpMk id="82" creationId="{501DF29E-DACC-4BDD-9C05-4FCA95CB024D}"/>
          </ac:grpSpMkLst>
        </pc:grpChg>
        <pc:grpChg chg="add del mod">
          <ac:chgData name="Polona Le Quesne Stabej" userId="9a3da78b-eb26-42b3-8962-8b2e1fe7ef27" providerId="ADAL" clId="{D60FB01A-44D8-42F4-A5D0-8F2D5E6ECEA0}" dt="2022-05-30T09:27:49.365" v="5055"/>
          <ac:grpSpMkLst>
            <pc:docMk/>
            <pc:sldMk cId="3145946641" sldId="371"/>
            <ac:grpSpMk id="89" creationId="{6558A263-DCCD-4F38-BB10-B51FE6C45C36}"/>
          </ac:grpSpMkLst>
        </pc:grpChg>
        <pc:grpChg chg="add mod">
          <ac:chgData name="Polona Le Quesne Stabej" userId="9a3da78b-eb26-42b3-8962-8b2e1fe7ef27" providerId="ADAL" clId="{D60FB01A-44D8-42F4-A5D0-8F2D5E6ECEA0}" dt="2022-05-30T11:50:06.772" v="6335" actId="164"/>
          <ac:grpSpMkLst>
            <pc:docMk/>
            <pc:sldMk cId="3145946641" sldId="371"/>
            <ac:grpSpMk id="101" creationId="{13068E5E-F212-4DA8-8A35-1C97F3CD3998}"/>
          </ac:grpSpMkLst>
        </pc:grpChg>
        <pc:grpChg chg="add del mod">
          <ac:chgData name="Polona Le Quesne Stabej" userId="9a3da78b-eb26-42b3-8962-8b2e1fe7ef27" providerId="ADAL" clId="{D60FB01A-44D8-42F4-A5D0-8F2D5E6ECEA0}" dt="2022-06-02T09:24:23.458" v="8444" actId="478"/>
          <ac:grpSpMkLst>
            <pc:docMk/>
            <pc:sldMk cId="3145946641" sldId="371"/>
            <ac:grpSpMk id="106" creationId="{981C3ED2-18BB-4511-9815-9A9000164D86}"/>
          </ac:grpSpMkLst>
        </pc:grpChg>
        <pc:grpChg chg="add del mod">
          <ac:chgData name="Polona Le Quesne Stabej" userId="9a3da78b-eb26-42b3-8962-8b2e1fe7ef27" providerId="ADAL" clId="{D60FB01A-44D8-42F4-A5D0-8F2D5E6ECEA0}" dt="2022-06-01T09:33:12.070" v="7353" actId="478"/>
          <ac:grpSpMkLst>
            <pc:docMk/>
            <pc:sldMk cId="3145946641" sldId="371"/>
            <ac:grpSpMk id="109" creationId="{835D2431-E6B7-4C45-8904-CC687E61D623}"/>
          </ac:grpSpMkLst>
        </pc:grpChg>
        <pc:grpChg chg="add del mod">
          <ac:chgData name="Polona Le Quesne Stabej" userId="9a3da78b-eb26-42b3-8962-8b2e1fe7ef27" providerId="ADAL" clId="{D60FB01A-44D8-42F4-A5D0-8F2D5E6ECEA0}" dt="2022-06-01T09:33:10.450" v="7352" actId="478"/>
          <ac:grpSpMkLst>
            <pc:docMk/>
            <pc:sldMk cId="3145946641" sldId="371"/>
            <ac:grpSpMk id="112" creationId="{CCDC8AC9-43C8-44CF-A94B-A3E764754B06}"/>
          </ac:grpSpMkLst>
        </pc:grpChg>
        <pc:picChg chg="add mod">
          <ac:chgData name="Polona Le Quesne Stabej" userId="9a3da78b-eb26-42b3-8962-8b2e1fe7ef27" providerId="ADAL" clId="{D60FB01A-44D8-42F4-A5D0-8F2D5E6ECEA0}" dt="2022-05-30T10:43:49.008" v="5498" actId="1076"/>
          <ac:picMkLst>
            <pc:docMk/>
            <pc:sldMk cId="3145946641" sldId="371"/>
            <ac:picMk id="19" creationId="{82BD77BD-F145-4238-BCD9-2A4F0E488513}"/>
          </ac:picMkLst>
        </pc:picChg>
        <pc:picChg chg="mod">
          <ac:chgData name="Polona Le Quesne Stabej" userId="9a3da78b-eb26-42b3-8962-8b2e1fe7ef27" providerId="ADAL" clId="{D60FB01A-44D8-42F4-A5D0-8F2D5E6ECEA0}" dt="2022-05-18T11:30:14.984" v="1318" actId="2085"/>
          <ac:picMkLst>
            <pc:docMk/>
            <pc:sldMk cId="3145946641" sldId="371"/>
            <ac:picMk id="35" creationId="{D609E2BC-5E23-467C-AD76-8403A7E54CD0}"/>
          </ac:picMkLst>
        </pc:picChg>
        <pc:picChg chg="mod">
          <ac:chgData name="Polona Le Quesne Stabej" userId="9a3da78b-eb26-42b3-8962-8b2e1fe7ef27" providerId="ADAL" clId="{D60FB01A-44D8-42F4-A5D0-8F2D5E6ECEA0}" dt="2022-05-18T11:31:48.952" v="1348" actId="2085"/>
          <ac:picMkLst>
            <pc:docMk/>
            <pc:sldMk cId="3145946641" sldId="371"/>
            <ac:picMk id="38" creationId="{6677B86A-D199-4756-A0FC-71A83EC8907A}"/>
          </ac:picMkLst>
        </pc:picChg>
        <pc:picChg chg="mod">
          <ac:chgData name="Polona Le Quesne Stabej" userId="9a3da78b-eb26-42b3-8962-8b2e1fe7ef27" providerId="ADAL" clId="{D60FB01A-44D8-42F4-A5D0-8F2D5E6ECEA0}" dt="2022-05-18T11:29:56.921" v="1315" actId="2085"/>
          <ac:picMkLst>
            <pc:docMk/>
            <pc:sldMk cId="3145946641" sldId="371"/>
            <ac:picMk id="42" creationId="{91B02A78-BD4E-4594-89C4-4AFAC6F748D7}"/>
          </ac:picMkLst>
        </pc:picChg>
        <pc:picChg chg="mod">
          <ac:chgData name="Polona Le Quesne Stabej" userId="9a3da78b-eb26-42b3-8962-8b2e1fe7ef27" providerId="ADAL" clId="{D60FB01A-44D8-42F4-A5D0-8F2D5E6ECEA0}" dt="2022-05-18T11:30:11.764" v="1317" actId="2085"/>
          <ac:picMkLst>
            <pc:docMk/>
            <pc:sldMk cId="3145946641" sldId="371"/>
            <ac:picMk id="45" creationId="{27AD5D28-5691-4747-91DE-FF9DFBC45792}"/>
          </ac:picMkLst>
        </pc:picChg>
        <pc:picChg chg="mod">
          <ac:chgData name="Polona Le Quesne Stabej" userId="9a3da78b-eb26-42b3-8962-8b2e1fe7ef27" providerId="ADAL" clId="{D60FB01A-44D8-42F4-A5D0-8F2D5E6ECEA0}" dt="2022-05-18T11:29:48.497" v="1313" actId="2085"/>
          <ac:picMkLst>
            <pc:docMk/>
            <pc:sldMk cId="3145946641" sldId="371"/>
            <ac:picMk id="48" creationId="{5A7FC1DC-9B2E-4615-8192-2F5A242D5599}"/>
          </ac:picMkLst>
        </pc:picChg>
        <pc:picChg chg="mod">
          <ac:chgData name="Polona Le Quesne Stabej" userId="9a3da78b-eb26-42b3-8962-8b2e1fe7ef27" providerId="ADAL" clId="{D60FB01A-44D8-42F4-A5D0-8F2D5E6ECEA0}" dt="2022-05-30T09:18:26.166" v="4945" actId="1076"/>
          <ac:picMkLst>
            <pc:docMk/>
            <pc:sldMk cId="3145946641" sldId="371"/>
            <ac:picMk id="51" creationId="{BA247949-60B5-4DA0-BCBB-F08F12ACB0F7}"/>
          </ac:picMkLst>
        </pc:picChg>
        <pc:picChg chg="mod">
          <ac:chgData name="Polona Le Quesne Stabej" userId="9a3da78b-eb26-42b3-8962-8b2e1fe7ef27" providerId="ADAL" clId="{D60FB01A-44D8-42F4-A5D0-8F2D5E6ECEA0}" dt="2022-05-18T11:29:42.669" v="1312" actId="2085"/>
          <ac:picMkLst>
            <pc:docMk/>
            <pc:sldMk cId="3145946641" sldId="371"/>
            <ac:picMk id="54" creationId="{6318B30D-1150-4079-BF83-26ACF8467047}"/>
          </ac:picMkLst>
        </pc:picChg>
        <pc:picChg chg="mod">
          <ac:chgData name="Polona Le Quesne Stabej" userId="9a3da78b-eb26-42b3-8962-8b2e1fe7ef27" providerId="ADAL" clId="{D60FB01A-44D8-42F4-A5D0-8F2D5E6ECEA0}" dt="2022-05-18T11:29:53.180" v="1314" actId="2085"/>
          <ac:picMkLst>
            <pc:docMk/>
            <pc:sldMk cId="3145946641" sldId="371"/>
            <ac:picMk id="57" creationId="{5F782FBB-37E8-46B1-9E9A-3A068B81B3F9}"/>
          </ac:picMkLst>
        </pc:picChg>
        <pc:picChg chg="del mod">
          <ac:chgData name="Polona Le Quesne Stabej" userId="9a3da78b-eb26-42b3-8962-8b2e1fe7ef27" providerId="ADAL" clId="{D60FB01A-44D8-42F4-A5D0-8F2D5E6ECEA0}" dt="2022-05-30T09:02:55.942" v="4872" actId="478"/>
          <ac:picMkLst>
            <pc:docMk/>
            <pc:sldMk cId="3145946641" sldId="371"/>
            <ac:picMk id="84" creationId="{5C4CCE52-0868-4E80-A454-5D7A6316358B}"/>
          </ac:picMkLst>
        </pc:picChg>
      </pc:sldChg>
      <pc:sldChg chg="delSp add del mod ord delAnim">
        <pc:chgData name="Polona Le Quesne Stabej" userId="9a3da78b-eb26-42b3-8962-8b2e1fe7ef27" providerId="ADAL" clId="{D60FB01A-44D8-42F4-A5D0-8F2D5E6ECEA0}" dt="2022-05-18T11:55:43.145" v="1636" actId="47"/>
        <pc:sldMkLst>
          <pc:docMk/>
          <pc:sldMk cId="3222775378" sldId="372"/>
        </pc:sldMkLst>
        <pc:grpChg chg="del">
          <ac:chgData name="Polona Le Quesne Stabej" userId="9a3da78b-eb26-42b3-8962-8b2e1fe7ef27" providerId="ADAL" clId="{D60FB01A-44D8-42F4-A5D0-8F2D5E6ECEA0}" dt="2022-05-18T11:55:35.950" v="1634" actId="21"/>
          <ac:grpSpMkLst>
            <pc:docMk/>
            <pc:sldMk cId="3222775378" sldId="372"/>
            <ac:grpSpMk id="61" creationId="{82F803E1-C363-4200-9843-E60D0034DD9C}"/>
          </ac:grpSpMkLst>
        </pc:grpChg>
        <pc:grpChg chg="del">
          <ac:chgData name="Polona Le Quesne Stabej" userId="9a3da78b-eb26-42b3-8962-8b2e1fe7ef27" providerId="ADAL" clId="{D60FB01A-44D8-42F4-A5D0-8F2D5E6ECEA0}" dt="2022-05-18T11:55:35.950" v="1634" actId="21"/>
          <ac:grpSpMkLst>
            <pc:docMk/>
            <pc:sldMk cId="3222775378" sldId="372"/>
            <ac:grpSpMk id="67" creationId="{CFA74546-A9AF-4D59-807D-832D3DE745B6}"/>
          </ac:grpSpMkLst>
        </pc:grpChg>
      </pc:sldChg>
      <pc:sldChg chg="addSp delSp modSp add del mod ord">
        <pc:chgData name="Polona Le Quesne Stabej" userId="9a3da78b-eb26-42b3-8962-8b2e1fe7ef27" providerId="ADAL" clId="{D60FB01A-44D8-42F4-A5D0-8F2D5E6ECEA0}" dt="2022-05-30T21:17:46.370" v="7130" actId="47"/>
        <pc:sldMkLst>
          <pc:docMk/>
          <pc:sldMk cId="1032766553" sldId="373"/>
        </pc:sldMkLst>
        <pc:spChg chg="del">
          <ac:chgData name="Polona Le Quesne Stabej" userId="9a3da78b-eb26-42b3-8962-8b2e1fe7ef27" providerId="ADAL" clId="{D60FB01A-44D8-42F4-A5D0-8F2D5E6ECEA0}" dt="2022-05-19T10:44:31.691" v="3875" actId="478"/>
          <ac:spMkLst>
            <pc:docMk/>
            <pc:sldMk cId="1032766553" sldId="373"/>
            <ac:spMk id="3" creationId="{E31C9BE5-1580-4A45-B3CA-CD95734E628A}"/>
          </ac:spMkLst>
        </pc:spChg>
        <pc:spChg chg="add del mod">
          <ac:chgData name="Polona Le Quesne Stabej" userId="9a3da78b-eb26-42b3-8962-8b2e1fe7ef27" providerId="ADAL" clId="{D60FB01A-44D8-42F4-A5D0-8F2D5E6ECEA0}" dt="2022-05-18T12:15:14.414" v="1949" actId="478"/>
          <ac:spMkLst>
            <pc:docMk/>
            <pc:sldMk cId="1032766553" sldId="373"/>
            <ac:spMk id="4" creationId="{79177DD0-9EED-46EA-B000-05A3749E74BD}"/>
          </ac:spMkLst>
        </pc:spChg>
        <pc:spChg chg="add mod">
          <ac:chgData name="Polona Le Quesne Stabej" userId="9a3da78b-eb26-42b3-8962-8b2e1fe7ef27" providerId="ADAL" clId="{D60FB01A-44D8-42F4-A5D0-8F2D5E6ECEA0}" dt="2022-05-30T12:11:24.586" v="6848" actId="1076"/>
          <ac:spMkLst>
            <pc:docMk/>
            <pc:sldMk cId="1032766553" sldId="373"/>
            <ac:spMk id="5" creationId="{A1196B9B-AACD-4FAB-9758-0FF722C4EDE2}"/>
          </ac:spMkLst>
        </pc:spChg>
        <pc:spChg chg="add mod">
          <ac:chgData name="Polona Le Quesne Stabej" userId="9a3da78b-eb26-42b3-8962-8b2e1fe7ef27" providerId="ADAL" clId="{D60FB01A-44D8-42F4-A5D0-8F2D5E6ECEA0}" dt="2022-05-30T12:18:51.169" v="6885" actId="1076"/>
          <ac:spMkLst>
            <pc:docMk/>
            <pc:sldMk cId="1032766553" sldId="373"/>
            <ac:spMk id="6" creationId="{59894C43-61EB-40ED-9E1B-6AE48A91CB25}"/>
          </ac:spMkLst>
        </pc:spChg>
        <pc:spChg chg="del mod">
          <ac:chgData name="Polona Le Quesne Stabej" userId="9a3da78b-eb26-42b3-8962-8b2e1fe7ef27" providerId="ADAL" clId="{D60FB01A-44D8-42F4-A5D0-8F2D5E6ECEA0}" dt="2022-05-30T12:11:14.203" v="6845" actId="478"/>
          <ac:spMkLst>
            <pc:docMk/>
            <pc:sldMk cId="1032766553" sldId="373"/>
            <ac:spMk id="16" creationId="{3B0DB0E7-1E87-4CC6-B80C-AACAFD76B59C}"/>
          </ac:spMkLst>
        </pc:spChg>
        <pc:graphicFrameChg chg="mod modGraphic">
          <ac:chgData name="Polona Le Quesne Stabej" userId="9a3da78b-eb26-42b3-8962-8b2e1fe7ef27" providerId="ADAL" clId="{D60FB01A-44D8-42F4-A5D0-8F2D5E6ECEA0}" dt="2022-05-30T12:11:24.586" v="6848" actId="1076"/>
          <ac:graphicFrameMkLst>
            <pc:docMk/>
            <pc:sldMk cId="1032766553" sldId="373"/>
            <ac:graphicFrameMk id="2" creationId="{E3C171A0-C648-48F6-A7AD-75DEF97D7225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2:18:56.410" v="6887" actId="1076"/>
          <ac:picMkLst>
            <pc:docMk/>
            <pc:sldMk cId="1032766553" sldId="373"/>
            <ac:picMk id="7" creationId="{FF61AE82-847C-485A-BA9B-CE686A4D8443}"/>
          </ac:picMkLst>
        </pc:picChg>
      </pc:sldChg>
      <pc:sldChg chg="addSp delSp modSp add del mod ord modAnim">
        <pc:chgData name="Polona Le Quesne Stabej" userId="9a3da78b-eb26-42b3-8962-8b2e1fe7ef27" providerId="ADAL" clId="{D60FB01A-44D8-42F4-A5D0-8F2D5E6ECEA0}" dt="2022-05-18T12:14:55.856" v="1948" actId="47"/>
        <pc:sldMkLst>
          <pc:docMk/>
          <pc:sldMk cId="1737321160" sldId="374"/>
        </pc:sldMkLst>
        <pc:spChg chg="mod">
          <ac:chgData name="Polona Le Quesne Stabej" userId="9a3da78b-eb26-42b3-8962-8b2e1fe7ef27" providerId="ADAL" clId="{D60FB01A-44D8-42F4-A5D0-8F2D5E6ECEA0}" dt="2022-05-18T12:04:51.767" v="1807" actId="1076"/>
          <ac:spMkLst>
            <pc:docMk/>
            <pc:sldMk cId="1737321160" sldId="374"/>
            <ac:spMk id="59" creationId="{B12C29AA-8A82-41E4-BD0F-EA4CFE8D6AC0}"/>
          </ac:spMkLst>
        </pc:spChg>
        <pc:spChg chg="mod">
          <ac:chgData name="Polona Le Quesne Stabej" userId="9a3da78b-eb26-42b3-8962-8b2e1fe7ef27" providerId="ADAL" clId="{D60FB01A-44D8-42F4-A5D0-8F2D5E6ECEA0}" dt="2022-05-18T12:05:16.446" v="1814" actId="1076"/>
          <ac:spMkLst>
            <pc:docMk/>
            <pc:sldMk cId="1737321160" sldId="374"/>
            <ac:spMk id="60" creationId="{955F0289-2D4B-4885-9FE3-C973A20FF9DC}"/>
          </ac:spMkLst>
        </pc:spChg>
        <pc:spChg chg="mod">
          <ac:chgData name="Polona Le Quesne Stabej" userId="9a3da78b-eb26-42b3-8962-8b2e1fe7ef27" providerId="ADAL" clId="{D60FB01A-44D8-42F4-A5D0-8F2D5E6ECEA0}" dt="2022-05-18T11:55:58.188" v="1638" actId="1076"/>
          <ac:spMkLst>
            <pc:docMk/>
            <pc:sldMk cId="1737321160" sldId="374"/>
            <ac:spMk id="62" creationId="{741A3D76-2FDF-4414-AA7B-F57F12C076FD}"/>
          </ac:spMkLst>
        </pc:spChg>
        <pc:spChg chg="mod">
          <ac:chgData name="Polona Le Quesne Stabej" userId="9a3da78b-eb26-42b3-8962-8b2e1fe7ef27" providerId="ADAL" clId="{D60FB01A-44D8-42F4-A5D0-8F2D5E6ECEA0}" dt="2022-05-18T11:56:55.405" v="1657" actId="1076"/>
          <ac:spMkLst>
            <pc:docMk/>
            <pc:sldMk cId="1737321160" sldId="374"/>
            <ac:spMk id="63" creationId="{4570FD9E-D01E-4C2E-A39A-FCD77F47C44B}"/>
          </ac:spMkLst>
        </pc:spChg>
        <pc:spChg chg="add mod">
          <ac:chgData name="Polona Le Quesne Stabej" userId="9a3da78b-eb26-42b3-8962-8b2e1fe7ef27" providerId="ADAL" clId="{D60FB01A-44D8-42F4-A5D0-8F2D5E6ECEA0}" dt="2022-05-18T11:57:17.277" v="1660" actId="1076"/>
          <ac:spMkLst>
            <pc:docMk/>
            <pc:sldMk cId="1737321160" sldId="374"/>
            <ac:spMk id="64" creationId="{0962E21F-F003-4153-A140-ED0B0D7DF8BE}"/>
          </ac:spMkLst>
        </pc:spChg>
        <pc:spChg chg="add mod">
          <ac:chgData name="Polona Le Quesne Stabej" userId="9a3da78b-eb26-42b3-8962-8b2e1fe7ef27" providerId="ADAL" clId="{D60FB01A-44D8-42F4-A5D0-8F2D5E6ECEA0}" dt="2022-05-18T11:57:44.741" v="1680" actId="1076"/>
          <ac:spMkLst>
            <pc:docMk/>
            <pc:sldMk cId="1737321160" sldId="374"/>
            <ac:spMk id="65" creationId="{AAA6CC06-588D-4C6A-ADF6-57531048CB55}"/>
          </ac:spMkLst>
        </pc:spChg>
        <pc:spChg chg="mod">
          <ac:chgData name="Polona Le Quesne Stabej" userId="9a3da78b-eb26-42b3-8962-8b2e1fe7ef27" providerId="ADAL" clId="{D60FB01A-44D8-42F4-A5D0-8F2D5E6ECEA0}" dt="2022-05-18T12:04:26.991" v="1801"/>
          <ac:spMkLst>
            <pc:docMk/>
            <pc:sldMk cId="1737321160" sldId="374"/>
            <ac:spMk id="67" creationId="{738C42E9-FDC4-496D-B44C-982E8617BF37}"/>
          </ac:spMkLst>
        </pc:spChg>
        <pc:spChg chg="mod">
          <ac:chgData name="Polona Le Quesne Stabej" userId="9a3da78b-eb26-42b3-8962-8b2e1fe7ef27" providerId="ADAL" clId="{D60FB01A-44D8-42F4-A5D0-8F2D5E6ECEA0}" dt="2022-05-18T12:04:26.991" v="1801"/>
          <ac:spMkLst>
            <pc:docMk/>
            <pc:sldMk cId="1737321160" sldId="374"/>
            <ac:spMk id="68" creationId="{7706AF78-F92C-4695-9690-F4ED34BD08EB}"/>
          </ac:spMkLst>
        </pc:spChg>
        <pc:spChg chg="mod">
          <ac:chgData name="Polona Le Quesne Stabej" userId="9a3da78b-eb26-42b3-8962-8b2e1fe7ef27" providerId="ADAL" clId="{D60FB01A-44D8-42F4-A5D0-8F2D5E6ECEA0}" dt="2022-05-18T12:04:26.991" v="1801"/>
          <ac:spMkLst>
            <pc:docMk/>
            <pc:sldMk cId="1737321160" sldId="374"/>
            <ac:spMk id="70" creationId="{AC1042FB-A4AC-4CA6-BCF8-41B89473C3BC}"/>
          </ac:spMkLst>
        </pc:spChg>
        <pc:spChg chg="mod">
          <ac:chgData name="Polona Le Quesne Stabej" userId="9a3da78b-eb26-42b3-8962-8b2e1fe7ef27" providerId="ADAL" clId="{D60FB01A-44D8-42F4-A5D0-8F2D5E6ECEA0}" dt="2022-05-18T12:04:26.991" v="1801"/>
          <ac:spMkLst>
            <pc:docMk/>
            <pc:sldMk cId="1737321160" sldId="374"/>
            <ac:spMk id="71" creationId="{82B38178-DE0C-4965-96C5-E03EDBAFE462}"/>
          </ac:spMkLst>
        </pc:spChg>
        <pc:spChg chg="mod">
          <ac:chgData name="Polona Le Quesne Stabej" userId="9a3da78b-eb26-42b3-8962-8b2e1fe7ef27" providerId="ADAL" clId="{D60FB01A-44D8-42F4-A5D0-8F2D5E6ECEA0}" dt="2022-05-18T12:05:03.742" v="1811" actId="1076"/>
          <ac:spMkLst>
            <pc:docMk/>
            <pc:sldMk cId="1737321160" sldId="374"/>
            <ac:spMk id="73" creationId="{D3703505-18B2-486A-8D95-A386E02F9FBF}"/>
          </ac:spMkLst>
        </pc:spChg>
        <pc:spChg chg="mod">
          <ac:chgData name="Polona Le Quesne Stabej" userId="9a3da78b-eb26-42b3-8962-8b2e1fe7ef27" providerId="ADAL" clId="{D60FB01A-44D8-42F4-A5D0-8F2D5E6ECEA0}" dt="2022-05-18T12:05:00.680" v="1810" actId="1076"/>
          <ac:spMkLst>
            <pc:docMk/>
            <pc:sldMk cId="1737321160" sldId="374"/>
            <ac:spMk id="74" creationId="{EA006251-968F-476E-BA38-B3E86CE881CC}"/>
          </ac:spMkLst>
        </pc:spChg>
        <pc:spChg chg="mod">
          <ac:chgData name="Polona Le Quesne Stabej" userId="9a3da78b-eb26-42b3-8962-8b2e1fe7ef27" providerId="ADAL" clId="{D60FB01A-44D8-42F4-A5D0-8F2D5E6ECEA0}" dt="2022-05-18T12:04:39.026" v="1805"/>
          <ac:spMkLst>
            <pc:docMk/>
            <pc:sldMk cId="1737321160" sldId="374"/>
            <ac:spMk id="76" creationId="{974EAE2D-33F6-4715-A353-AA787D43B54C}"/>
          </ac:spMkLst>
        </pc:spChg>
        <pc:spChg chg="mod">
          <ac:chgData name="Polona Le Quesne Stabej" userId="9a3da78b-eb26-42b3-8962-8b2e1fe7ef27" providerId="ADAL" clId="{D60FB01A-44D8-42F4-A5D0-8F2D5E6ECEA0}" dt="2022-05-18T12:04:39.026" v="1805"/>
          <ac:spMkLst>
            <pc:docMk/>
            <pc:sldMk cId="1737321160" sldId="374"/>
            <ac:spMk id="77" creationId="{CA6E0F8B-38DE-4E77-B559-B67914E03646}"/>
          </ac:spMkLst>
        </pc:spChg>
        <pc:grpChg chg="add mod">
          <ac:chgData name="Polona Le Quesne Stabej" userId="9a3da78b-eb26-42b3-8962-8b2e1fe7ef27" providerId="ADAL" clId="{D60FB01A-44D8-42F4-A5D0-8F2D5E6ECEA0}" dt="2022-05-18T12:05:12.966" v="1813" actId="1076"/>
          <ac:grpSpMkLst>
            <pc:docMk/>
            <pc:sldMk cId="1737321160" sldId="374"/>
            <ac:grpSpMk id="58" creationId="{94DDFC88-BD68-45A6-9D6A-98B84D0252BC}"/>
          </ac:grpSpMkLst>
        </pc:grpChg>
        <pc:grpChg chg="add mod">
          <ac:chgData name="Polona Le Quesne Stabej" userId="9a3da78b-eb26-42b3-8962-8b2e1fe7ef27" providerId="ADAL" clId="{D60FB01A-44D8-42F4-A5D0-8F2D5E6ECEA0}" dt="2022-05-18T11:55:37.861" v="1635"/>
          <ac:grpSpMkLst>
            <pc:docMk/>
            <pc:sldMk cId="1737321160" sldId="374"/>
            <ac:grpSpMk id="61" creationId="{9D1B0264-124B-4398-A5B5-3645826E9C2B}"/>
          </ac:grpSpMkLst>
        </pc:grpChg>
        <pc:grpChg chg="add del mod">
          <ac:chgData name="Polona Le Quesne Stabej" userId="9a3da78b-eb26-42b3-8962-8b2e1fe7ef27" providerId="ADAL" clId="{D60FB01A-44D8-42F4-A5D0-8F2D5E6ECEA0}" dt="2022-05-18T12:04:35.885" v="1804"/>
          <ac:grpSpMkLst>
            <pc:docMk/>
            <pc:sldMk cId="1737321160" sldId="374"/>
            <ac:grpSpMk id="66" creationId="{E437264E-30A0-4788-9CEF-EFD1416A8857}"/>
          </ac:grpSpMkLst>
        </pc:grpChg>
        <pc:grpChg chg="add del mod">
          <ac:chgData name="Polona Le Quesne Stabej" userId="9a3da78b-eb26-42b3-8962-8b2e1fe7ef27" providerId="ADAL" clId="{D60FB01A-44D8-42F4-A5D0-8F2D5E6ECEA0}" dt="2022-05-18T12:04:35.885" v="1804"/>
          <ac:grpSpMkLst>
            <pc:docMk/>
            <pc:sldMk cId="1737321160" sldId="374"/>
            <ac:grpSpMk id="69" creationId="{A90864EF-8338-4106-8F97-F109A5882762}"/>
          </ac:grpSpMkLst>
        </pc:grpChg>
        <pc:grpChg chg="add mod">
          <ac:chgData name="Polona Le Quesne Stabej" userId="9a3da78b-eb26-42b3-8962-8b2e1fe7ef27" providerId="ADAL" clId="{D60FB01A-44D8-42F4-A5D0-8F2D5E6ECEA0}" dt="2022-05-18T12:04:47.551" v="1806" actId="1076"/>
          <ac:grpSpMkLst>
            <pc:docMk/>
            <pc:sldMk cId="1737321160" sldId="374"/>
            <ac:grpSpMk id="72" creationId="{FC566BE9-D066-4E76-9547-FF65BD4CE271}"/>
          </ac:grpSpMkLst>
        </pc:grpChg>
        <pc:grpChg chg="add mod">
          <ac:chgData name="Polona Le Quesne Stabej" userId="9a3da78b-eb26-42b3-8962-8b2e1fe7ef27" providerId="ADAL" clId="{D60FB01A-44D8-42F4-A5D0-8F2D5E6ECEA0}" dt="2022-05-18T12:04:57.734" v="1809" actId="1076"/>
          <ac:grpSpMkLst>
            <pc:docMk/>
            <pc:sldMk cId="1737321160" sldId="374"/>
            <ac:grpSpMk id="75" creationId="{28D982B7-E61D-4E9B-894B-2E9A97D4DAE2}"/>
          </ac:grpSpMkLst>
        </pc:grpChg>
      </pc:sldChg>
      <pc:sldChg chg="add del ord">
        <pc:chgData name="Polona Le Quesne Stabej" userId="9a3da78b-eb26-42b3-8962-8b2e1fe7ef27" providerId="ADAL" clId="{D60FB01A-44D8-42F4-A5D0-8F2D5E6ECEA0}" dt="2022-05-18T12:05:30.286" v="1815" actId="47"/>
        <pc:sldMkLst>
          <pc:docMk/>
          <pc:sldMk cId="1764042615" sldId="375"/>
        </pc:sldMkLst>
      </pc:sldChg>
      <pc:sldChg chg="add del">
        <pc:chgData name="Polona Le Quesne Stabej" userId="9a3da78b-eb26-42b3-8962-8b2e1fe7ef27" providerId="ADAL" clId="{D60FB01A-44D8-42F4-A5D0-8F2D5E6ECEA0}" dt="2022-05-18T11:59:31.651" v="1690"/>
        <pc:sldMkLst>
          <pc:docMk/>
          <pc:sldMk cId="2103789509" sldId="376"/>
        </pc:sldMkLst>
      </pc:sldChg>
      <pc:sldChg chg="addSp delSp modSp del mod">
        <pc:chgData name="Polona Le Quesne Stabej" userId="9a3da78b-eb26-42b3-8962-8b2e1fe7ef27" providerId="ADAL" clId="{D60FB01A-44D8-42F4-A5D0-8F2D5E6ECEA0}" dt="2022-05-30T12:20:57.702" v="6905" actId="47"/>
        <pc:sldMkLst>
          <pc:docMk/>
          <pc:sldMk cId="3250127633" sldId="376"/>
        </pc:sldMkLst>
        <pc:spChg chg="del">
          <ac:chgData name="Polona Le Quesne Stabej" userId="9a3da78b-eb26-42b3-8962-8b2e1fe7ef27" providerId="ADAL" clId="{D60FB01A-44D8-42F4-A5D0-8F2D5E6ECEA0}" dt="2022-05-19T10:46:46.705" v="3897" actId="478"/>
          <ac:spMkLst>
            <pc:docMk/>
            <pc:sldMk cId="3250127633" sldId="376"/>
            <ac:spMk id="3" creationId="{E31C9BE5-1580-4A45-B3CA-CD95734E628A}"/>
          </ac:spMkLst>
        </pc:spChg>
        <pc:spChg chg="add mod">
          <ac:chgData name="Polona Le Quesne Stabej" userId="9a3da78b-eb26-42b3-8962-8b2e1fe7ef27" providerId="ADAL" clId="{D60FB01A-44D8-42F4-A5D0-8F2D5E6ECEA0}" dt="2022-05-19T10:46:47.354" v="3898"/>
          <ac:spMkLst>
            <pc:docMk/>
            <pc:sldMk cId="3250127633" sldId="376"/>
            <ac:spMk id="5" creationId="{E8A101DB-2774-491B-BF10-190A111D724C}"/>
          </ac:spMkLst>
        </pc:spChg>
        <pc:spChg chg="add mod">
          <ac:chgData name="Polona Le Quesne Stabej" userId="9a3da78b-eb26-42b3-8962-8b2e1fe7ef27" providerId="ADAL" clId="{D60FB01A-44D8-42F4-A5D0-8F2D5E6ECEA0}" dt="2022-05-19T10:46:47.354" v="3898"/>
          <ac:spMkLst>
            <pc:docMk/>
            <pc:sldMk cId="3250127633" sldId="376"/>
            <ac:spMk id="6" creationId="{906D3833-504F-44D7-8DBC-DB8D265D2F65}"/>
          </ac:spMkLst>
        </pc:spChg>
        <pc:spChg chg="del">
          <ac:chgData name="Polona Le Quesne Stabej" userId="9a3da78b-eb26-42b3-8962-8b2e1fe7ef27" providerId="ADAL" clId="{D60FB01A-44D8-42F4-A5D0-8F2D5E6ECEA0}" dt="2022-05-19T10:46:44.106" v="3896" actId="478"/>
          <ac:spMkLst>
            <pc:docMk/>
            <pc:sldMk cId="3250127633" sldId="376"/>
            <ac:spMk id="16" creationId="{3B0DB0E7-1E87-4CC6-B80C-AACAFD76B59C}"/>
          </ac:spMkLst>
        </pc:spChg>
        <pc:graphicFrameChg chg="modGraphic">
          <ac:chgData name="Polona Le Quesne Stabej" userId="9a3da78b-eb26-42b3-8962-8b2e1fe7ef27" providerId="ADAL" clId="{D60FB01A-44D8-42F4-A5D0-8F2D5E6ECEA0}" dt="2022-05-18T12:00:33.163" v="1738" actId="6549"/>
          <ac:graphicFrameMkLst>
            <pc:docMk/>
            <pc:sldMk cId="3250127633" sldId="376"/>
            <ac:graphicFrameMk id="2" creationId="{E3C171A0-C648-48F6-A7AD-75DEF97D7225}"/>
          </ac:graphicFrameMkLst>
        </pc:graphicFrameChg>
      </pc:sldChg>
      <pc:sldChg chg="add del">
        <pc:chgData name="Polona Le Quesne Stabej" userId="9a3da78b-eb26-42b3-8962-8b2e1fe7ef27" providerId="ADAL" clId="{D60FB01A-44D8-42F4-A5D0-8F2D5E6ECEA0}" dt="2022-05-18T12:02:58.703" v="1795" actId="47"/>
        <pc:sldMkLst>
          <pc:docMk/>
          <pc:sldMk cId="3383963308" sldId="377"/>
        </pc:sldMkLst>
      </pc:sldChg>
      <pc:sldChg chg="addSp delSp modSp mod ord delAnim modAnim">
        <pc:chgData name="Polona Le Quesne Stabej" userId="9a3da78b-eb26-42b3-8962-8b2e1fe7ef27" providerId="ADAL" clId="{D60FB01A-44D8-42F4-A5D0-8F2D5E6ECEA0}" dt="2022-06-03T00:29:03.122" v="9874" actId="20577"/>
        <pc:sldMkLst>
          <pc:docMk/>
          <pc:sldMk cId="3401142304" sldId="378"/>
        </pc:sldMkLst>
        <pc:spChg chg="add mod">
          <ac:chgData name="Polona Le Quesne Stabej" userId="9a3da78b-eb26-42b3-8962-8b2e1fe7ef27" providerId="ADAL" clId="{D60FB01A-44D8-42F4-A5D0-8F2D5E6ECEA0}" dt="2022-06-03T00:29:03.122" v="9874" actId="20577"/>
          <ac:spMkLst>
            <pc:docMk/>
            <pc:sldMk cId="3401142304" sldId="378"/>
            <ac:spMk id="2" creationId="{B7F5CF78-FBAA-47ED-AE8C-54D7DBE652C5}"/>
          </ac:spMkLst>
        </pc:spChg>
        <pc:spChg chg="add mod">
          <ac:chgData name="Polona Le Quesne Stabej" userId="9a3da78b-eb26-42b3-8962-8b2e1fe7ef27" providerId="ADAL" clId="{D60FB01A-44D8-42F4-A5D0-8F2D5E6ECEA0}" dt="2022-06-02T21:42:08.695" v="9761" actId="1076"/>
          <ac:spMkLst>
            <pc:docMk/>
            <pc:sldMk cId="3401142304" sldId="378"/>
            <ac:spMk id="16" creationId="{14E73665-D26B-4936-BCE6-B40AAC7C2B53}"/>
          </ac:spMkLst>
        </pc:spChg>
        <pc:spChg chg="add mod">
          <ac:chgData name="Polona Le Quesne Stabej" userId="9a3da78b-eb26-42b3-8962-8b2e1fe7ef27" providerId="ADAL" clId="{D60FB01A-44D8-42F4-A5D0-8F2D5E6ECEA0}" dt="2022-06-02T07:43:13.102" v="8153" actId="1076"/>
          <ac:spMkLst>
            <pc:docMk/>
            <pc:sldMk cId="3401142304" sldId="378"/>
            <ac:spMk id="18" creationId="{3783A8AC-56BF-454F-9468-62194DAFBFB3}"/>
          </ac:spMkLst>
        </pc:spChg>
        <pc:spChg chg="add mod">
          <ac:chgData name="Polona Le Quesne Stabej" userId="9a3da78b-eb26-42b3-8962-8b2e1fe7ef27" providerId="ADAL" clId="{D60FB01A-44D8-42F4-A5D0-8F2D5E6ECEA0}" dt="2022-06-02T08:14:30.436" v="8192" actId="207"/>
          <ac:spMkLst>
            <pc:docMk/>
            <pc:sldMk cId="3401142304" sldId="378"/>
            <ac:spMk id="19" creationId="{10EEAFB4-1AA5-402C-8257-AA335996E3D3}"/>
          </ac:spMkLst>
        </pc:spChg>
        <pc:spChg chg="mod">
          <ac:chgData name="Polona Le Quesne Stabej" userId="9a3da78b-eb26-42b3-8962-8b2e1fe7ef27" providerId="ADAL" clId="{D60FB01A-44D8-42F4-A5D0-8F2D5E6ECEA0}" dt="2022-05-30T05:53:12.308" v="4776" actId="20577"/>
          <ac:spMkLst>
            <pc:docMk/>
            <pc:sldMk cId="3401142304" sldId="378"/>
            <ac:spMk id="38" creationId="{49ABB9BE-CDCD-483C-B268-B20871052890}"/>
          </ac:spMkLst>
        </pc:spChg>
        <pc:spChg chg="del topLvl">
          <ac:chgData name="Polona Le Quesne Stabej" userId="9a3da78b-eb26-42b3-8962-8b2e1fe7ef27" providerId="ADAL" clId="{D60FB01A-44D8-42F4-A5D0-8F2D5E6ECEA0}" dt="2022-05-30T21:05:16.098" v="7126" actId="478"/>
          <ac:spMkLst>
            <pc:docMk/>
            <pc:sldMk cId="3401142304" sldId="378"/>
            <ac:spMk id="42" creationId="{DC30D2E6-5C76-4D77-8269-809C8AD0D0BF}"/>
          </ac:spMkLst>
        </pc:spChg>
        <pc:spChg chg="del mod topLvl">
          <ac:chgData name="Polona Le Quesne Stabej" userId="9a3da78b-eb26-42b3-8962-8b2e1fe7ef27" providerId="ADAL" clId="{D60FB01A-44D8-42F4-A5D0-8F2D5E6ECEA0}" dt="2022-05-30T21:05:14.116" v="7125" actId="478"/>
          <ac:spMkLst>
            <pc:docMk/>
            <pc:sldMk cId="3401142304" sldId="378"/>
            <ac:spMk id="43" creationId="{BADA6BFE-D574-4EB0-8B77-6C6E093AB362}"/>
          </ac:spMkLst>
        </pc:spChg>
        <pc:spChg chg="mod">
          <ac:chgData name="Polona Le Quesne Stabej" userId="9a3da78b-eb26-42b3-8962-8b2e1fe7ef27" providerId="ADAL" clId="{D60FB01A-44D8-42F4-A5D0-8F2D5E6ECEA0}" dt="2022-05-30T05:56:20.076" v="4804" actId="20577"/>
          <ac:spMkLst>
            <pc:docMk/>
            <pc:sldMk cId="3401142304" sldId="378"/>
            <ac:spMk id="46" creationId="{BD753F1F-7A9F-4332-BB62-5AC94353C8E0}"/>
          </ac:spMkLst>
        </pc:spChg>
        <pc:spChg chg="del mod topLvl">
          <ac:chgData name="Polona Le Quesne Stabej" userId="9a3da78b-eb26-42b3-8962-8b2e1fe7ef27" providerId="ADAL" clId="{D60FB01A-44D8-42F4-A5D0-8F2D5E6ECEA0}" dt="2022-05-30T09:56:14.784" v="5098" actId="478"/>
          <ac:spMkLst>
            <pc:docMk/>
            <pc:sldMk cId="3401142304" sldId="378"/>
            <ac:spMk id="48" creationId="{2F1E20C9-5E7F-4B99-AD66-7F68E8A56C29}"/>
          </ac:spMkLst>
        </pc:spChg>
        <pc:spChg chg="mod topLvl">
          <ac:chgData name="Polona Le Quesne Stabej" userId="9a3da78b-eb26-42b3-8962-8b2e1fe7ef27" providerId="ADAL" clId="{D60FB01A-44D8-42F4-A5D0-8F2D5E6ECEA0}" dt="2022-06-02T07:43:05.357" v="8151" actId="1076"/>
          <ac:spMkLst>
            <pc:docMk/>
            <pc:sldMk cId="3401142304" sldId="378"/>
            <ac:spMk id="49" creationId="{6B4688FF-03A2-4BF0-B544-A978BFCBCE10}"/>
          </ac:spMkLst>
        </pc:spChg>
        <pc:spChg chg="add mod">
          <ac:chgData name="Polona Le Quesne Stabej" userId="9a3da78b-eb26-42b3-8962-8b2e1fe7ef27" providerId="ADAL" clId="{D60FB01A-44D8-42F4-A5D0-8F2D5E6ECEA0}" dt="2022-05-30T12:06:38.889" v="6782" actId="2085"/>
          <ac:spMkLst>
            <pc:docMk/>
            <pc:sldMk cId="3401142304" sldId="378"/>
            <ac:spMk id="50" creationId="{2BDCBD0D-FC0E-40C6-A94C-22A51D220898}"/>
          </ac:spMkLst>
        </pc:spChg>
        <pc:spChg chg="del topLvl">
          <ac:chgData name="Polona Le Quesne Stabej" userId="9a3da78b-eb26-42b3-8962-8b2e1fe7ef27" providerId="ADAL" clId="{D60FB01A-44D8-42F4-A5D0-8F2D5E6ECEA0}" dt="2022-05-30T06:02:01.575" v="4832" actId="478"/>
          <ac:spMkLst>
            <pc:docMk/>
            <pc:sldMk cId="3401142304" sldId="378"/>
            <ac:spMk id="66" creationId="{A0C00066-8A7E-49A1-A182-6BFE9DD8138D}"/>
          </ac:spMkLst>
        </pc:spChg>
        <pc:spChg chg="del topLvl">
          <ac:chgData name="Polona Le Quesne Stabej" userId="9a3da78b-eb26-42b3-8962-8b2e1fe7ef27" providerId="ADAL" clId="{D60FB01A-44D8-42F4-A5D0-8F2D5E6ECEA0}" dt="2022-05-30T06:01:59.132" v="4830" actId="478"/>
          <ac:spMkLst>
            <pc:docMk/>
            <pc:sldMk cId="3401142304" sldId="378"/>
            <ac:spMk id="67" creationId="{6F343CDC-D1A5-49D3-992C-BEB1B366F5E0}"/>
          </ac:spMkLst>
        </pc:spChg>
        <pc:spChg chg="mod topLvl">
          <ac:chgData name="Polona Le Quesne Stabej" userId="9a3da78b-eb26-42b3-8962-8b2e1fe7ef27" providerId="ADAL" clId="{D60FB01A-44D8-42F4-A5D0-8F2D5E6ECEA0}" dt="2022-06-02T07:43:05.357" v="8151" actId="1076"/>
          <ac:spMkLst>
            <pc:docMk/>
            <pc:sldMk cId="3401142304" sldId="378"/>
            <ac:spMk id="69" creationId="{6E060AFB-FE68-4311-B602-D7766D80F4CF}"/>
          </ac:spMkLst>
        </pc:spChg>
        <pc:spChg chg="del mod topLvl">
          <ac:chgData name="Polona Le Quesne Stabej" userId="9a3da78b-eb26-42b3-8962-8b2e1fe7ef27" providerId="ADAL" clId="{D60FB01A-44D8-42F4-A5D0-8F2D5E6ECEA0}" dt="2022-05-30T09:56:19.207" v="5099" actId="478"/>
          <ac:spMkLst>
            <pc:docMk/>
            <pc:sldMk cId="3401142304" sldId="378"/>
            <ac:spMk id="70" creationId="{74DFE810-C3AD-4212-B2F3-8A7A015E8498}"/>
          </ac:spMkLst>
        </pc:spChg>
        <pc:grpChg chg="mod">
          <ac:chgData name="Polona Le Quesne Stabej" userId="9a3da78b-eb26-42b3-8962-8b2e1fe7ef27" providerId="ADAL" clId="{D60FB01A-44D8-42F4-A5D0-8F2D5E6ECEA0}" dt="2022-06-02T07:43:05.357" v="8151" actId="1076"/>
          <ac:grpSpMkLst>
            <pc:docMk/>
            <pc:sldMk cId="3401142304" sldId="378"/>
            <ac:grpSpMk id="15" creationId="{772D0FE9-39E0-4255-A426-D9F6EA283B54}"/>
          </ac:grpSpMkLst>
        </pc:grpChg>
        <pc:grpChg chg="del mod">
          <ac:chgData name="Polona Le Quesne Stabej" userId="9a3da78b-eb26-42b3-8962-8b2e1fe7ef27" providerId="ADAL" clId="{D60FB01A-44D8-42F4-A5D0-8F2D5E6ECEA0}" dt="2022-05-30T06:02:00.206" v="4831" actId="478"/>
          <ac:grpSpMkLst>
            <pc:docMk/>
            <pc:sldMk cId="3401142304" sldId="378"/>
            <ac:grpSpMk id="36" creationId="{9B150F82-E4B1-4891-9956-D421541108BD}"/>
          </ac:grpSpMkLst>
        </pc:grpChg>
        <pc:grpChg chg="del mod">
          <ac:chgData name="Polona Le Quesne Stabej" userId="9a3da78b-eb26-42b3-8962-8b2e1fe7ef27" providerId="ADAL" clId="{D60FB01A-44D8-42F4-A5D0-8F2D5E6ECEA0}" dt="2022-05-30T21:05:14.116" v="7125" actId="478"/>
          <ac:grpSpMkLst>
            <pc:docMk/>
            <pc:sldMk cId="3401142304" sldId="378"/>
            <ac:grpSpMk id="41" creationId="{9A75FFD8-471B-4D38-87E6-0A7E5855939F}"/>
          </ac:grpSpMkLst>
        </pc:grpChg>
        <pc:grpChg chg="mod">
          <ac:chgData name="Polona Le Quesne Stabej" userId="9a3da78b-eb26-42b3-8962-8b2e1fe7ef27" providerId="ADAL" clId="{D60FB01A-44D8-42F4-A5D0-8F2D5E6ECEA0}" dt="2022-06-02T07:43:05.357" v="8151" actId="1076"/>
          <ac:grpSpMkLst>
            <pc:docMk/>
            <pc:sldMk cId="3401142304" sldId="378"/>
            <ac:grpSpMk id="44" creationId="{47C4F5FC-5794-4FF0-9BBA-2B3FE7528AD5}"/>
          </ac:grpSpMkLst>
        </pc:grpChg>
        <pc:grpChg chg="add del mod">
          <ac:chgData name="Polona Le Quesne Stabej" userId="9a3da78b-eb26-42b3-8962-8b2e1fe7ef27" providerId="ADAL" clId="{D60FB01A-44D8-42F4-A5D0-8F2D5E6ECEA0}" dt="2022-05-30T09:56:14.784" v="5098" actId="478"/>
          <ac:grpSpMkLst>
            <pc:docMk/>
            <pc:sldMk cId="3401142304" sldId="378"/>
            <ac:grpSpMk id="47" creationId="{1A168582-73D1-47AC-B01D-17683C0B7070}"/>
          </ac:grpSpMkLst>
        </pc:grpChg>
        <pc:grpChg chg="del mod">
          <ac:chgData name="Polona Le Quesne Stabej" userId="9a3da78b-eb26-42b3-8962-8b2e1fe7ef27" providerId="ADAL" clId="{D60FB01A-44D8-42F4-A5D0-8F2D5E6ECEA0}" dt="2022-05-30T05:27:53.008" v="4745" actId="478"/>
          <ac:grpSpMkLst>
            <pc:docMk/>
            <pc:sldMk cId="3401142304" sldId="378"/>
            <ac:grpSpMk id="53" creationId="{AEF44EB4-5F20-41EF-9ED2-A0A8E5AA83B3}"/>
          </ac:grpSpMkLst>
        </pc:grpChg>
        <pc:grpChg chg="del mod">
          <ac:chgData name="Polona Le Quesne Stabej" userId="9a3da78b-eb26-42b3-8962-8b2e1fe7ef27" providerId="ADAL" clId="{D60FB01A-44D8-42F4-A5D0-8F2D5E6ECEA0}" dt="2022-05-30T05:27:54.055" v="4746" actId="478"/>
          <ac:grpSpMkLst>
            <pc:docMk/>
            <pc:sldMk cId="3401142304" sldId="378"/>
            <ac:grpSpMk id="56" creationId="{D2D2A83B-F677-4C66-8385-2E182B06656C}"/>
          </ac:grpSpMkLst>
        </pc:grpChg>
        <pc:grpChg chg="del mod">
          <ac:chgData name="Polona Le Quesne Stabej" userId="9a3da78b-eb26-42b3-8962-8b2e1fe7ef27" providerId="ADAL" clId="{D60FB01A-44D8-42F4-A5D0-8F2D5E6ECEA0}" dt="2022-05-30T06:01:59.132" v="4830" actId="478"/>
          <ac:grpSpMkLst>
            <pc:docMk/>
            <pc:sldMk cId="3401142304" sldId="378"/>
            <ac:grpSpMk id="65" creationId="{A4781603-4C8E-4809-9661-40378CE3BB30}"/>
          </ac:grpSpMkLst>
        </pc:grpChg>
        <pc:grpChg chg="del mod">
          <ac:chgData name="Polona Le Quesne Stabej" userId="9a3da78b-eb26-42b3-8962-8b2e1fe7ef27" providerId="ADAL" clId="{D60FB01A-44D8-42F4-A5D0-8F2D5E6ECEA0}" dt="2022-05-30T09:56:19.207" v="5099" actId="478"/>
          <ac:grpSpMkLst>
            <pc:docMk/>
            <pc:sldMk cId="3401142304" sldId="378"/>
            <ac:grpSpMk id="68" creationId="{9851D386-6940-49AB-B198-63A2979D2400}"/>
          </ac:grpSpMkLst>
        </pc:grpChg>
        <pc:picChg chg="add mod">
          <ac:chgData name="Polona Le Quesne Stabej" userId="9a3da78b-eb26-42b3-8962-8b2e1fe7ef27" providerId="ADAL" clId="{D60FB01A-44D8-42F4-A5D0-8F2D5E6ECEA0}" dt="2022-06-02T07:43:07.763" v="8152" actId="1076"/>
          <ac:picMkLst>
            <pc:docMk/>
            <pc:sldMk cId="3401142304" sldId="378"/>
            <ac:picMk id="3" creationId="{923960F5-8020-4F9A-9DBD-E4395A8674A1}"/>
          </ac:picMkLst>
        </pc:picChg>
        <pc:picChg chg="add del mod">
          <ac:chgData name="Polona Le Quesne Stabej" userId="9a3da78b-eb26-42b3-8962-8b2e1fe7ef27" providerId="ADAL" clId="{D60FB01A-44D8-42F4-A5D0-8F2D5E6ECEA0}" dt="2022-06-02T07:42:31.503" v="8148" actId="478"/>
          <ac:picMkLst>
            <pc:docMk/>
            <pc:sldMk cId="3401142304" sldId="378"/>
            <ac:picMk id="5" creationId="{3A8FE1B3-EBB6-4A36-86F8-6067E9ED5550}"/>
          </ac:picMkLst>
        </pc:picChg>
        <pc:picChg chg="add del mod">
          <ac:chgData name="Polona Le Quesne Stabej" userId="9a3da78b-eb26-42b3-8962-8b2e1fe7ef27" providerId="ADAL" clId="{D60FB01A-44D8-42F4-A5D0-8F2D5E6ECEA0}" dt="2022-06-02T07:32:37.709" v="7834" actId="478"/>
          <ac:picMkLst>
            <pc:docMk/>
            <pc:sldMk cId="3401142304" sldId="378"/>
            <ac:picMk id="7" creationId="{F4B74EC8-1CD7-492F-90BE-B15E2B2CC8D0}"/>
          </ac:picMkLst>
        </pc:picChg>
        <pc:picChg chg="add del mod">
          <ac:chgData name="Polona Le Quesne Stabej" userId="9a3da78b-eb26-42b3-8962-8b2e1fe7ef27" providerId="ADAL" clId="{D60FB01A-44D8-42F4-A5D0-8F2D5E6ECEA0}" dt="2022-06-02T07:32:34.582" v="7833" actId="478"/>
          <ac:picMkLst>
            <pc:docMk/>
            <pc:sldMk cId="3401142304" sldId="378"/>
            <ac:picMk id="9" creationId="{67EB67E5-0840-47BF-A844-A14A2332A43B}"/>
          </ac:picMkLst>
        </pc:picChg>
        <pc:picChg chg="add del mod">
          <ac:chgData name="Polona Le Quesne Stabej" userId="9a3da78b-eb26-42b3-8962-8b2e1fe7ef27" providerId="ADAL" clId="{D60FB01A-44D8-42F4-A5D0-8F2D5E6ECEA0}" dt="2022-06-02T07:32:40.064" v="7835" actId="478"/>
          <ac:picMkLst>
            <pc:docMk/>
            <pc:sldMk cId="3401142304" sldId="378"/>
            <ac:picMk id="11" creationId="{2EE70671-BA7E-4399-BA89-7ACB0CCB7ABE}"/>
          </ac:picMkLst>
        </pc:picChg>
      </pc:sldChg>
      <pc:sldChg chg="addSp delSp modSp del mod modAnim">
        <pc:chgData name="Polona Le Quesne Stabej" userId="9a3da78b-eb26-42b3-8962-8b2e1fe7ef27" providerId="ADAL" clId="{D60FB01A-44D8-42F4-A5D0-8F2D5E6ECEA0}" dt="2022-05-30T11:02:08.758" v="5965" actId="47"/>
        <pc:sldMkLst>
          <pc:docMk/>
          <pc:sldMk cId="3331796768" sldId="379"/>
        </pc:sldMkLst>
        <pc:spChg chg="del topLvl">
          <ac:chgData name="Polona Le Quesne Stabej" userId="9a3da78b-eb26-42b3-8962-8b2e1fe7ef27" providerId="ADAL" clId="{D60FB01A-44D8-42F4-A5D0-8F2D5E6ECEA0}" dt="2022-05-30T02:12:59.303" v="3920" actId="478"/>
          <ac:spMkLst>
            <pc:docMk/>
            <pc:sldMk cId="3331796768" sldId="379"/>
            <ac:spMk id="3" creationId="{5B476B05-9A88-4600-AB6E-F7F0FB0D96D1}"/>
          </ac:spMkLst>
        </pc:spChg>
        <pc:spChg chg="del topLvl">
          <ac:chgData name="Polona Le Quesne Stabej" userId="9a3da78b-eb26-42b3-8962-8b2e1fe7ef27" providerId="ADAL" clId="{D60FB01A-44D8-42F4-A5D0-8F2D5E6ECEA0}" dt="2022-05-30T02:13:03.288" v="3921" actId="478"/>
          <ac:spMkLst>
            <pc:docMk/>
            <pc:sldMk cId="3331796768" sldId="379"/>
            <ac:spMk id="4" creationId="{A8AE9D88-CB78-4040-8FE3-3B5DE2630504}"/>
          </ac:spMkLst>
        </pc:spChg>
        <pc:spChg chg="mod">
          <ac:chgData name="Polona Le Quesne Stabej" userId="9a3da78b-eb26-42b3-8962-8b2e1fe7ef27" providerId="ADAL" clId="{D60FB01A-44D8-42F4-A5D0-8F2D5E6ECEA0}" dt="2022-05-30T02:14:02.173" v="3938" actId="1036"/>
          <ac:spMkLst>
            <pc:docMk/>
            <pc:sldMk cId="3331796768" sldId="379"/>
            <ac:spMk id="10" creationId="{38758B1D-1D0F-4EB0-A7B0-776EBA06F051}"/>
          </ac:spMkLst>
        </pc:spChg>
        <pc:spChg chg="mod">
          <ac:chgData name="Polona Le Quesne Stabej" userId="9a3da78b-eb26-42b3-8962-8b2e1fe7ef27" providerId="ADAL" clId="{D60FB01A-44D8-42F4-A5D0-8F2D5E6ECEA0}" dt="2022-05-30T02:13:12.966" v="3923" actId="1076"/>
          <ac:spMkLst>
            <pc:docMk/>
            <pc:sldMk cId="3331796768" sldId="379"/>
            <ac:spMk id="24" creationId="{0E381DFA-DEC0-4D8B-8DA6-3FB332C34006}"/>
          </ac:spMkLst>
        </pc:spChg>
        <pc:spChg chg="mod">
          <ac:chgData name="Polona Le Quesne Stabej" userId="9a3da78b-eb26-42b3-8962-8b2e1fe7ef27" providerId="ADAL" clId="{D60FB01A-44D8-42F4-A5D0-8F2D5E6ECEA0}" dt="2022-05-18T12:19:04.081" v="2075" actId="1076"/>
          <ac:spMkLst>
            <pc:docMk/>
            <pc:sldMk cId="3331796768" sldId="379"/>
            <ac:spMk id="70" creationId="{0619A6E9-F539-4CEE-9AAB-9991FB9605E2}"/>
          </ac:spMkLst>
        </pc:spChg>
        <pc:spChg chg="mod">
          <ac:chgData name="Polona Le Quesne Stabej" userId="9a3da78b-eb26-42b3-8962-8b2e1fe7ef27" providerId="ADAL" clId="{D60FB01A-44D8-42F4-A5D0-8F2D5E6ECEA0}" dt="2022-05-18T12:18:41.570" v="2072" actId="1076"/>
          <ac:spMkLst>
            <pc:docMk/>
            <pc:sldMk cId="3331796768" sldId="379"/>
            <ac:spMk id="71" creationId="{D6027DF3-1ED1-4188-BFA0-A14D52FB165D}"/>
          </ac:spMkLst>
        </pc:spChg>
        <pc:spChg chg="del topLvl">
          <ac:chgData name="Polona Le Quesne Stabej" userId="9a3da78b-eb26-42b3-8962-8b2e1fe7ef27" providerId="ADAL" clId="{D60FB01A-44D8-42F4-A5D0-8F2D5E6ECEA0}" dt="2022-05-30T02:12:32.490" v="3916" actId="478"/>
          <ac:spMkLst>
            <pc:docMk/>
            <pc:sldMk cId="3331796768" sldId="379"/>
            <ac:spMk id="76" creationId="{974EAE2D-33F6-4715-A353-AA787D43B54C}"/>
          </ac:spMkLst>
        </pc:spChg>
        <pc:spChg chg="del topLvl">
          <ac:chgData name="Polona Le Quesne Stabej" userId="9a3da78b-eb26-42b3-8962-8b2e1fe7ef27" providerId="ADAL" clId="{D60FB01A-44D8-42F4-A5D0-8F2D5E6ECEA0}" dt="2022-05-30T02:12:35.138" v="3917" actId="478"/>
          <ac:spMkLst>
            <pc:docMk/>
            <pc:sldMk cId="3331796768" sldId="379"/>
            <ac:spMk id="77" creationId="{CA6E0F8B-38DE-4E77-B559-B67914E03646}"/>
          </ac:spMkLst>
        </pc:spChg>
        <pc:spChg chg="add mod">
          <ac:chgData name="Polona Le Quesne Stabej" userId="9a3da78b-eb26-42b3-8962-8b2e1fe7ef27" providerId="ADAL" clId="{D60FB01A-44D8-42F4-A5D0-8F2D5E6ECEA0}" dt="2022-05-18T12:18:55.782" v="2073" actId="164"/>
          <ac:spMkLst>
            <pc:docMk/>
            <pc:sldMk cId="3331796768" sldId="379"/>
            <ac:spMk id="78" creationId="{A08D15C5-9B83-40A5-A13C-9E54A1AAFC64}"/>
          </ac:spMkLst>
        </pc:spChg>
        <pc:spChg chg="add mod">
          <ac:chgData name="Polona Le Quesne Stabej" userId="9a3da78b-eb26-42b3-8962-8b2e1fe7ef27" providerId="ADAL" clId="{D60FB01A-44D8-42F4-A5D0-8F2D5E6ECEA0}" dt="2022-05-18T12:18:55.782" v="2073" actId="164"/>
          <ac:spMkLst>
            <pc:docMk/>
            <pc:sldMk cId="3331796768" sldId="379"/>
            <ac:spMk id="79" creationId="{A5658B96-45FE-40CC-A6AC-08447FCA7DD8}"/>
          </ac:spMkLst>
        </pc:spChg>
        <pc:grpChg chg="del">
          <ac:chgData name="Polona Le Quesne Stabej" userId="9a3da78b-eb26-42b3-8962-8b2e1fe7ef27" providerId="ADAL" clId="{D60FB01A-44D8-42F4-A5D0-8F2D5E6ECEA0}" dt="2022-05-30T02:12:59.303" v="3920" actId="478"/>
          <ac:grpSpMkLst>
            <pc:docMk/>
            <pc:sldMk cId="3331796768" sldId="379"/>
            <ac:grpSpMk id="2" creationId="{2CCACC4D-26A6-4B24-A169-E5E700488B81}"/>
          </ac:grpSpMkLst>
        </pc:grpChg>
        <pc:grpChg chg="mod">
          <ac:chgData name="Polona Le Quesne Stabej" userId="9a3da78b-eb26-42b3-8962-8b2e1fe7ef27" providerId="ADAL" clId="{D60FB01A-44D8-42F4-A5D0-8F2D5E6ECEA0}" dt="2022-05-30T02:14:09.687" v="3949" actId="1038"/>
          <ac:grpSpMkLst>
            <pc:docMk/>
            <pc:sldMk cId="3331796768" sldId="379"/>
            <ac:grpSpMk id="8" creationId="{009C063C-294D-4266-9804-5F7D155E5BFB}"/>
          </ac:grpSpMkLst>
        </pc:grpChg>
        <pc:grpChg chg="mod">
          <ac:chgData name="Polona Le Quesne Stabej" userId="9a3da78b-eb26-42b3-8962-8b2e1fe7ef27" providerId="ADAL" clId="{D60FB01A-44D8-42F4-A5D0-8F2D5E6ECEA0}" dt="2022-05-30T02:14:14.474" v="3951" actId="1036"/>
          <ac:grpSpMkLst>
            <pc:docMk/>
            <pc:sldMk cId="3331796768" sldId="379"/>
            <ac:grpSpMk id="16" creationId="{84D83EE9-C063-4F6C-B31D-432386FF1165}"/>
          </ac:grpSpMkLst>
        </pc:grpChg>
        <pc:grpChg chg="mod">
          <ac:chgData name="Polona Le Quesne Stabej" userId="9a3da78b-eb26-42b3-8962-8b2e1fe7ef27" providerId="ADAL" clId="{D60FB01A-44D8-42F4-A5D0-8F2D5E6ECEA0}" dt="2022-05-30T02:13:56.825" v="3935" actId="1037"/>
          <ac:grpSpMkLst>
            <pc:docMk/>
            <pc:sldMk cId="3331796768" sldId="379"/>
            <ac:grpSpMk id="20" creationId="{F65D4F1E-BBBE-4250-903F-59D628D71544}"/>
          </ac:grpSpMkLst>
        </pc:grpChg>
        <pc:grpChg chg="add mod">
          <ac:chgData name="Polona Le Quesne Stabej" userId="9a3da78b-eb26-42b3-8962-8b2e1fe7ef27" providerId="ADAL" clId="{D60FB01A-44D8-42F4-A5D0-8F2D5E6ECEA0}" dt="2022-05-30T02:14:28.520" v="3957" actId="1038"/>
          <ac:grpSpMkLst>
            <pc:docMk/>
            <pc:sldMk cId="3331796768" sldId="379"/>
            <ac:grpSpMk id="23" creationId="{827D2E98-7892-4662-B9F2-E2918CC84CE0}"/>
          </ac:grpSpMkLst>
        </pc:grpChg>
        <pc:grpChg chg="mod">
          <ac:chgData name="Polona Le Quesne Stabej" userId="9a3da78b-eb26-42b3-8962-8b2e1fe7ef27" providerId="ADAL" clId="{D60FB01A-44D8-42F4-A5D0-8F2D5E6ECEA0}" dt="2022-05-30T02:13:16.726" v="3924" actId="1076"/>
          <ac:grpSpMkLst>
            <pc:docMk/>
            <pc:sldMk cId="3331796768" sldId="379"/>
            <ac:grpSpMk id="25" creationId="{299B883A-ED54-4541-BDAB-0D6C0172F675}"/>
          </ac:grpSpMkLst>
        </pc:grpChg>
        <pc:grpChg chg="mod">
          <ac:chgData name="Polona Le Quesne Stabej" userId="9a3da78b-eb26-42b3-8962-8b2e1fe7ef27" providerId="ADAL" clId="{D60FB01A-44D8-42F4-A5D0-8F2D5E6ECEA0}" dt="2022-05-30T02:13:33.574" v="3929" actId="1076"/>
          <ac:grpSpMkLst>
            <pc:docMk/>
            <pc:sldMk cId="3331796768" sldId="379"/>
            <ac:grpSpMk id="46" creationId="{A1D66323-E582-4719-889E-770E2B8D8732}"/>
          </ac:grpSpMkLst>
        </pc:grpChg>
        <pc:grpChg chg="mod">
          <ac:chgData name="Polona Le Quesne Stabej" userId="9a3da78b-eb26-42b3-8962-8b2e1fe7ef27" providerId="ADAL" clId="{D60FB01A-44D8-42F4-A5D0-8F2D5E6ECEA0}" dt="2022-05-30T02:13:19.959" v="3925" actId="1076"/>
          <ac:grpSpMkLst>
            <pc:docMk/>
            <pc:sldMk cId="3331796768" sldId="379"/>
            <ac:grpSpMk id="49" creationId="{9D2B3068-9DB5-4CBD-B8CB-C03C684FC55E}"/>
          </ac:grpSpMkLst>
        </pc:grpChg>
        <pc:grpChg chg="mod">
          <ac:chgData name="Polona Le Quesne Stabej" userId="9a3da78b-eb26-42b3-8962-8b2e1fe7ef27" providerId="ADAL" clId="{D60FB01A-44D8-42F4-A5D0-8F2D5E6ECEA0}" dt="2022-05-30T02:12:14.536" v="3913" actId="1076"/>
          <ac:grpSpMkLst>
            <pc:docMk/>
            <pc:sldMk cId="3331796768" sldId="379"/>
            <ac:grpSpMk id="52" creationId="{B87E6534-0E4E-41CA-82E0-32D62C324496}"/>
          </ac:grpSpMkLst>
        </pc:grpChg>
        <pc:grpChg chg="mod">
          <ac:chgData name="Polona Le Quesne Stabej" userId="9a3da78b-eb26-42b3-8962-8b2e1fe7ef27" providerId="ADAL" clId="{D60FB01A-44D8-42F4-A5D0-8F2D5E6ECEA0}" dt="2022-05-30T02:13:24.886" v="3926" actId="1076"/>
          <ac:grpSpMkLst>
            <pc:docMk/>
            <pc:sldMk cId="3331796768" sldId="379"/>
            <ac:grpSpMk id="55" creationId="{CA51CFF3-833B-4A61-8673-97B606F970AE}"/>
          </ac:grpSpMkLst>
        </pc:grpChg>
        <pc:grpChg chg="mod">
          <ac:chgData name="Polona Le Quesne Stabej" userId="9a3da78b-eb26-42b3-8962-8b2e1fe7ef27" providerId="ADAL" clId="{D60FB01A-44D8-42F4-A5D0-8F2D5E6ECEA0}" dt="2022-05-30T02:12:56.743" v="3919" actId="1076"/>
          <ac:grpSpMkLst>
            <pc:docMk/>
            <pc:sldMk cId="3331796768" sldId="379"/>
            <ac:grpSpMk id="61" creationId="{9D1B0264-124B-4398-A5B5-3645826E9C2B}"/>
          </ac:grpSpMkLst>
        </pc:grpChg>
        <pc:grpChg chg="add mod">
          <ac:chgData name="Polona Le Quesne Stabej" userId="9a3da78b-eb26-42b3-8962-8b2e1fe7ef27" providerId="ADAL" clId="{D60FB01A-44D8-42F4-A5D0-8F2D5E6ECEA0}" dt="2022-05-18T12:18:55.782" v="2073" actId="164"/>
          <ac:grpSpMkLst>
            <pc:docMk/>
            <pc:sldMk cId="3331796768" sldId="379"/>
            <ac:grpSpMk id="69" creationId="{08F50BE1-0103-4C7F-AE1C-F9EC17CA9E67}"/>
          </ac:grpSpMkLst>
        </pc:grpChg>
        <pc:grpChg chg="del">
          <ac:chgData name="Polona Le Quesne Stabej" userId="9a3da78b-eb26-42b3-8962-8b2e1fe7ef27" providerId="ADAL" clId="{D60FB01A-44D8-42F4-A5D0-8F2D5E6ECEA0}" dt="2022-05-30T02:12:32.490" v="3916" actId="478"/>
          <ac:grpSpMkLst>
            <pc:docMk/>
            <pc:sldMk cId="3331796768" sldId="379"/>
            <ac:grpSpMk id="75" creationId="{28D982B7-E61D-4E9B-894B-2E9A97D4DAE2}"/>
          </ac:grpSpMkLst>
        </pc:grpChg>
        <pc:picChg chg="mod">
          <ac:chgData name="Polona Le Quesne Stabej" userId="9a3da78b-eb26-42b3-8962-8b2e1fe7ef27" providerId="ADAL" clId="{D60FB01A-44D8-42F4-A5D0-8F2D5E6ECEA0}" dt="2022-05-30T02:12:24.063" v="3915" actId="14100"/>
          <ac:picMkLst>
            <pc:docMk/>
            <pc:sldMk cId="3331796768" sldId="379"/>
            <ac:picMk id="19" creationId="{82BD77BD-F145-4238-BCD9-2A4F0E488513}"/>
          </ac:picMkLst>
        </pc:picChg>
      </pc:sldChg>
      <pc:sldChg chg="new ord">
        <pc:chgData name="Polona Le Quesne Stabej" userId="9a3da78b-eb26-42b3-8962-8b2e1fe7ef27" providerId="ADAL" clId="{D60FB01A-44D8-42F4-A5D0-8F2D5E6ECEA0}" dt="2022-05-18T12:46:41.850" v="2617"/>
        <pc:sldMkLst>
          <pc:docMk/>
          <pc:sldMk cId="2463055308" sldId="380"/>
        </pc:sldMkLst>
      </pc:sldChg>
      <pc:sldChg chg="addSp delSp modSp del mod delAnim modAnim">
        <pc:chgData name="Polona Le Quesne Stabej" userId="9a3da78b-eb26-42b3-8962-8b2e1fe7ef27" providerId="ADAL" clId="{D60FB01A-44D8-42F4-A5D0-8F2D5E6ECEA0}" dt="2022-05-30T12:21:09.115" v="6906" actId="47"/>
        <pc:sldMkLst>
          <pc:docMk/>
          <pc:sldMk cId="3207730628" sldId="381"/>
        </pc:sldMkLst>
        <pc:spChg chg="del mod topLvl">
          <ac:chgData name="Polona Le Quesne Stabej" userId="9a3da78b-eb26-42b3-8962-8b2e1fe7ef27" providerId="ADAL" clId="{D60FB01A-44D8-42F4-A5D0-8F2D5E6ECEA0}" dt="2022-05-18T12:42:27.064" v="2300" actId="478"/>
          <ac:spMkLst>
            <pc:docMk/>
            <pc:sldMk cId="3207730628" sldId="381"/>
            <ac:spMk id="82" creationId="{372ABEAA-4D9F-434B-AB36-9EA2DA67F90A}"/>
          </ac:spMkLst>
        </pc:spChg>
        <pc:spChg chg="del mod">
          <ac:chgData name="Polona Le Quesne Stabej" userId="9a3da78b-eb26-42b3-8962-8b2e1fe7ef27" providerId="ADAL" clId="{D60FB01A-44D8-42F4-A5D0-8F2D5E6ECEA0}" dt="2022-05-18T12:42:21.973" v="2299" actId="478"/>
          <ac:spMkLst>
            <pc:docMk/>
            <pc:sldMk cId="3207730628" sldId="381"/>
            <ac:spMk id="83" creationId="{A2D73A2F-12C0-49E0-B64E-5A84FD4B0E1F}"/>
          </ac:spMkLst>
        </pc:spChg>
        <pc:spChg chg="mod">
          <ac:chgData name="Polona Le Quesne Stabej" userId="9a3da78b-eb26-42b3-8962-8b2e1fe7ef27" providerId="ADAL" clId="{D60FB01A-44D8-42F4-A5D0-8F2D5E6ECEA0}" dt="2022-05-18T12:41:38.867" v="2276" actId="208"/>
          <ac:spMkLst>
            <pc:docMk/>
            <pc:sldMk cId="3207730628" sldId="381"/>
            <ac:spMk id="84" creationId="{3FD447D3-194D-4E1D-9EEF-19B438D21D62}"/>
          </ac:spMkLst>
        </pc:spChg>
        <pc:spChg chg="mod">
          <ac:chgData name="Polona Le Quesne Stabej" userId="9a3da78b-eb26-42b3-8962-8b2e1fe7ef27" providerId="ADAL" clId="{D60FB01A-44D8-42F4-A5D0-8F2D5E6ECEA0}" dt="2022-05-18T12:42:06.627" v="2298" actId="1076"/>
          <ac:spMkLst>
            <pc:docMk/>
            <pc:sldMk cId="3207730628" sldId="381"/>
            <ac:spMk id="85" creationId="{85CF5C6A-FF07-4505-BFF5-BBD341F01BD8}"/>
          </ac:spMkLst>
        </pc:spChg>
        <pc:grpChg chg="add del mod">
          <ac:chgData name="Polona Le Quesne Stabej" userId="9a3da78b-eb26-42b3-8962-8b2e1fe7ef27" providerId="ADAL" clId="{D60FB01A-44D8-42F4-A5D0-8F2D5E6ECEA0}" dt="2022-05-18T12:42:27.064" v="2300" actId="478"/>
          <ac:grpSpMkLst>
            <pc:docMk/>
            <pc:sldMk cId="3207730628" sldId="381"/>
            <ac:grpSpMk id="80" creationId="{6D00114B-D00E-4EAD-B3B0-D547D3F17549}"/>
          </ac:grpSpMkLst>
        </pc:grpChg>
        <pc:grpChg chg="mod topLvl">
          <ac:chgData name="Polona Le Quesne Stabej" userId="9a3da78b-eb26-42b3-8962-8b2e1fe7ef27" providerId="ADAL" clId="{D60FB01A-44D8-42F4-A5D0-8F2D5E6ECEA0}" dt="2022-05-18T12:42:27.064" v="2300" actId="478"/>
          <ac:grpSpMkLst>
            <pc:docMk/>
            <pc:sldMk cId="3207730628" sldId="381"/>
            <ac:grpSpMk id="81" creationId="{49728D7A-08E2-42AB-AF61-F9AD473BCEB9}"/>
          </ac:grpSpMkLst>
        </pc:grpChg>
      </pc:sldChg>
      <pc:sldChg chg="add del">
        <pc:chgData name="Polona Le Quesne Stabej" userId="9a3da78b-eb26-42b3-8962-8b2e1fe7ef27" providerId="ADAL" clId="{D60FB01A-44D8-42F4-A5D0-8F2D5E6ECEA0}" dt="2022-06-02T11:47:39.537" v="9567" actId="47"/>
        <pc:sldMkLst>
          <pc:docMk/>
          <pc:sldMk cId="1388194604" sldId="382"/>
        </pc:sldMkLst>
      </pc:sldChg>
      <pc:sldChg chg="addSp modSp new mod">
        <pc:chgData name="Polona Le Quesne Stabej" userId="9a3da78b-eb26-42b3-8962-8b2e1fe7ef27" providerId="ADAL" clId="{D60FB01A-44D8-42F4-A5D0-8F2D5E6ECEA0}" dt="2022-05-30T11:31:25.668" v="6216" actId="313"/>
        <pc:sldMkLst>
          <pc:docMk/>
          <pc:sldMk cId="4110735532" sldId="383"/>
        </pc:sldMkLst>
        <pc:spChg chg="add mod">
          <ac:chgData name="Polona Le Quesne Stabej" userId="9a3da78b-eb26-42b3-8962-8b2e1fe7ef27" providerId="ADAL" clId="{D60FB01A-44D8-42F4-A5D0-8F2D5E6ECEA0}" dt="2022-05-30T11:31:25.668" v="6216" actId="313"/>
          <ac:spMkLst>
            <pc:docMk/>
            <pc:sldMk cId="4110735532" sldId="383"/>
            <ac:spMk id="2" creationId="{0E005DEE-923E-4CA4-8F42-B65D158D084B}"/>
          </ac:spMkLst>
        </pc:spChg>
      </pc:sldChg>
      <pc:sldChg chg="addSp modSp new del mod">
        <pc:chgData name="Polona Le Quesne Stabej" userId="9a3da78b-eb26-42b3-8962-8b2e1fe7ef27" providerId="ADAL" clId="{D60FB01A-44D8-42F4-A5D0-8F2D5E6ECEA0}" dt="2022-05-18T12:46:05.756" v="2614" actId="47"/>
        <pc:sldMkLst>
          <pc:docMk/>
          <pc:sldMk cId="882288181" sldId="384"/>
        </pc:sldMkLst>
        <pc:spChg chg="add mod">
          <ac:chgData name="Polona Le Quesne Stabej" userId="9a3da78b-eb26-42b3-8962-8b2e1fe7ef27" providerId="ADAL" clId="{D60FB01A-44D8-42F4-A5D0-8F2D5E6ECEA0}" dt="2022-05-18T12:45:44.629" v="2611" actId="20577"/>
          <ac:spMkLst>
            <pc:docMk/>
            <pc:sldMk cId="882288181" sldId="384"/>
            <ac:spMk id="2" creationId="{001EE556-3BD1-4BA2-8BF6-01D4D204AFFE}"/>
          </ac:spMkLst>
        </pc:spChg>
      </pc:sldChg>
      <pc:sldChg chg="modSp mod">
        <pc:chgData name="Polona Le Quesne Stabej" userId="9a3da78b-eb26-42b3-8962-8b2e1fe7ef27" providerId="ADAL" clId="{D60FB01A-44D8-42F4-A5D0-8F2D5E6ECEA0}" dt="2022-06-02T20:38:36.986" v="9632" actId="20577"/>
        <pc:sldMkLst>
          <pc:docMk/>
          <pc:sldMk cId="1615868243" sldId="385"/>
        </pc:sldMkLst>
        <pc:spChg chg="mod">
          <ac:chgData name="Polona Le Quesne Stabej" userId="9a3da78b-eb26-42b3-8962-8b2e1fe7ef27" providerId="ADAL" clId="{D60FB01A-44D8-42F4-A5D0-8F2D5E6ECEA0}" dt="2022-06-01T11:08:04.533" v="7600" actId="1076"/>
          <ac:spMkLst>
            <pc:docMk/>
            <pc:sldMk cId="1615868243" sldId="385"/>
            <ac:spMk id="3" creationId="{87E64835-C043-4805-81E5-7239C5AB2C28}"/>
          </ac:spMkLst>
        </pc:spChg>
        <pc:spChg chg="mod">
          <ac:chgData name="Polona Le Quesne Stabej" userId="9a3da78b-eb26-42b3-8962-8b2e1fe7ef27" providerId="ADAL" clId="{D60FB01A-44D8-42F4-A5D0-8F2D5E6ECEA0}" dt="2022-06-02T20:38:36.986" v="9632" actId="20577"/>
          <ac:spMkLst>
            <pc:docMk/>
            <pc:sldMk cId="1615868243" sldId="385"/>
            <ac:spMk id="4" creationId="{3A69DA64-AE2E-4810-B306-3C11BBDC35F8}"/>
          </ac:spMkLst>
        </pc:spChg>
      </pc:sldChg>
      <pc:sldChg chg="delSp mod">
        <pc:chgData name="Polona Le Quesne Stabej" userId="9a3da78b-eb26-42b3-8962-8b2e1fe7ef27" providerId="ADAL" clId="{D60FB01A-44D8-42F4-A5D0-8F2D5E6ECEA0}" dt="2022-06-02T21:23:23.398" v="9741" actId="478"/>
        <pc:sldMkLst>
          <pc:docMk/>
          <pc:sldMk cId="2736518732" sldId="386"/>
        </pc:sldMkLst>
        <pc:spChg chg="del">
          <ac:chgData name="Polona Le Quesne Stabej" userId="9a3da78b-eb26-42b3-8962-8b2e1fe7ef27" providerId="ADAL" clId="{D60FB01A-44D8-42F4-A5D0-8F2D5E6ECEA0}" dt="2022-06-02T21:23:23.398" v="9741" actId="478"/>
          <ac:spMkLst>
            <pc:docMk/>
            <pc:sldMk cId="2736518732" sldId="386"/>
            <ac:spMk id="2" creationId="{3DA34FF8-0091-42C7-2CD4-FEAFFB98CE08}"/>
          </ac:spMkLst>
        </pc:spChg>
      </pc:sldChg>
      <pc:sldChg chg="modSp mod">
        <pc:chgData name="Polona Le Quesne Stabej" userId="9a3da78b-eb26-42b3-8962-8b2e1fe7ef27" providerId="ADAL" clId="{D60FB01A-44D8-42F4-A5D0-8F2D5E6ECEA0}" dt="2022-06-01T11:09:55.180" v="7647" actId="14100"/>
        <pc:sldMkLst>
          <pc:docMk/>
          <pc:sldMk cId="4246345141" sldId="387"/>
        </pc:sldMkLst>
        <pc:spChg chg="mod">
          <ac:chgData name="Polona Le Quesne Stabej" userId="9a3da78b-eb26-42b3-8962-8b2e1fe7ef27" providerId="ADAL" clId="{D60FB01A-44D8-42F4-A5D0-8F2D5E6ECEA0}" dt="2022-06-01T11:09:55.180" v="7647" actId="14100"/>
          <ac:spMkLst>
            <pc:docMk/>
            <pc:sldMk cId="4246345141" sldId="387"/>
            <ac:spMk id="2" creationId="{AFAECC0A-E78F-475F-A73B-E492906F5E9F}"/>
          </ac:spMkLst>
        </pc:spChg>
      </pc:sldChg>
      <pc:sldChg chg="modSp add mod modNotesTx">
        <pc:chgData name="Polona Le Quesne Stabej" userId="9a3da78b-eb26-42b3-8962-8b2e1fe7ef27" providerId="ADAL" clId="{D60FB01A-44D8-42F4-A5D0-8F2D5E6ECEA0}" dt="2022-06-02T07:27:35.972" v="7803" actId="1076"/>
        <pc:sldMkLst>
          <pc:docMk/>
          <pc:sldMk cId="2573487411" sldId="388"/>
        </pc:sldMkLst>
        <pc:graphicFrameChg chg="mod modGraphic">
          <ac:chgData name="Polona Le Quesne Stabej" userId="9a3da78b-eb26-42b3-8962-8b2e1fe7ef27" providerId="ADAL" clId="{D60FB01A-44D8-42F4-A5D0-8F2D5E6ECEA0}" dt="2022-06-02T07:27:35.972" v="7803" actId="1076"/>
          <ac:graphicFrameMkLst>
            <pc:docMk/>
            <pc:sldMk cId="2573487411" sldId="388"/>
            <ac:graphicFrameMk id="2" creationId="{76EB7489-CFA2-4CC6-B03A-C6108668BC4B}"/>
          </ac:graphicFrameMkLst>
        </pc:graphicFrameChg>
      </pc:sldChg>
      <pc:sldChg chg="modSp add mod ord">
        <pc:chgData name="Polona Le Quesne Stabej" userId="9a3da78b-eb26-42b3-8962-8b2e1fe7ef27" providerId="ADAL" clId="{D60FB01A-44D8-42F4-A5D0-8F2D5E6ECEA0}" dt="2022-05-30T23:00:33.026" v="7184" actId="20577"/>
        <pc:sldMkLst>
          <pc:docMk/>
          <pc:sldMk cId="4209969296" sldId="389"/>
        </pc:sldMkLst>
        <pc:spChg chg="mod">
          <ac:chgData name="Polona Le Quesne Stabej" userId="9a3da78b-eb26-42b3-8962-8b2e1fe7ef27" providerId="ADAL" clId="{D60FB01A-44D8-42F4-A5D0-8F2D5E6ECEA0}" dt="2022-05-19T09:52:56.157" v="3552" actId="207"/>
          <ac:spMkLst>
            <pc:docMk/>
            <pc:sldMk cId="4209969296" sldId="389"/>
            <ac:spMk id="3" creationId="{D1727DE6-65D5-4724-9C33-97810CEDB220}"/>
          </ac:spMkLst>
        </pc:spChg>
        <pc:spChg chg="mod">
          <ac:chgData name="Polona Le Quesne Stabej" userId="9a3da78b-eb26-42b3-8962-8b2e1fe7ef27" providerId="ADAL" clId="{D60FB01A-44D8-42F4-A5D0-8F2D5E6ECEA0}" dt="2022-05-30T23:00:33.026" v="7184" actId="20577"/>
          <ac:spMkLst>
            <pc:docMk/>
            <pc:sldMk cId="4209969296" sldId="389"/>
            <ac:spMk id="180" creationId="{966A991C-5B28-4782-B67F-810B61816054}"/>
          </ac:spMkLst>
        </pc:spChg>
      </pc:sldChg>
      <pc:sldChg chg="modSp add del mod ord modNotesTx">
        <pc:chgData name="Polona Le Quesne Stabej" userId="9a3da78b-eb26-42b3-8962-8b2e1fe7ef27" providerId="ADAL" clId="{D60FB01A-44D8-42F4-A5D0-8F2D5E6ECEA0}" dt="2022-05-30T10:41:19.101" v="5493" actId="47"/>
        <pc:sldMkLst>
          <pc:docMk/>
          <pc:sldMk cId="2584464524" sldId="390"/>
        </pc:sldMkLst>
        <pc:spChg chg="mod">
          <ac:chgData name="Polona Le Quesne Stabej" userId="9a3da78b-eb26-42b3-8962-8b2e1fe7ef27" providerId="ADAL" clId="{D60FB01A-44D8-42F4-A5D0-8F2D5E6ECEA0}" dt="2022-05-19T09:56:43.327" v="3583" actId="1076"/>
          <ac:spMkLst>
            <pc:docMk/>
            <pc:sldMk cId="2584464524" sldId="390"/>
            <ac:spMk id="3" creationId="{14442622-7AD3-4F88-B6DC-CF8C0861F32A}"/>
          </ac:spMkLst>
        </pc:spChg>
        <pc:spChg chg="mod">
          <ac:chgData name="Polona Le Quesne Stabej" userId="9a3da78b-eb26-42b3-8962-8b2e1fe7ef27" providerId="ADAL" clId="{D60FB01A-44D8-42F4-A5D0-8F2D5E6ECEA0}" dt="2022-05-19T09:56:03.237" v="3575" actId="255"/>
          <ac:spMkLst>
            <pc:docMk/>
            <pc:sldMk cId="2584464524" sldId="390"/>
            <ac:spMk id="41" creationId="{93B57CF4-7D4F-4D36-B500-D0BC9F0EFFD8}"/>
          </ac:spMkLst>
        </pc:spChg>
        <pc:spChg chg="mod">
          <ac:chgData name="Polona Le Quesne Stabej" userId="9a3da78b-eb26-42b3-8962-8b2e1fe7ef27" providerId="ADAL" clId="{D60FB01A-44D8-42F4-A5D0-8F2D5E6ECEA0}" dt="2022-05-19T09:56:03.237" v="3575" actId="255"/>
          <ac:spMkLst>
            <pc:docMk/>
            <pc:sldMk cId="2584464524" sldId="390"/>
            <ac:spMk id="42" creationId="{24F2A692-D5BB-43C1-8C9C-AEDF0D33E30B}"/>
          </ac:spMkLst>
        </pc:spChg>
        <pc:spChg chg="mod">
          <ac:chgData name="Polona Le Quesne Stabej" userId="9a3da78b-eb26-42b3-8962-8b2e1fe7ef27" providerId="ADAL" clId="{D60FB01A-44D8-42F4-A5D0-8F2D5E6ECEA0}" dt="2022-05-19T09:56:25.296" v="3579" actId="255"/>
          <ac:spMkLst>
            <pc:docMk/>
            <pc:sldMk cId="2584464524" sldId="390"/>
            <ac:spMk id="43" creationId="{B2FE1FD6-48CE-46F4-87BB-049CB4DB4AFE}"/>
          </ac:spMkLst>
        </pc:spChg>
        <pc:spChg chg="mod">
          <ac:chgData name="Polona Le Quesne Stabej" userId="9a3da78b-eb26-42b3-8962-8b2e1fe7ef27" providerId="ADAL" clId="{D60FB01A-44D8-42F4-A5D0-8F2D5E6ECEA0}" dt="2022-05-19T09:56:14.400" v="3578" actId="1076"/>
          <ac:spMkLst>
            <pc:docMk/>
            <pc:sldMk cId="2584464524" sldId="390"/>
            <ac:spMk id="44" creationId="{37A9CD5C-1569-4486-AB9C-53DEB443C0BE}"/>
          </ac:spMkLst>
        </pc:spChg>
      </pc:sldChg>
      <pc:sldChg chg="addSp delSp modSp add del mod">
        <pc:chgData name="Polona Le Quesne Stabej" userId="9a3da78b-eb26-42b3-8962-8b2e1fe7ef27" providerId="ADAL" clId="{D60FB01A-44D8-42F4-A5D0-8F2D5E6ECEA0}" dt="2022-05-30T05:01:11.734" v="4566" actId="47"/>
        <pc:sldMkLst>
          <pc:docMk/>
          <pc:sldMk cId="31385214" sldId="391"/>
        </pc:sldMkLst>
        <pc:spChg chg="add mod">
          <ac:chgData name="Polona Le Quesne Stabej" userId="9a3da78b-eb26-42b3-8962-8b2e1fe7ef27" providerId="ADAL" clId="{D60FB01A-44D8-42F4-A5D0-8F2D5E6ECEA0}" dt="2022-05-30T02:19:18.860" v="3975" actId="14100"/>
          <ac:spMkLst>
            <pc:docMk/>
            <pc:sldMk cId="31385214" sldId="391"/>
            <ac:spMk id="5" creationId="{09D8495A-3ED8-4048-9EB7-31ECE86D3452}"/>
          </ac:spMkLst>
        </pc:spChg>
        <pc:spChg chg="add mod">
          <ac:chgData name="Polona Le Quesne Stabej" userId="9a3da78b-eb26-42b3-8962-8b2e1fe7ef27" providerId="ADAL" clId="{D60FB01A-44D8-42F4-A5D0-8F2D5E6ECEA0}" dt="2022-05-30T02:19:48.549" v="3978" actId="208"/>
          <ac:spMkLst>
            <pc:docMk/>
            <pc:sldMk cId="31385214" sldId="391"/>
            <ac:spMk id="6" creationId="{DCEC0953-6311-4EB3-904D-95D0CD96108B}"/>
          </ac:spMkLst>
        </pc:spChg>
        <pc:spChg chg="add del">
          <ac:chgData name="Polona Le Quesne Stabej" userId="9a3da78b-eb26-42b3-8962-8b2e1fe7ef27" providerId="ADAL" clId="{D60FB01A-44D8-42F4-A5D0-8F2D5E6ECEA0}" dt="2022-05-30T02:17:30.585" v="3966" actId="478"/>
          <ac:spMkLst>
            <pc:docMk/>
            <pc:sldMk cId="31385214" sldId="391"/>
            <ac:spMk id="27" creationId="{65E89251-DF72-49B1-853A-38FF0938CAD0}"/>
          </ac:spMkLst>
        </pc:spChg>
        <pc:spChg chg="mod">
          <ac:chgData name="Polona Le Quesne Stabej" userId="9a3da78b-eb26-42b3-8962-8b2e1fe7ef27" providerId="ADAL" clId="{D60FB01A-44D8-42F4-A5D0-8F2D5E6ECEA0}" dt="2022-05-30T02:17:30.039" v="3965" actId="1076"/>
          <ac:spMkLst>
            <pc:docMk/>
            <pc:sldMk cId="31385214" sldId="391"/>
            <ac:spMk id="28" creationId="{82DF85C8-0BE8-4EF9-8A58-EBA8C61AB46D}"/>
          </ac:spMkLst>
        </pc:spChg>
        <pc:spChg chg="add del">
          <ac:chgData name="Polona Le Quesne Stabej" userId="9a3da78b-eb26-42b3-8962-8b2e1fe7ef27" providerId="ADAL" clId="{D60FB01A-44D8-42F4-A5D0-8F2D5E6ECEA0}" dt="2022-05-30T02:17:29.732" v="3964" actId="478"/>
          <ac:spMkLst>
            <pc:docMk/>
            <pc:sldMk cId="31385214" sldId="391"/>
            <ac:spMk id="29" creationId="{D9C7E40F-0EFB-4FB5-ACA6-ADF00D8D3671}"/>
          </ac:spMkLst>
        </pc:spChg>
        <pc:spChg chg="add del">
          <ac:chgData name="Polona Le Quesne Stabej" userId="9a3da78b-eb26-42b3-8962-8b2e1fe7ef27" providerId="ADAL" clId="{D60FB01A-44D8-42F4-A5D0-8F2D5E6ECEA0}" dt="2022-05-30T02:17:29.164" v="3963" actId="478"/>
          <ac:spMkLst>
            <pc:docMk/>
            <pc:sldMk cId="31385214" sldId="391"/>
            <ac:spMk id="31" creationId="{C6F89C72-35AB-40BE-B4B2-AE1FAAD43C8A}"/>
          </ac:spMkLst>
        </pc:spChg>
        <pc:spChg chg="del">
          <ac:chgData name="Polona Le Quesne Stabej" userId="9a3da78b-eb26-42b3-8962-8b2e1fe7ef27" providerId="ADAL" clId="{D60FB01A-44D8-42F4-A5D0-8F2D5E6ECEA0}" dt="2022-05-30T02:18:34.724" v="3970" actId="478"/>
          <ac:spMkLst>
            <pc:docMk/>
            <pc:sldMk cId="31385214" sldId="391"/>
            <ac:spMk id="41" creationId="{93B57CF4-7D4F-4D36-B500-D0BC9F0EFFD8}"/>
          </ac:spMkLst>
        </pc:spChg>
      </pc:sldChg>
      <pc:sldChg chg="addSp delSp modSp new del mod ord modNotesTx">
        <pc:chgData name="Polona Le Quesne Stabej" userId="9a3da78b-eb26-42b3-8962-8b2e1fe7ef27" providerId="ADAL" clId="{D60FB01A-44D8-42F4-A5D0-8F2D5E6ECEA0}" dt="2022-06-02T10:56:24.364" v="8893" actId="47"/>
        <pc:sldMkLst>
          <pc:docMk/>
          <pc:sldMk cId="1801656931" sldId="392"/>
        </pc:sldMkLst>
        <pc:spChg chg="add mod ord">
          <ac:chgData name="Polona Le Quesne Stabej" userId="9a3da78b-eb26-42b3-8962-8b2e1fe7ef27" providerId="ADAL" clId="{D60FB01A-44D8-42F4-A5D0-8F2D5E6ECEA0}" dt="2022-05-30T05:20:57.166" v="4726" actId="20577"/>
          <ac:spMkLst>
            <pc:docMk/>
            <pc:sldMk cId="1801656931" sldId="392"/>
            <ac:spMk id="4" creationId="{7A6D9DA9-E6DE-42AC-BFC6-5EBDD11A6561}"/>
          </ac:spMkLst>
        </pc:spChg>
        <pc:picChg chg="add del mod">
          <ac:chgData name="Polona Le Quesne Stabej" userId="9a3da78b-eb26-42b3-8962-8b2e1fe7ef27" providerId="ADAL" clId="{D60FB01A-44D8-42F4-A5D0-8F2D5E6ECEA0}" dt="2022-05-30T05:09:37.878" v="4599" actId="478"/>
          <ac:picMkLst>
            <pc:docMk/>
            <pc:sldMk cId="1801656931" sldId="392"/>
            <ac:picMk id="3" creationId="{E9B6A342-3934-4FC4-AB0E-E5C39B61177F}"/>
          </ac:picMkLst>
        </pc:picChg>
        <pc:picChg chg="add mod">
          <ac:chgData name="Polona Le Quesne Stabej" userId="9a3da78b-eb26-42b3-8962-8b2e1fe7ef27" providerId="ADAL" clId="{D60FB01A-44D8-42F4-A5D0-8F2D5E6ECEA0}" dt="2022-05-30T05:18:51.001" v="4678" actId="1076"/>
          <ac:picMkLst>
            <pc:docMk/>
            <pc:sldMk cId="1801656931" sldId="392"/>
            <ac:picMk id="5" creationId="{91A1BE88-E998-485A-A047-893B1B64BDE7}"/>
          </ac:picMkLst>
        </pc:picChg>
      </pc:sldChg>
      <pc:sldChg chg="addSp delSp modSp new mod addAnim delAnim modAnim">
        <pc:chgData name="Polona Le Quesne Stabej" userId="9a3da78b-eb26-42b3-8962-8b2e1fe7ef27" providerId="ADAL" clId="{D60FB01A-44D8-42F4-A5D0-8F2D5E6ECEA0}" dt="2022-06-03T00:27:37.659" v="9873"/>
        <pc:sldMkLst>
          <pc:docMk/>
          <pc:sldMk cId="1950771481" sldId="393"/>
        </pc:sldMkLst>
        <pc:spChg chg="add mod">
          <ac:chgData name="Polona Le Quesne Stabej" userId="9a3da78b-eb26-42b3-8962-8b2e1fe7ef27" providerId="ADAL" clId="{D60FB01A-44D8-42F4-A5D0-8F2D5E6ECEA0}" dt="2022-05-30T02:21:09.956" v="4017" actId="20577"/>
          <ac:spMkLst>
            <pc:docMk/>
            <pc:sldMk cId="1950771481" sldId="393"/>
            <ac:spMk id="2" creationId="{447B16D2-E703-438D-8CCD-741AC4CA6350}"/>
          </ac:spMkLst>
        </pc:spChg>
        <pc:spChg chg="add del mod">
          <ac:chgData name="Polona Le Quesne Stabej" userId="9a3da78b-eb26-42b3-8962-8b2e1fe7ef27" providerId="ADAL" clId="{D60FB01A-44D8-42F4-A5D0-8F2D5E6ECEA0}" dt="2022-05-30T02:21:09.193" v="4015"/>
          <ac:spMkLst>
            <pc:docMk/>
            <pc:sldMk cId="1950771481" sldId="393"/>
            <ac:spMk id="3" creationId="{E851D95C-FD20-4DCA-8CB8-DE7F1E8B0A97}"/>
          </ac:spMkLst>
        </pc:spChg>
        <pc:spChg chg="add mod">
          <ac:chgData name="Polona Le Quesne Stabej" userId="9a3da78b-eb26-42b3-8962-8b2e1fe7ef27" providerId="ADAL" clId="{D60FB01A-44D8-42F4-A5D0-8F2D5E6ECEA0}" dt="2022-05-30T04:31:49.989" v="4196" actId="1076"/>
          <ac:spMkLst>
            <pc:docMk/>
            <pc:sldMk cId="1950771481" sldId="393"/>
            <ac:spMk id="4" creationId="{4496609D-2298-45CF-800A-99FD3CFAF094}"/>
          </ac:spMkLst>
        </pc:spChg>
        <pc:spChg chg="add mod">
          <ac:chgData name="Polona Le Quesne Stabej" userId="9a3da78b-eb26-42b3-8962-8b2e1fe7ef27" providerId="ADAL" clId="{D60FB01A-44D8-42F4-A5D0-8F2D5E6ECEA0}" dt="2022-05-30T20:52:00.413" v="7119" actId="1076"/>
          <ac:spMkLst>
            <pc:docMk/>
            <pc:sldMk cId="1950771481" sldId="393"/>
            <ac:spMk id="5" creationId="{8FC20EB3-C714-430B-9849-525FCD695C45}"/>
          </ac:spMkLst>
        </pc:spChg>
        <pc:spChg chg="del mod topLvl">
          <ac:chgData name="Polona Le Quesne Stabej" userId="9a3da78b-eb26-42b3-8962-8b2e1fe7ef27" providerId="ADAL" clId="{D60FB01A-44D8-42F4-A5D0-8F2D5E6ECEA0}" dt="2022-05-30T02:36:04.603" v="4076" actId="478"/>
          <ac:spMkLst>
            <pc:docMk/>
            <pc:sldMk cId="1950771481" sldId="393"/>
            <ac:spMk id="6" creationId="{234407A6-C99A-42A1-9B77-7E3D9109DD42}"/>
          </ac:spMkLst>
        </pc:spChg>
        <pc:spChg chg="del mod topLvl">
          <ac:chgData name="Polona Le Quesne Stabej" userId="9a3da78b-eb26-42b3-8962-8b2e1fe7ef27" providerId="ADAL" clId="{D60FB01A-44D8-42F4-A5D0-8F2D5E6ECEA0}" dt="2022-05-30T02:36:02.884" v="4075" actId="478"/>
          <ac:spMkLst>
            <pc:docMk/>
            <pc:sldMk cId="1950771481" sldId="393"/>
            <ac:spMk id="7" creationId="{D845C1F2-B391-4D14-B6CE-5CBBD44BD531}"/>
          </ac:spMkLst>
        </pc:spChg>
        <pc:spChg chg="mod topLvl">
          <ac:chgData name="Polona Le Quesne Stabej" userId="9a3da78b-eb26-42b3-8962-8b2e1fe7ef27" providerId="ADAL" clId="{D60FB01A-44D8-42F4-A5D0-8F2D5E6ECEA0}" dt="2022-05-30T04:31:46.759" v="4195" actId="1076"/>
          <ac:spMkLst>
            <pc:docMk/>
            <pc:sldMk cId="1950771481" sldId="393"/>
            <ac:spMk id="8" creationId="{6E5E1FCE-EE35-4352-B6C7-CA21ADFFA71C}"/>
          </ac:spMkLst>
        </pc:spChg>
        <pc:spChg chg="mod topLvl">
          <ac:chgData name="Polona Le Quesne Stabej" userId="9a3da78b-eb26-42b3-8962-8b2e1fe7ef27" providerId="ADAL" clId="{D60FB01A-44D8-42F4-A5D0-8F2D5E6ECEA0}" dt="2022-05-30T04:31:46.759" v="4195" actId="1076"/>
          <ac:spMkLst>
            <pc:docMk/>
            <pc:sldMk cId="1950771481" sldId="393"/>
            <ac:spMk id="11" creationId="{21DB8F2C-A66B-4B31-9190-4797EBC3A14C}"/>
          </ac:spMkLst>
        </pc:spChg>
        <pc:spChg chg="del mod topLvl">
          <ac:chgData name="Polona Le Quesne Stabej" userId="9a3da78b-eb26-42b3-8962-8b2e1fe7ef27" providerId="ADAL" clId="{D60FB01A-44D8-42F4-A5D0-8F2D5E6ECEA0}" dt="2022-05-30T04:23:59.143" v="4167" actId="478"/>
          <ac:spMkLst>
            <pc:docMk/>
            <pc:sldMk cId="1950771481" sldId="393"/>
            <ac:spMk id="12" creationId="{93B86816-1315-40B6-96B3-FA995A2AB504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3" creationId="{4892D130-EAEE-439D-AE77-6483E4278B70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4" creationId="{17C7FEBF-63AB-4B34-A08D-5118D2FC2A40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5" creationId="{08368B03-E871-422D-A47C-A33A71143298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6" creationId="{657E1B1E-FBEA-416B-A669-3320367F5B48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7" creationId="{FA77D1E6-D983-43CF-8CFC-65F5E7E9B90F}"/>
          </ac:spMkLst>
        </pc:spChg>
        <pc:spChg chg="mod topLvl">
          <ac:chgData name="Polona Le Quesne Stabej" userId="9a3da78b-eb26-42b3-8962-8b2e1fe7ef27" providerId="ADAL" clId="{D60FB01A-44D8-42F4-A5D0-8F2D5E6ECEA0}" dt="2022-05-30T03:59:56.850" v="4086" actId="164"/>
          <ac:spMkLst>
            <pc:docMk/>
            <pc:sldMk cId="1950771481" sldId="393"/>
            <ac:spMk id="18" creationId="{51B00DC0-6AA5-4FC5-9B57-B98F678817F8}"/>
          </ac:spMkLst>
        </pc:spChg>
        <pc:spChg chg="add mod topLvl">
          <ac:chgData name="Polona Le Quesne Stabej" userId="9a3da78b-eb26-42b3-8962-8b2e1fe7ef27" providerId="ADAL" clId="{D60FB01A-44D8-42F4-A5D0-8F2D5E6ECEA0}" dt="2022-05-30T04:33:11.332" v="4212" actId="164"/>
          <ac:spMkLst>
            <pc:docMk/>
            <pc:sldMk cId="1950771481" sldId="393"/>
            <ac:spMk id="33" creationId="{467BC4AA-2E9F-44FE-800D-8456DF55FB25}"/>
          </ac:spMkLst>
        </pc:spChg>
        <pc:spChg chg="add mod topLvl">
          <ac:chgData name="Polona Le Quesne Stabej" userId="9a3da78b-eb26-42b3-8962-8b2e1fe7ef27" providerId="ADAL" clId="{D60FB01A-44D8-42F4-A5D0-8F2D5E6ECEA0}" dt="2022-05-30T04:33:11.332" v="4212" actId="164"/>
          <ac:spMkLst>
            <pc:docMk/>
            <pc:sldMk cId="1950771481" sldId="393"/>
            <ac:spMk id="34" creationId="{7D7A7954-EA9B-45C4-B22C-4F7D74971F23}"/>
          </ac:spMkLst>
        </pc:spChg>
        <pc:spChg chg="add mod">
          <ac:chgData name="Polona Le Quesne Stabej" userId="9a3da78b-eb26-42b3-8962-8b2e1fe7ef27" providerId="ADAL" clId="{D60FB01A-44D8-42F4-A5D0-8F2D5E6ECEA0}" dt="2022-05-30T20:51:41.260" v="7094" actId="14100"/>
          <ac:spMkLst>
            <pc:docMk/>
            <pc:sldMk cId="1950771481" sldId="393"/>
            <ac:spMk id="37" creationId="{B7F80181-037E-4AB6-AD5E-4CA5789AC5CB}"/>
          </ac:spMkLst>
        </pc:spChg>
        <pc:spChg chg="add mod">
          <ac:chgData name="Polona Le Quesne Stabej" userId="9a3da78b-eb26-42b3-8962-8b2e1fe7ef27" providerId="ADAL" clId="{D60FB01A-44D8-42F4-A5D0-8F2D5E6ECEA0}" dt="2022-06-02T09:06:19.392" v="8303" actId="1076"/>
          <ac:spMkLst>
            <pc:docMk/>
            <pc:sldMk cId="1950771481" sldId="393"/>
            <ac:spMk id="43" creationId="{34EC29F4-7D6F-466F-B25E-D84952DF17A3}"/>
          </ac:spMkLst>
        </pc:spChg>
        <pc:spChg chg="add mod">
          <ac:chgData name="Polona Le Quesne Stabej" userId="9a3da78b-eb26-42b3-8962-8b2e1fe7ef27" providerId="ADAL" clId="{D60FB01A-44D8-42F4-A5D0-8F2D5E6ECEA0}" dt="2022-05-30T20:52:14.213" v="7122" actId="1076"/>
          <ac:spMkLst>
            <pc:docMk/>
            <pc:sldMk cId="1950771481" sldId="393"/>
            <ac:spMk id="44" creationId="{F365CC27-5AD3-4E38-9629-29079875C54D}"/>
          </ac:spMkLst>
        </pc:spChg>
        <pc:spChg chg="add mod">
          <ac:chgData name="Polona Le Quesne Stabej" userId="9a3da78b-eb26-42b3-8962-8b2e1fe7ef27" providerId="ADAL" clId="{D60FB01A-44D8-42F4-A5D0-8F2D5E6ECEA0}" dt="2022-05-30T04:58:39.291" v="4563" actId="164"/>
          <ac:spMkLst>
            <pc:docMk/>
            <pc:sldMk cId="1950771481" sldId="393"/>
            <ac:spMk id="45" creationId="{C2C3A35D-ACBC-4C33-9EE5-B7C3D92F5CAC}"/>
          </ac:spMkLst>
        </pc:spChg>
        <pc:spChg chg="add mod">
          <ac:chgData name="Polona Le Quesne Stabej" userId="9a3da78b-eb26-42b3-8962-8b2e1fe7ef27" providerId="ADAL" clId="{D60FB01A-44D8-42F4-A5D0-8F2D5E6ECEA0}" dt="2022-05-30T04:58:39.291" v="4563" actId="164"/>
          <ac:spMkLst>
            <pc:docMk/>
            <pc:sldMk cId="1950771481" sldId="393"/>
            <ac:spMk id="46" creationId="{55C33C0A-B45B-48CC-821A-DCA60B7EF75E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48" creationId="{7F69DF9C-8D3A-4746-9965-590508FE631E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49" creationId="{98501796-324D-46D5-B2C1-FC5DAC63027C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0" creationId="{CF01C6C4-93DF-4B1A-B30D-4FCA46C62CC9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1" creationId="{E51EC2BD-D25F-4588-8FA3-8ABBE2C155CF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2" creationId="{D9C1D632-1B65-42D8-AC31-763B5692568C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3" creationId="{E73A0BC9-FFF4-4333-841A-02EC0AB4FB8E}"/>
          </ac:spMkLst>
        </pc:spChg>
        <pc:spChg chg="add mod">
          <ac:chgData name="Polona Le Quesne Stabej" userId="9a3da78b-eb26-42b3-8962-8b2e1fe7ef27" providerId="ADAL" clId="{D60FB01A-44D8-42F4-A5D0-8F2D5E6ECEA0}" dt="2022-05-30T04:58:39.291" v="4563" actId="164"/>
          <ac:spMkLst>
            <pc:docMk/>
            <pc:sldMk cId="1950771481" sldId="393"/>
            <ac:spMk id="54" creationId="{F936CBC0-DBE4-42F0-B284-B18BA1A1E5D6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8" creationId="{B295F216-8793-4D05-884D-E5238331612D}"/>
          </ac:spMkLst>
        </pc:spChg>
        <pc:spChg chg="mod">
          <ac:chgData name="Polona Le Quesne Stabej" userId="9a3da78b-eb26-42b3-8962-8b2e1fe7ef27" providerId="ADAL" clId="{D60FB01A-44D8-42F4-A5D0-8F2D5E6ECEA0}" dt="2022-05-30T04:38:49.839" v="4330"/>
          <ac:spMkLst>
            <pc:docMk/>
            <pc:sldMk cId="1950771481" sldId="393"/>
            <ac:spMk id="59" creationId="{F4D7E791-E97F-472D-A972-BA04DA25FC74}"/>
          </ac:spMkLst>
        </pc:spChg>
        <pc:spChg chg="add del mod">
          <ac:chgData name="Polona Le Quesne Stabej" userId="9a3da78b-eb26-42b3-8962-8b2e1fe7ef27" providerId="ADAL" clId="{D60FB01A-44D8-42F4-A5D0-8F2D5E6ECEA0}" dt="2022-05-30T04:52:48.515" v="4491" actId="478"/>
          <ac:spMkLst>
            <pc:docMk/>
            <pc:sldMk cId="1950771481" sldId="393"/>
            <ac:spMk id="60" creationId="{3BF0D3C2-24B9-44A0-BD9A-413F110065A6}"/>
          </ac:spMkLst>
        </pc:spChg>
        <pc:spChg chg="add mod">
          <ac:chgData name="Polona Le Quesne Stabej" userId="9a3da78b-eb26-42b3-8962-8b2e1fe7ef27" providerId="ADAL" clId="{D60FB01A-44D8-42F4-A5D0-8F2D5E6ECEA0}" dt="2022-05-30T20:52:07.350" v="7121" actId="1076"/>
          <ac:spMkLst>
            <pc:docMk/>
            <pc:sldMk cId="1950771481" sldId="393"/>
            <ac:spMk id="60" creationId="{7522A8C2-4DD3-44E1-BE0A-BEB51D6408D5}"/>
          </ac:spMkLst>
        </pc:spChg>
        <pc:spChg chg="add del mod">
          <ac:chgData name="Polona Le Quesne Stabej" userId="9a3da78b-eb26-42b3-8962-8b2e1fe7ef27" providerId="ADAL" clId="{D60FB01A-44D8-42F4-A5D0-8F2D5E6ECEA0}" dt="2022-06-03T00:25:08.290" v="9775"/>
          <ac:spMkLst>
            <pc:docMk/>
            <pc:sldMk cId="1950771481" sldId="393"/>
            <ac:spMk id="61" creationId="{13576D90-DAC0-470D-847B-18B656872036}"/>
          </ac:spMkLst>
        </pc:spChg>
        <pc:spChg chg="add mod">
          <ac:chgData name="Polona Le Quesne Stabej" userId="9a3da78b-eb26-42b3-8962-8b2e1fe7ef27" providerId="ADAL" clId="{D60FB01A-44D8-42F4-A5D0-8F2D5E6ECEA0}" dt="2022-06-03T00:27:26.044" v="9871" actId="14100"/>
          <ac:spMkLst>
            <pc:docMk/>
            <pc:sldMk cId="1950771481" sldId="393"/>
            <ac:spMk id="63" creationId="{6D286716-6382-4C31-8A5B-7CA30DF4DB36}"/>
          </ac:spMkLst>
        </pc:spChg>
        <pc:spChg chg="add mod">
          <ac:chgData name="Polona Le Quesne Stabej" userId="9a3da78b-eb26-42b3-8962-8b2e1fe7ef27" providerId="ADAL" clId="{D60FB01A-44D8-42F4-A5D0-8F2D5E6ECEA0}" dt="2022-05-30T04:56:26.842" v="4520" actId="1076"/>
          <ac:spMkLst>
            <pc:docMk/>
            <pc:sldMk cId="1950771481" sldId="393"/>
            <ac:spMk id="64" creationId="{BFE46AF8-AD8A-4FC0-8546-B9D4960A9EFB}"/>
          </ac:spMkLst>
        </pc:spChg>
        <pc:spChg chg="add mod">
          <ac:chgData name="Polona Le Quesne Stabej" userId="9a3da78b-eb26-42b3-8962-8b2e1fe7ef27" providerId="ADAL" clId="{D60FB01A-44D8-42F4-A5D0-8F2D5E6ECEA0}" dt="2022-06-03T00:27:21.306" v="9870" actId="313"/>
          <ac:spMkLst>
            <pc:docMk/>
            <pc:sldMk cId="1950771481" sldId="393"/>
            <ac:spMk id="65" creationId="{49E032C8-DA26-4653-AF1D-29E5C081C0D2}"/>
          </ac:spMkLst>
        </pc:spChg>
        <pc:spChg chg="add del mod">
          <ac:chgData name="Polona Le Quesne Stabej" userId="9a3da78b-eb26-42b3-8962-8b2e1fe7ef27" providerId="ADAL" clId="{D60FB01A-44D8-42F4-A5D0-8F2D5E6ECEA0}" dt="2022-05-30T04:46:48.137" v="4432" actId="478"/>
          <ac:spMkLst>
            <pc:docMk/>
            <pc:sldMk cId="1950771481" sldId="393"/>
            <ac:spMk id="65" creationId="{F479FA85-3148-4689-AFF1-FD29493FB459}"/>
          </ac:spMkLst>
        </pc:spChg>
        <pc:spChg chg="add del mod">
          <ac:chgData name="Polona Le Quesne Stabej" userId="9a3da78b-eb26-42b3-8962-8b2e1fe7ef27" providerId="ADAL" clId="{D60FB01A-44D8-42F4-A5D0-8F2D5E6ECEA0}" dt="2022-05-30T04:46:47.257" v="4431" actId="478"/>
          <ac:spMkLst>
            <pc:docMk/>
            <pc:sldMk cId="1950771481" sldId="393"/>
            <ac:spMk id="66" creationId="{49DF27C8-B4C4-4CC5-A8C8-7BCEA247F720}"/>
          </ac:spMkLst>
        </pc:spChg>
        <pc:spChg chg="add del mod">
          <ac:chgData name="Polona Le Quesne Stabej" userId="9a3da78b-eb26-42b3-8962-8b2e1fe7ef27" providerId="ADAL" clId="{D60FB01A-44D8-42F4-A5D0-8F2D5E6ECEA0}" dt="2022-05-30T04:46:51" v="4435" actId="478"/>
          <ac:spMkLst>
            <pc:docMk/>
            <pc:sldMk cId="1950771481" sldId="393"/>
            <ac:spMk id="67" creationId="{C4F08A5E-5BDF-46F2-B490-DE0E6AFA9233}"/>
          </ac:spMkLst>
        </pc:spChg>
        <pc:spChg chg="add del mod">
          <ac:chgData name="Polona Le Quesne Stabej" userId="9a3da78b-eb26-42b3-8962-8b2e1fe7ef27" providerId="ADAL" clId="{D60FB01A-44D8-42F4-A5D0-8F2D5E6ECEA0}" dt="2022-05-30T04:46:34.618" v="4425" actId="478"/>
          <ac:spMkLst>
            <pc:docMk/>
            <pc:sldMk cId="1950771481" sldId="393"/>
            <ac:spMk id="68" creationId="{1664E8A5-08D9-4470-9FEB-0412CC3571E2}"/>
          </ac:spMkLst>
        </pc:spChg>
        <pc:spChg chg="add del mod">
          <ac:chgData name="Polona Le Quesne Stabej" userId="9a3da78b-eb26-42b3-8962-8b2e1fe7ef27" providerId="ADAL" clId="{D60FB01A-44D8-42F4-A5D0-8F2D5E6ECEA0}" dt="2022-05-30T04:46:33.939" v="4424" actId="478"/>
          <ac:spMkLst>
            <pc:docMk/>
            <pc:sldMk cId="1950771481" sldId="393"/>
            <ac:spMk id="69" creationId="{2CCB3A12-4FDB-40E1-A4C0-20A499A00B5D}"/>
          </ac:spMkLst>
        </pc:spChg>
        <pc:spChg chg="add del mod">
          <ac:chgData name="Polona Le Quesne Stabej" userId="9a3da78b-eb26-42b3-8962-8b2e1fe7ef27" providerId="ADAL" clId="{D60FB01A-44D8-42F4-A5D0-8F2D5E6ECEA0}" dt="2022-05-30T04:46:50.225" v="4434" actId="478"/>
          <ac:spMkLst>
            <pc:docMk/>
            <pc:sldMk cId="1950771481" sldId="393"/>
            <ac:spMk id="70" creationId="{E0D292F2-4CC8-4913-B338-457494AFB9C0}"/>
          </ac:spMkLst>
        </pc:spChg>
        <pc:spChg chg="add del mod">
          <ac:chgData name="Polona Le Quesne Stabej" userId="9a3da78b-eb26-42b3-8962-8b2e1fe7ef27" providerId="ADAL" clId="{D60FB01A-44D8-42F4-A5D0-8F2D5E6ECEA0}" dt="2022-05-30T04:44:08.224" v="4374" actId="478"/>
          <ac:spMkLst>
            <pc:docMk/>
            <pc:sldMk cId="1950771481" sldId="393"/>
            <ac:spMk id="71" creationId="{484E7081-D188-46DB-8254-552BB11ABB42}"/>
          </ac:spMkLst>
        </pc:spChg>
        <pc:spChg chg="add del mod">
          <ac:chgData name="Polona Le Quesne Stabej" userId="9a3da78b-eb26-42b3-8962-8b2e1fe7ef27" providerId="ADAL" clId="{D60FB01A-44D8-42F4-A5D0-8F2D5E6ECEA0}" dt="2022-05-30T04:46:51.840" v="4436" actId="478"/>
          <ac:spMkLst>
            <pc:docMk/>
            <pc:sldMk cId="1950771481" sldId="393"/>
            <ac:spMk id="72" creationId="{6F1510C9-EA2C-411B-9276-ED0C06D2FB22}"/>
          </ac:spMkLst>
        </pc:spChg>
        <pc:spChg chg="add del mod">
          <ac:chgData name="Polona Le Quesne Stabej" userId="9a3da78b-eb26-42b3-8962-8b2e1fe7ef27" providerId="ADAL" clId="{D60FB01A-44D8-42F4-A5D0-8F2D5E6ECEA0}" dt="2022-05-30T04:46:49.178" v="4433" actId="478"/>
          <ac:spMkLst>
            <pc:docMk/>
            <pc:sldMk cId="1950771481" sldId="393"/>
            <ac:spMk id="73" creationId="{C5EF67D2-F207-4CF3-9E63-A23D95615EE5}"/>
          </ac:spMkLst>
        </pc:spChg>
        <pc:spChg chg="add del mod">
          <ac:chgData name="Polona Le Quesne Stabej" userId="9a3da78b-eb26-42b3-8962-8b2e1fe7ef27" providerId="ADAL" clId="{D60FB01A-44D8-42F4-A5D0-8F2D5E6ECEA0}" dt="2022-05-30T04:46:52.664" v="4437" actId="478"/>
          <ac:spMkLst>
            <pc:docMk/>
            <pc:sldMk cId="1950771481" sldId="393"/>
            <ac:spMk id="74" creationId="{84A98490-FB5F-4D92-8069-4B4174319447}"/>
          </ac:spMkLst>
        </pc:spChg>
        <pc:spChg chg="add del mod">
          <ac:chgData name="Polona Le Quesne Stabej" userId="9a3da78b-eb26-42b3-8962-8b2e1fe7ef27" providerId="ADAL" clId="{D60FB01A-44D8-42F4-A5D0-8F2D5E6ECEA0}" dt="2022-05-30T04:45:49.768" v="4418" actId="478"/>
          <ac:spMkLst>
            <pc:docMk/>
            <pc:sldMk cId="1950771481" sldId="393"/>
            <ac:spMk id="75" creationId="{98B6C13B-5562-4F1B-9B43-DE82BB2FEFF1}"/>
          </ac:spMkLst>
        </pc:spChg>
        <pc:spChg chg="add del mod">
          <ac:chgData name="Polona Le Quesne Stabej" userId="9a3da78b-eb26-42b3-8962-8b2e1fe7ef27" providerId="ADAL" clId="{D60FB01A-44D8-42F4-A5D0-8F2D5E6ECEA0}" dt="2022-06-02T21:25:12.575" v="9745" actId="478"/>
          <ac:spMkLst>
            <pc:docMk/>
            <pc:sldMk cId="1950771481" sldId="393"/>
            <ac:spMk id="105" creationId="{A54F9CFE-6C6B-441B-8BA7-D1326591359F}"/>
          </ac:spMkLst>
        </pc:spChg>
        <pc:grpChg chg="add mod">
          <ac:chgData name="Polona Le Quesne Stabej" userId="9a3da78b-eb26-42b3-8962-8b2e1fe7ef27" providerId="ADAL" clId="{D60FB01A-44D8-42F4-A5D0-8F2D5E6ECEA0}" dt="2022-06-02T09:06:22.219" v="8306" actId="1076"/>
          <ac:grpSpMkLst>
            <pc:docMk/>
            <pc:sldMk cId="1950771481" sldId="393"/>
            <ac:grpSpMk id="3" creationId="{CC2297C5-E666-4D86-85E0-BB89112A49F1}"/>
          </ac:grpSpMkLst>
        </pc:grpChg>
        <pc:grpChg chg="add del mod">
          <ac:chgData name="Polona Le Quesne Stabej" userId="9a3da78b-eb26-42b3-8962-8b2e1fe7ef27" providerId="ADAL" clId="{D60FB01A-44D8-42F4-A5D0-8F2D5E6ECEA0}" dt="2022-05-30T02:35:59.766" v="4074" actId="165"/>
          <ac:grpSpMkLst>
            <pc:docMk/>
            <pc:sldMk cId="1950771481" sldId="393"/>
            <ac:grpSpMk id="5" creationId="{3E7E6F95-BEA4-461A-AF14-3ED4AD25DF1C}"/>
          </ac:grpSpMkLst>
        </pc:grpChg>
        <pc:grpChg chg="del mod topLvl">
          <ac:chgData name="Polona Le Quesne Stabej" userId="9a3da78b-eb26-42b3-8962-8b2e1fe7ef27" providerId="ADAL" clId="{D60FB01A-44D8-42F4-A5D0-8F2D5E6ECEA0}" dt="2022-05-30T03:59:47.349" v="4085" actId="165"/>
          <ac:grpSpMkLst>
            <pc:docMk/>
            <pc:sldMk cId="1950771481" sldId="393"/>
            <ac:grpSpMk id="9" creationId="{88D23CFD-2025-4CC0-9BB7-F8C9C3DCF313}"/>
          </ac:grpSpMkLst>
        </pc:grpChg>
        <pc:grpChg chg="del mod topLvl">
          <ac:chgData name="Polona Le Quesne Stabej" userId="9a3da78b-eb26-42b3-8962-8b2e1fe7ef27" providerId="ADAL" clId="{D60FB01A-44D8-42F4-A5D0-8F2D5E6ECEA0}" dt="2022-05-30T03:59:47.349" v="4085" actId="165"/>
          <ac:grpSpMkLst>
            <pc:docMk/>
            <pc:sldMk cId="1950771481" sldId="393"/>
            <ac:grpSpMk id="10" creationId="{D954AADD-4800-4F12-9812-E4A8249E5CC0}"/>
          </ac:grpSpMkLst>
        </pc:grpChg>
        <pc:grpChg chg="add mod">
          <ac:chgData name="Polona Le Quesne Stabej" userId="9a3da78b-eb26-42b3-8962-8b2e1fe7ef27" providerId="ADAL" clId="{D60FB01A-44D8-42F4-A5D0-8F2D5E6ECEA0}" dt="2022-05-30T04:31:46.759" v="4195" actId="1076"/>
          <ac:grpSpMkLst>
            <pc:docMk/>
            <pc:sldMk cId="1950771481" sldId="393"/>
            <ac:grpSpMk id="19" creationId="{C1B27075-743A-4378-A5DA-A1F1F0A17DDF}"/>
          </ac:grpSpMkLst>
        </pc:grpChg>
        <pc:grpChg chg="add mod">
          <ac:chgData name="Polona Le Quesne Stabej" userId="9a3da78b-eb26-42b3-8962-8b2e1fe7ef27" providerId="ADAL" clId="{D60FB01A-44D8-42F4-A5D0-8F2D5E6ECEA0}" dt="2022-05-30T20:14:09.818" v="6999" actId="164"/>
          <ac:grpSpMkLst>
            <pc:docMk/>
            <pc:sldMk cId="1950771481" sldId="393"/>
            <ac:grpSpMk id="30" creationId="{9CA5945E-ACEF-48BD-8989-5BC3885B6BCC}"/>
          </ac:grpSpMkLst>
        </pc:grpChg>
        <pc:grpChg chg="add del mod">
          <ac:chgData name="Polona Le Quesne Stabej" userId="9a3da78b-eb26-42b3-8962-8b2e1fe7ef27" providerId="ADAL" clId="{D60FB01A-44D8-42F4-A5D0-8F2D5E6ECEA0}" dt="2022-05-30T04:33:05.887" v="4211" actId="165"/>
          <ac:grpSpMkLst>
            <pc:docMk/>
            <pc:sldMk cId="1950771481" sldId="393"/>
            <ac:grpSpMk id="35" creationId="{FF86F43A-2422-4165-9648-0DD64DD482A1}"/>
          </ac:grpSpMkLst>
        </pc:grpChg>
        <pc:grpChg chg="add mod">
          <ac:chgData name="Polona Le Quesne Stabej" userId="9a3da78b-eb26-42b3-8962-8b2e1fe7ef27" providerId="ADAL" clId="{D60FB01A-44D8-42F4-A5D0-8F2D5E6ECEA0}" dt="2022-05-30T04:33:23.590" v="4214" actId="1076"/>
          <ac:grpSpMkLst>
            <pc:docMk/>
            <pc:sldMk cId="1950771481" sldId="393"/>
            <ac:grpSpMk id="36" creationId="{40BCFA65-D240-46D8-99E1-30A65C42F7D6}"/>
          </ac:grpSpMkLst>
        </pc:grpChg>
        <pc:grpChg chg="add mod">
          <ac:chgData name="Polona Le Quesne Stabej" userId="9a3da78b-eb26-42b3-8962-8b2e1fe7ef27" providerId="ADAL" clId="{D60FB01A-44D8-42F4-A5D0-8F2D5E6ECEA0}" dt="2022-05-30T04:58:39.291" v="4563" actId="164"/>
          <ac:grpSpMkLst>
            <pc:docMk/>
            <pc:sldMk cId="1950771481" sldId="393"/>
            <ac:grpSpMk id="47" creationId="{9DB823AC-BABC-469B-9898-90A9069155B7}"/>
          </ac:grpSpMkLst>
        </pc:grpChg>
        <pc:grpChg chg="add mod">
          <ac:chgData name="Polona Le Quesne Stabej" userId="9a3da78b-eb26-42b3-8962-8b2e1fe7ef27" providerId="ADAL" clId="{D60FB01A-44D8-42F4-A5D0-8F2D5E6ECEA0}" dt="2022-05-30T04:58:39.291" v="4563" actId="164"/>
          <ac:grpSpMkLst>
            <pc:docMk/>
            <pc:sldMk cId="1950771481" sldId="393"/>
            <ac:grpSpMk id="55" creationId="{B41BAC89-B105-416A-95FE-94A8DE72703A}"/>
          </ac:grpSpMkLst>
        </pc:grpChg>
        <pc:grpChg chg="add mod">
          <ac:chgData name="Polona Le Quesne Stabej" userId="9a3da78b-eb26-42b3-8962-8b2e1fe7ef27" providerId="ADAL" clId="{D60FB01A-44D8-42F4-A5D0-8F2D5E6ECEA0}" dt="2022-05-30T04:58:39.291" v="4563" actId="164"/>
          <ac:grpSpMkLst>
            <pc:docMk/>
            <pc:sldMk cId="1950771481" sldId="393"/>
            <ac:grpSpMk id="101" creationId="{F764A381-B02F-4559-83AC-3B62D6FC23E3}"/>
          </ac:grpSpMkLst>
        </pc:grpChg>
        <pc:graphicFrameChg chg="add mod topLvl">
          <ac:chgData name="Polona Le Quesne Stabej" userId="9a3da78b-eb26-42b3-8962-8b2e1fe7ef27" providerId="ADAL" clId="{D60FB01A-44D8-42F4-A5D0-8F2D5E6ECEA0}" dt="2022-05-30T04:33:11.332" v="4212" actId="164"/>
          <ac:graphicFrameMkLst>
            <pc:docMk/>
            <pc:sldMk cId="1950771481" sldId="393"/>
            <ac:graphicFrameMk id="31" creationId="{7621CCF0-E298-4640-90FF-33E7B0C94359}"/>
          </ac:graphicFrameMkLst>
        </pc:graphicFrameChg>
        <pc:graphicFrameChg chg="add mod topLvl modGraphic">
          <ac:chgData name="Polona Le Quesne Stabej" userId="9a3da78b-eb26-42b3-8962-8b2e1fe7ef27" providerId="ADAL" clId="{D60FB01A-44D8-42F4-A5D0-8F2D5E6ECEA0}" dt="2022-05-30T04:33:11.332" v="4212" actId="164"/>
          <ac:graphicFrameMkLst>
            <pc:docMk/>
            <pc:sldMk cId="1950771481" sldId="393"/>
            <ac:graphicFrameMk id="32" creationId="{1F86042C-DD8D-4DA7-A68A-207F5BDDB53B}"/>
          </ac:graphicFrameMkLst>
        </pc:graphicFrameChg>
        <pc:graphicFrameChg chg="add del mod modGraphic">
          <ac:chgData name="Polona Le Quesne Stabej" userId="9a3da78b-eb26-42b3-8962-8b2e1fe7ef27" providerId="ADAL" clId="{D60FB01A-44D8-42F4-A5D0-8F2D5E6ECEA0}" dt="2022-05-30T04:35:41.383" v="4228" actId="478"/>
          <ac:graphicFrameMkLst>
            <pc:docMk/>
            <pc:sldMk cId="1950771481" sldId="393"/>
            <ac:graphicFrameMk id="40" creationId="{C9402C19-9BB9-4880-BBAB-3496417772BE}"/>
          </ac:graphicFrameMkLst>
        </pc:graphicFrameChg>
        <pc:graphicFrameChg chg="mod">
          <ac:chgData name="Polona Le Quesne Stabej" userId="9a3da78b-eb26-42b3-8962-8b2e1fe7ef27" providerId="ADAL" clId="{D60FB01A-44D8-42F4-A5D0-8F2D5E6ECEA0}" dt="2022-05-30T04:38:49.839" v="4330"/>
          <ac:graphicFrameMkLst>
            <pc:docMk/>
            <pc:sldMk cId="1950771481" sldId="393"/>
            <ac:graphicFrameMk id="56" creationId="{E90AE659-869A-4AD1-9D90-0776F9F7BE34}"/>
          </ac:graphicFrameMkLst>
        </pc:graphicFrameChg>
        <pc:graphicFrameChg chg="mod">
          <ac:chgData name="Polona Le Quesne Stabej" userId="9a3da78b-eb26-42b3-8962-8b2e1fe7ef27" providerId="ADAL" clId="{D60FB01A-44D8-42F4-A5D0-8F2D5E6ECEA0}" dt="2022-05-30T04:38:49.839" v="4330"/>
          <ac:graphicFrameMkLst>
            <pc:docMk/>
            <pc:sldMk cId="1950771481" sldId="393"/>
            <ac:graphicFrameMk id="57" creationId="{B900C738-2AB9-4965-BFC8-442E9C5587E9}"/>
          </ac:graphicFrameMkLst>
        </pc:graphicFrameChg>
        <pc:graphicFrameChg chg="add del mod modGraphic">
          <ac:chgData name="Polona Le Quesne Stabej" userId="9a3da78b-eb26-42b3-8962-8b2e1fe7ef27" providerId="ADAL" clId="{D60FB01A-44D8-42F4-A5D0-8F2D5E6ECEA0}" dt="2022-06-02T09:06:22.478" v="8307" actId="1076"/>
          <ac:graphicFrameMkLst>
            <pc:docMk/>
            <pc:sldMk cId="1950771481" sldId="393"/>
            <ac:graphicFrameMk id="76" creationId="{6A6EF9A9-142C-4486-B04A-A34E62C2A75F}"/>
          </ac:graphicFrameMkLst>
        </pc:graphicFrameChg>
        <pc:picChg chg="add del mod">
          <ac:chgData name="Polona Le Quesne Stabej" userId="9a3da78b-eb26-42b3-8962-8b2e1fe7ef27" providerId="ADAL" clId="{D60FB01A-44D8-42F4-A5D0-8F2D5E6ECEA0}" dt="2022-05-30T04:06:57.969" v="4102" actId="478"/>
          <ac:picMkLst>
            <pc:docMk/>
            <pc:sldMk cId="1950771481" sldId="393"/>
            <ac:picMk id="21" creationId="{BC567540-E172-40EF-B841-B937F33FE3F0}"/>
          </ac:picMkLst>
        </pc:picChg>
        <pc:picChg chg="add del mod">
          <ac:chgData name="Polona Le Quesne Stabej" userId="9a3da78b-eb26-42b3-8962-8b2e1fe7ef27" providerId="ADAL" clId="{D60FB01A-44D8-42F4-A5D0-8F2D5E6ECEA0}" dt="2022-05-30T04:06:57.301" v="4101" actId="478"/>
          <ac:picMkLst>
            <pc:docMk/>
            <pc:sldMk cId="1950771481" sldId="393"/>
            <ac:picMk id="23" creationId="{626927AE-48B4-4624-98EE-D9BACB5DCD1F}"/>
          </ac:picMkLst>
        </pc:picChg>
        <pc:picChg chg="add del mod">
          <ac:chgData name="Polona Le Quesne Stabej" userId="9a3da78b-eb26-42b3-8962-8b2e1fe7ef27" providerId="ADAL" clId="{D60FB01A-44D8-42F4-A5D0-8F2D5E6ECEA0}" dt="2022-05-30T04:06:42.166" v="4098" actId="478"/>
          <ac:picMkLst>
            <pc:docMk/>
            <pc:sldMk cId="1950771481" sldId="393"/>
            <ac:picMk id="25" creationId="{2EA98D58-DB4D-475E-A2A9-2FA4AA0DE8CC}"/>
          </ac:picMkLst>
        </pc:picChg>
        <pc:picChg chg="add mod">
          <ac:chgData name="Polona Le Quesne Stabej" userId="9a3da78b-eb26-42b3-8962-8b2e1fe7ef27" providerId="ADAL" clId="{D60FB01A-44D8-42F4-A5D0-8F2D5E6ECEA0}" dt="2022-06-02T09:06:21.559" v="8304" actId="1076"/>
          <ac:picMkLst>
            <pc:docMk/>
            <pc:sldMk cId="1950771481" sldId="393"/>
            <ac:picMk id="27" creationId="{FD09AC4A-5E2D-4CD6-BC8D-C926AFFFCAB3}"/>
          </ac:picMkLst>
        </pc:picChg>
        <pc:picChg chg="add mod ord">
          <ac:chgData name="Polona Le Quesne Stabej" userId="9a3da78b-eb26-42b3-8962-8b2e1fe7ef27" providerId="ADAL" clId="{D60FB01A-44D8-42F4-A5D0-8F2D5E6ECEA0}" dt="2022-06-02T09:06:21.936" v="8305" actId="1076"/>
          <ac:picMkLst>
            <pc:docMk/>
            <pc:sldMk cId="1950771481" sldId="393"/>
            <ac:picMk id="29" creationId="{5E9E833C-AC78-4689-A255-0FDAF014A2EF}"/>
          </ac:picMkLst>
        </pc:picChg>
        <pc:picChg chg="add mod">
          <ac:chgData name="Polona Le Quesne Stabej" userId="9a3da78b-eb26-42b3-8962-8b2e1fe7ef27" providerId="ADAL" clId="{D60FB01A-44D8-42F4-A5D0-8F2D5E6ECEA0}" dt="2022-05-30T04:36:34.625" v="4246" actId="1076"/>
          <ac:picMkLst>
            <pc:docMk/>
            <pc:sldMk cId="1950771481" sldId="393"/>
            <ac:picMk id="39" creationId="{42E009CD-2D16-4E86-B029-048E0997DB35}"/>
          </ac:picMkLst>
        </pc:picChg>
        <pc:picChg chg="add mod">
          <ac:chgData name="Polona Le Quesne Stabej" userId="9a3da78b-eb26-42b3-8962-8b2e1fe7ef27" providerId="ADAL" clId="{D60FB01A-44D8-42F4-A5D0-8F2D5E6ECEA0}" dt="2022-05-30T04:36:34.625" v="4246" actId="1076"/>
          <ac:picMkLst>
            <pc:docMk/>
            <pc:sldMk cId="1950771481" sldId="393"/>
            <ac:picMk id="42" creationId="{559101AE-20EA-4135-BFB6-21E5A6A2962D}"/>
          </ac:picMkLst>
        </pc:picChg>
        <pc:picChg chg="add del mod">
          <ac:chgData name="Polona Le Quesne Stabej" userId="9a3da78b-eb26-42b3-8962-8b2e1fe7ef27" providerId="ADAL" clId="{D60FB01A-44D8-42F4-A5D0-8F2D5E6ECEA0}" dt="2022-05-30T04:42:09.626" v="4337" actId="478"/>
          <ac:picMkLst>
            <pc:docMk/>
            <pc:sldMk cId="1950771481" sldId="393"/>
            <ac:picMk id="61" creationId="{9AC525C1-E09C-4ADE-A5A6-9D7263378946}"/>
          </ac:picMkLst>
        </pc:picChg>
        <pc:picChg chg="add mod">
          <ac:chgData name="Polona Le Quesne Stabej" userId="9a3da78b-eb26-42b3-8962-8b2e1fe7ef27" providerId="ADAL" clId="{D60FB01A-44D8-42F4-A5D0-8F2D5E6ECEA0}" dt="2022-05-30T04:58:39.291" v="4563" actId="164"/>
          <ac:picMkLst>
            <pc:docMk/>
            <pc:sldMk cId="1950771481" sldId="393"/>
            <ac:picMk id="62" creationId="{C71DF4F8-5747-4635-95F4-4E6DE3543A98}"/>
          </ac:picMkLst>
        </pc:picChg>
        <pc:picChg chg="add mod">
          <ac:chgData name="Polona Le Quesne Stabej" userId="9a3da78b-eb26-42b3-8962-8b2e1fe7ef27" providerId="ADAL" clId="{D60FB01A-44D8-42F4-A5D0-8F2D5E6ECEA0}" dt="2022-06-03T00:26:36.216" v="9833" actId="1076"/>
          <ac:picMkLst>
            <pc:docMk/>
            <pc:sldMk cId="1950771481" sldId="393"/>
            <ac:picMk id="77" creationId="{FEDDFA0F-DFB9-4BDB-BDE7-B0972D16B374}"/>
          </ac:picMkLst>
        </pc:picChg>
        <pc:picChg chg="add mod">
          <ac:chgData name="Polona Le Quesne Stabej" userId="9a3da78b-eb26-42b3-8962-8b2e1fe7ef27" providerId="ADAL" clId="{D60FB01A-44D8-42F4-A5D0-8F2D5E6ECEA0}" dt="2022-05-30T04:58:39.291" v="4563" actId="164"/>
          <ac:picMkLst>
            <pc:docMk/>
            <pc:sldMk cId="1950771481" sldId="393"/>
            <ac:picMk id="78" creationId="{837BEB59-9141-4CD5-82E2-2B51B5A7D350}"/>
          </ac:picMkLst>
        </pc:picChg>
        <pc:picChg chg="add mod">
          <ac:chgData name="Polona Le Quesne Stabej" userId="9a3da78b-eb26-42b3-8962-8b2e1fe7ef27" providerId="ADAL" clId="{D60FB01A-44D8-42F4-A5D0-8F2D5E6ECEA0}" dt="2022-06-03T00:26:30.268" v="9830" actId="1035"/>
          <ac:picMkLst>
            <pc:docMk/>
            <pc:sldMk cId="1950771481" sldId="393"/>
            <ac:picMk id="80" creationId="{AF9A0174-3C07-4650-926A-505E80A1121E}"/>
          </ac:picMkLst>
        </pc:picChg>
        <pc:picChg chg="add mod">
          <ac:chgData name="Polona Le Quesne Stabej" userId="9a3da78b-eb26-42b3-8962-8b2e1fe7ef27" providerId="ADAL" clId="{D60FB01A-44D8-42F4-A5D0-8F2D5E6ECEA0}" dt="2022-05-30T04:58:39.291" v="4563" actId="164"/>
          <ac:picMkLst>
            <pc:docMk/>
            <pc:sldMk cId="1950771481" sldId="393"/>
            <ac:picMk id="82" creationId="{464BCCC4-D9F1-4BCB-BEF0-7BC59D72A4C0}"/>
          </ac:picMkLst>
        </pc:picChg>
        <pc:picChg chg="add mod">
          <ac:chgData name="Polona Le Quesne Stabej" userId="9a3da78b-eb26-42b3-8962-8b2e1fe7ef27" providerId="ADAL" clId="{D60FB01A-44D8-42F4-A5D0-8F2D5E6ECEA0}" dt="2022-05-30T04:58:39.291" v="4563" actId="164"/>
          <ac:picMkLst>
            <pc:docMk/>
            <pc:sldMk cId="1950771481" sldId="393"/>
            <ac:picMk id="84" creationId="{102FE78A-BE2E-42F6-9E59-5490BCE2DD33}"/>
          </ac:picMkLst>
        </pc:picChg>
        <pc:cxnChg chg="add mod">
          <ac:chgData name="Polona Le Quesne Stabej" userId="9a3da78b-eb26-42b3-8962-8b2e1fe7ef27" providerId="ADAL" clId="{D60FB01A-44D8-42F4-A5D0-8F2D5E6ECEA0}" dt="2022-06-03T00:26:35.985" v="9832" actId="1076"/>
          <ac:cxnSpMkLst>
            <pc:docMk/>
            <pc:sldMk cId="1950771481" sldId="393"/>
            <ac:cxnSpMk id="86" creationId="{BBD30904-E4BB-4988-AAAF-6B91AF7DAB1C}"/>
          </ac:cxnSpMkLst>
        </pc:cxnChg>
        <pc:cxnChg chg="add mod">
          <ac:chgData name="Polona Le Quesne Stabej" userId="9a3da78b-eb26-42b3-8962-8b2e1fe7ef27" providerId="ADAL" clId="{D60FB01A-44D8-42F4-A5D0-8F2D5E6ECEA0}" dt="2022-06-03T00:26:36.216" v="9833" actId="1076"/>
          <ac:cxnSpMkLst>
            <pc:docMk/>
            <pc:sldMk cId="1950771481" sldId="393"/>
            <ac:cxnSpMk id="87" creationId="{CA069FC5-BB7F-4539-AE40-7EF697C68DF1}"/>
          </ac:cxnSpMkLst>
        </pc:cxnChg>
        <pc:cxnChg chg="add mod">
          <ac:chgData name="Polona Le Quesne Stabej" userId="9a3da78b-eb26-42b3-8962-8b2e1fe7ef27" providerId="ADAL" clId="{D60FB01A-44D8-42F4-A5D0-8F2D5E6ECEA0}" dt="2022-06-03T00:26:35.762" v="9831" actId="1076"/>
          <ac:cxnSpMkLst>
            <pc:docMk/>
            <pc:sldMk cId="1950771481" sldId="393"/>
            <ac:cxnSpMk id="90" creationId="{FA3D6E89-18E5-41A3-8620-24E23CE9A697}"/>
          </ac:cxnSpMkLst>
        </pc:cxnChg>
      </pc:sldChg>
      <pc:sldChg chg="addSp delSp modSp new add del mod ord modAnim modNotesTx">
        <pc:chgData name="Polona Le Quesne Stabej" userId="9a3da78b-eb26-42b3-8962-8b2e1fe7ef27" providerId="ADAL" clId="{D60FB01A-44D8-42F4-A5D0-8F2D5E6ECEA0}" dt="2022-05-30T12:15:29.744" v="6873"/>
        <pc:sldMkLst>
          <pc:docMk/>
          <pc:sldMk cId="2685711247" sldId="394"/>
        </pc:sldMkLst>
        <pc:spChg chg="add del mod">
          <ac:chgData name="Polona Le Quesne Stabej" userId="9a3da78b-eb26-42b3-8962-8b2e1fe7ef27" providerId="ADAL" clId="{D60FB01A-44D8-42F4-A5D0-8F2D5E6ECEA0}" dt="2022-05-30T10:31:55.619" v="5379" actId="478"/>
          <ac:spMkLst>
            <pc:docMk/>
            <pc:sldMk cId="2685711247" sldId="394"/>
            <ac:spMk id="2" creationId="{AC2F3BB5-D308-468A-8EB6-DE05F16EADE1}"/>
          </ac:spMkLst>
        </pc:spChg>
        <pc:spChg chg="add del mod">
          <ac:chgData name="Polona Le Quesne Stabej" userId="9a3da78b-eb26-42b3-8962-8b2e1fe7ef27" providerId="ADAL" clId="{D60FB01A-44D8-42F4-A5D0-8F2D5E6ECEA0}" dt="2022-05-30T05:25:10.043" v="4735" actId="478"/>
          <ac:spMkLst>
            <pc:docMk/>
            <pc:sldMk cId="2685711247" sldId="394"/>
            <ac:spMk id="3" creationId="{5ABAA516-553F-4FB9-988B-18BBC645C9B4}"/>
          </ac:spMkLst>
        </pc:spChg>
        <pc:spChg chg="add mod">
          <ac:chgData name="Polona Le Quesne Stabej" userId="9a3da78b-eb26-42b3-8962-8b2e1fe7ef27" providerId="ADAL" clId="{D60FB01A-44D8-42F4-A5D0-8F2D5E6ECEA0}" dt="2022-05-30T05:25:06.429" v="4734" actId="1076"/>
          <ac:spMkLst>
            <pc:docMk/>
            <pc:sldMk cId="2685711247" sldId="394"/>
            <ac:spMk id="5" creationId="{24DBCA4C-3BC1-4FCC-90C0-0EC0CC2C4C2B}"/>
          </ac:spMkLst>
        </pc:spChg>
        <pc:picChg chg="add del mod">
          <ac:chgData name="Polona Le Quesne Stabej" userId="9a3da78b-eb26-42b3-8962-8b2e1fe7ef27" providerId="ADAL" clId="{D60FB01A-44D8-42F4-A5D0-8F2D5E6ECEA0}" dt="2022-05-30T10:32:35.005" v="5382" actId="478"/>
          <ac:picMkLst>
            <pc:docMk/>
            <pc:sldMk cId="2685711247" sldId="394"/>
            <ac:picMk id="4" creationId="{7D7E35AA-99BD-43D4-9EDB-F89C146B1E26}"/>
          </ac:picMkLst>
        </pc:picChg>
        <pc:picChg chg="add mod">
          <ac:chgData name="Polona Le Quesne Stabej" userId="9a3da78b-eb26-42b3-8962-8b2e1fe7ef27" providerId="ADAL" clId="{D60FB01A-44D8-42F4-A5D0-8F2D5E6ECEA0}" dt="2022-05-30T10:32:01.944" v="5381" actId="14100"/>
          <ac:picMkLst>
            <pc:docMk/>
            <pc:sldMk cId="2685711247" sldId="394"/>
            <ac:picMk id="7" creationId="{33599A1D-69DB-45FA-9C52-41C2B4DE32F8}"/>
          </ac:picMkLst>
        </pc:picChg>
        <pc:picChg chg="add mod">
          <ac:chgData name="Polona Le Quesne Stabej" userId="9a3da78b-eb26-42b3-8962-8b2e1fe7ef27" providerId="ADAL" clId="{D60FB01A-44D8-42F4-A5D0-8F2D5E6ECEA0}" dt="2022-05-30T10:32:59.176" v="5388" actId="14100"/>
          <ac:picMkLst>
            <pc:docMk/>
            <pc:sldMk cId="2685711247" sldId="394"/>
            <ac:picMk id="9" creationId="{05C7CF87-4652-44C1-BCDF-71A5535A56BC}"/>
          </ac:picMkLst>
        </pc:picChg>
      </pc:sldChg>
      <pc:sldChg chg="add del">
        <pc:chgData name="Polona Le Quesne Stabej" userId="9a3da78b-eb26-42b3-8962-8b2e1fe7ef27" providerId="ADAL" clId="{D60FB01A-44D8-42F4-A5D0-8F2D5E6ECEA0}" dt="2022-05-30T11:10:23.689" v="6016" actId="47"/>
        <pc:sldMkLst>
          <pc:docMk/>
          <pc:sldMk cId="1104727530" sldId="395"/>
        </pc:sldMkLst>
      </pc:sldChg>
      <pc:sldChg chg="addSp delSp modSp add del mod addAnim delAnim">
        <pc:chgData name="Polona Le Quesne Stabej" userId="9a3da78b-eb26-42b3-8962-8b2e1fe7ef27" providerId="ADAL" clId="{D60FB01A-44D8-42F4-A5D0-8F2D5E6ECEA0}" dt="2022-05-30T09:28:15.670" v="5062" actId="47"/>
        <pc:sldMkLst>
          <pc:docMk/>
          <pc:sldMk cId="797236304" sldId="396"/>
        </pc:sldMkLst>
        <pc:spChg chg="mod">
          <ac:chgData name="Polona Le Quesne Stabej" userId="9a3da78b-eb26-42b3-8962-8b2e1fe7ef27" providerId="ADAL" clId="{D60FB01A-44D8-42F4-A5D0-8F2D5E6ECEA0}" dt="2022-05-30T09:28:03.810" v="5058" actId="6549"/>
          <ac:spMkLst>
            <pc:docMk/>
            <pc:sldMk cId="797236304" sldId="396"/>
            <ac:spMk id="24" creationId="{0E381DFA-DEC0-4D8B-8DA6-3FB332C34006}"/>
          </ac:spMkLst>
        </pc:spChg>
        <pc:grpChg chg="add del">
          <ac:chgData name="Polona Le Quesne Stabej" userId="9a3da78b-eb26-42b3-8962-8b2e1fe7ef27" providerId="ADAL" clId="{D60FB01A-44D8-42F4-A5D0-8F2D5E6ECEA0}" dt="2022-05-30T09:28:07.020" v="5059" actId="478"/>
          <ac:grpSpMkLst>
            <pc:docMk/>
            <pc:sldMk cId="797236304" sldId="396"/>
            <ac:grpSpMk id="20" creationId="{F65D4F1E-BBBE-4250-903F-59D628D71544}"/>
          </ac:grpSpMkLst>
        </pc:grpChg>
      </pc:sldChg>
      <pc:sldChg chg="addSp delSp modSp add del mod delAnim">
        <pc:chgData name="Polona Le Quesne Stabej" userId="9a3da78b-eb26-42b3-8962-8b2e1fe7ef27" providerId="ADAL" clId="{D60FB01A-44D8-42F4-A5D0-8F2D5E6ECEA0}" dt="2022-05-30T09:24:34.605" v="5007" actId="47"/>
        <pc:sldMkLst>
          <pc:docMk/>
          <pc:sldMk cId="2974815458" sldId="396"/>
        </pc:sldMkLst>
        <pc:spChg chg="mod">
          <ac:chgData name="Polona Le Quesne Stabej" userId="9a3da78b-eb26-42b3-8962-8b2e1fe7ef27" providerId="ADAL" clId="{D60FB01A-44D8-42F4-A5D0-8F2D5E6ECEA0}" dt="2022-05-30T09:00:18.916" v="4849" actId="208"/>
          <ac:spMkLst>
            <pc:docMk/>
            <pc:sldMk cId="2974815458" sldId="396"/>
            <ac:spMk id="21" creationId="{B5A8E64F-BC09-419D-9235-E65B5E14F745}"/>
          </ac:spMkLst>
        </pc:spChg>
        <pc:spChg chg="mod">
          <ac:chgData name="Polona Le Quesne Stabej" userId="9a3da78b-eb26-42b3-8962-8b2e1fe7ef27" providerId="ADAL" clId="{D60FB01A-44D8-42F4-A5D0-8F2D5E6ECEA0}" dt="2022-05-30T09:00:49.687" v="4859" actId="14100"/>
          <ac:spMkLst>
            <pc:docMk/>
            <pc:sldMk cId="2974815458" sldId="396"/>
            <ac:spMk id="22" creationId="{D753975D-8751-4394-AF1B-33BE97C04C3C}"/>
          </ac:spMkLst>
        </pc:spChg>
        <pc:grpChg chg="add del mod">
          <ac:chgData name="Polona Le Quesne Stabej" userId="9a3da78b-eb26-42b3-8962-8b2e1fe7ef27" providerId="ADAL" clId="{D60FB01A-44D8-42F4-A5D0-8F2D5E6ECEA0}" dt="2022-05-30T09:24:32.035" v="5006" actId="478"/>
          <ac:grpSpMkLst>
            <pc:docMk/>
            <pc:sldMk cId="2974815458" sldId="396"/>
            <ac:grpSpMk id="20" creationId="{72A1773B-CD58-4CAD-8BA5-1CBC4C388D63}"/>
          </ac:grpSpMkLst>
        </pc:grpChg>
        <pc:picChg chg="del">
          <ac:chgData name="Polona Le Quesne Stabej" userId="9a3da78b-eb26-42b3-8962-8b2e1fe7ef27" providerId="ADAL" clId="{D60FB01A-44D8-42F4-A5D0-8F2D5E6ECEA0}" dt="2022-05-30T08:59:54.916" v="4846" actId="478"/>
          <ac:picMkLst>
            <pc:docMk/>
            <pc:sldMk cId="2974815458" sldId="396"/>
            <ac:picMk id="3" creationId="{923960F5-8020-4F9A-9DBD-E4395A8674A1}"/>
          </ac:picMkLst>
        </pc:picChg>
        <pc:picChg chg="del">
          <ac:chgData name="Polona Le Quesne Stabej" userId="9a3da78b-eb26-42b3-8962-8b2e1fe7ef27" providerId="ADAL" clId="{D60FB01A-44D8-42F4-A5D0-8F2D5E6ECEA0}" dt="2022-05-30T08:59:46.849" v="4843" actId="478"/>
          <ac:picMkLst>
            <pc:docMk/>
            <pc:sldMk cId="2974815458" sldId="396"/>
            <ac:picMk id="5" creationId="{3A8FE1B3-EBB6-4A36-86F8-6067E9ED5550}"/>
          </ac:picMkLst>
        </pc:picChg>
        <pc:picChg chg="del">
          <ac:chgData name="Polona Le Quesne Stabej" userId="9a3da78b-eb26-42b3-8962-8b2e1fe7ef27" providerId="ADAL" clId="{D60FB01A-44D8-42F4-A5D0-8F2D5E6ECEA0}" dt="2022-05-30T08:59:47.357" v="4844" actId="478"/>
          <ac:picMkLst>
            <pc:docMk/>
            <pc:sldMk cId="2974815458" sldId="396"/>
            <ac:picMk id="7" creationId="{F4B74EC8-1CD7-492F-90BE-B15E2B2CC8D0}"/>
          </ac:picMkLst>
        </pc:picChg>
        <pc:picChg chg="del">
          <ac:chgData name="Polona Le Quesne Stabej" userId="9a3da78b-eb26-42b3-8962-8b2e1fe7ef27" providerId="ADAL" clId="{D60FB01A-44D8-42F4-A5D0-8F2D5E6ECEA0}" dt="2022-05-30T08:59:46.005" v="4842" actId="478"/>
          <ac:picMkLst>
            <pc:docMk/>
            <pc:sldMk cId="2974815458" sldId="396"/>
            <ac:picMk id="9" creationId="{67EB67E5-0840-47BF-A844-A14A2332A43B}"/>
          </ac:picMkLst>
        </pc:picChg>
        <pc:picChg chg="del">
          <ac:chgData name="Polona Le Quesne Stabej" userId="9a3da78b-eb26-42b3-8962-8b2e1fe7ef27" providerId="ADAL" clId="{D60FB01A-44D8-42F4-A5D0-8F2D5E6ECEA0}" dt="2022-05-30T08:59:47.963" v="4845" actId="478"/>
          <ac:picMkLst>
            <pc:docMk/>
            <pc:sldMk cId="2974815458" sldId="396"/>
            <ac:picMk id="11" creationId="{2EE70671-BA7E-4399-BA89-7ACB0CCB7ABE}"/>
          </ac:picMkLst>
        </pc:picChg>
      </pc:sldChg>
      <pc:sldChg chg="delSp modSp add del mod delAnim">
        <pc:chgData name="Polona Le Quesne Stabej" userId="9a3da78b-eb26-42b3-8962-8b2e1fe7ef27" providerId="ADAL" clId="{D60FB01A-44D8-42F4-A5D0-8F2D5E6ECEA0}" dt="2022-05-30T11:42:57.762" v="6295" actId="47"/>
        <pc:sldMkLst>
          <pc:docMk/>
          <pc:sldMk cId="3543776470" sldId="396"/>
        </pc:sldMkLst>
        <pc:spChg chg="del">
          <ac:chgData name="Polona Le Quesne Stabej" userId="9a3da78b-eb26-42b3-8962-8b2e1fe7ef27" providerId="ADAL" clId="{D60FB01A-44D8-42F4-A5D0-8F2D5E6ECEA0}" dt="2022-05-30T10:25:50.303" v="5352" actId="478"/>
          <ac:spMkLst>
            <pc:docMk/>
            <pc:sldMk cId="3543776470" sldId="396"/>
            <ac:spMk id="24" creationId="{0E381DFA-DEC0-4D8B-8DA6-3FB332C34006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2" creationId="{0EADA47B-E69C-41D4-AB77-0A6AEABBF6AF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3" creationId="{57D70D9F-7E69-42F7-B911-B80031CB1881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4" creationId="{0C92C1BF-DCD2-4D7F-97BA-A1A53B9AFD96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5" creationId="{E048911D-8D12-4E2C-93F9-B2AA4DA2475D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6" creationId="{6245BABE-972F-4B88-9B4D-405BAEF40774}"/>
          </ac:spMkLst>
        </pc:spChg>
        <pc:spChg chg="mod">
          <ac:chgData name="Polona Le Quesne Stabej" userId="9a3da78b-eb26-42b3-8962-8b2e1fe7ef27" providerId="ADAL" clId="{D60FB01A-44D8-42F4-A5D0-8F2D5E6ECEA0}" dt="2022-05-30T10:25:56.873" v="5353" actId="1076"/>
          <ac:spMkLst>
            <pc:docMk/>
            <pc:sldMk cId="3543776470" sldId="396"/>
            <ac:spMk id="97" creationId="{A24F625A-B7AA-43EE-9A30-24B843F6F13D}"/>
          </ac:spMkLst>
        </pc:spChg>
        <pc:spChg chg="del">
          <ac:chgData name="Polona Le Quesne Stabej" userId="9a3da78b-eb26-42b3-8962-8b2e1fe7ef27" providerId="ADAL" clId="{D60FB01A-44D8-42F4-A5D0-8F2D5E6ECEA0}" dt="2022-05-30T11:17:38.380" v="6024" actId="478"/>
          <ac:spMkLst>
            <pc:docMk/>
            <pc:sldMk cId="3543776470" sldId="396"/>
            <ac:spMk id="98" creationId="{2AF73402-90DF-4BAC-BE70-43529197AC86}"/>
          </ac:spMkLst>
        </pc:spChg>
        <pc:spChg chg="del">
          <ac:chgData name="Polona Le Quesne Stabej" userId="9a3da78b-eb26-42b3-8962-8b2e1fe7ef27" providerId="ADAL" clId="{D60FB01A-44D8-42F4-A5D0-8F2D5E6ECEA0}" dt="2022-05-30T11:17:38.380" v="6024" actId="478"/>
          <ac:spMkLst>
            <pc:docMk/>
            <pc:sldMk cId="3543776470" sldId="396"/>
            <ac:spMk id="99" creationId="{98F8012B-D6E1-4316-8678-7BD6B48560EA}"/>
          </ac:spMkLst>
        </pc:spChg>
        <pc:spChg chg="del">
          <ac:chgData name="Polona Le Quesne Stabej" userId="9a3da78b-eb26-42b3-8962-8b2e1fe7ef27" providerId="ADAL" clId="{D60FB01A-44D8-42F4-A5D0-8F2D5E6ECEA0}" dt="2022-05-30T11:17:38.380" v="6024" actId="478"/>
          <ac:spMkLst>
            <pc:docMk/>
            <pc:sldMk cId="3543776470" sldId="396"/>
            <ac:spMk id="100" creationId="{8B528C2E-B904-43BC-A3F3-19AD6D0CD0C7}"/>
          </ac:spMkLst>
        </pc:s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20" creationId="{F65D4F1E-BBBE-4250-903F-59D628D71544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23" creationId="{DD8638A7-905A-432B-B841-A56E26A6F37F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25" creationId="{299B883A-ED54-4541-BDAB-0D6C0172F675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28" creationId="{2BD66A6F-65E8-4B8C-A463-C65211DBAE72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29" creationId="{572751D7-67FC-4DCF-88AE-E8FBE4C2600D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33" creationId="{71B7C0A7-9CFF-4BEA-B1BC-BCBB04E97D3C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36" creationId="{78E9AE8A-3EFF-4AB3-8200-D1EBDEE23C7B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40" creationId="{1347C66B-C7D2-490D-A902-40813558D552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46" creationId="{A1D66323-E582-4719-889E-770E2B8D8732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49" creationId="{9D2B3068-9DB5-4CBD-B8CB-C03C684FC55E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55" creationId="{CA51CFF3-833B-4A61-8673-97B606F970AE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61" creationId="{6565BF76-7D57-4FDD-894A-A08611BAF589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64" creationId="{A493F126-8AA8-4BC9-912C-0BAA7D8315CC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67" creationId="{2817238C-74F8-47D4-AECB-45399D2E965E}"/>
          </ac:grpSpMkLst>
        </pc:grpChg>
        <pc:grpChg chg="del">
          <ac:chgData name="Polona Le Quesne Stabej" userId="9a3da78b-eb26-42b3-8962-8b2e1fe7ef27" providerId="ADAL" clId="{D60FB01A-44D8-42F4-A5D0-8F2D5E6ECEA0}" dt="2022-05-30T10:25:50.303" v="5352" actId="478"/>
          <ac:grpSpMkLst>
            <pc:docMk/>
            <pc:sldMk cId="3543776470" sldId="396"/>
            <ac:grpSpMk id="70" creationId="{613B378A-55C0-44EC-AD7A-21489A01D029}"/>
          </ac:grpSpMkLst>
        </pc:grpChg>
      </pc:sldChg>
      <pc:sldChg chg="modSp add del mod ord">
        <pc:chgData name="Polona Le Quesne Stabej" userId="9a3da78b-eb26-42b3-8962-8b2e1fe7ef27" providerId="ADAL" clId="{D60FB01A-44D8-42F4-A5D0-8F2D5E6ECEA0}" dt="2022-06-02T07:29:16.889" v="7828" actId="47"/>
        <pc:sldMkLst>
          <pc:docMk/>
          <pc:sldMk cId="479120708" sldId="397"/>
        </pc:sldMkLst>
        <pc:graphicFrameChg chg="mod modGraphic">
          <ac:chgData name="Polona Le Quesne Stabej" userId="9a3da78b-eb26-42b3-8962-8b2e1fe7ef27" providerId="ADAL" clId="{D60FB01A-44D8-42F4-A5D0-8F2D5E6ECEA0}" dt="2022-05-30T11:28:58.221" v="6209" actId="1076"/>
          <ac:graphicFrameMkLst>
            <pc:docMk/>
            <pc:sldMk cId="479120708" sldId="397"/>
            <ac:graphicFrameMk id="2" creationId="{76EB7489-CFA2-4CC6-B03A-C6108668BC4B}"/>
          </ac:graphicFrameMkLst>
        </pc:graphicFrameChg>
      </pc:sldChg>
      <pc:sldChg chg="add del">
        <pc:chgData name="Polona Le Quesne Stabej" userId="9a3da78b-eb26-42b3-8962-8b2e1fe7ef27" providerId="ADAL" clId="{D60FB01A-44D8-42F4-A5D0-8F2D5E6ECEA0}" dt="2022-05-30T10:30:44.001" v="5367"/>
        <pc:sldMkLst>
          <pc:docMk/>
          <pc:sldMk cId="3828223002" sldId="397"/>
        </pc:sldMkLst>
      </pc:sldChg>
      <pc:sldChg chg="addSp delSp modSp new mod ord">
        <pc:chgData name="Polona Le Quesne Stabej" userId="9a3da78b-eb26-42b3-8962-8b2e1fe7ef27" providerId="ADAL" clId="{D60FB01A-44D8-42F4-A5D0-8F2D5E6ECEA0}" dt="2022-05-31T23:43:42.052" v="7221"/>
        <pc:sldMkLst>
          <pc:docMk/>
          <pc:sldMk cId="3246420930" sldId="398"/>
        </pc:sldMkLst>
        <pc:spChg chg="add del mod">
          <ac:chgData name="Polona Le Quesne Stabej" userId="9a3da78b-eb26-42b3-8962-8b2e1fe7ef27" providerId="ADAL" clId="{D60FB01A-44D8-42F4-A5D0-8F2D5E6ECEA0}" dt="2022-05-30T12:08:40.349" v="6824"/>
          <ac:spMkLst>
            <pc:docMk/>
            <pc:sldMk cId="3246420930" sldId="398"/>
            <ac:spMk id="2" creationId="{40BF42BC-98C4-4292-8884-26BC4001A1BC}"/>
          </ac:spMkLst>
        </pc:spChg>
        <pc:spChg chg="add mod">
          <ac:chgData name="Polona Le Quesne Stabej" userId="9a3da78b-eb26-42b3-8962-8b2e1fe7ef27" providerId="ADAL" clId="{D60FB01A-44D8-42F4-A5D0-8F2D5E6ECEA0}" dt="2022-05-30T10:57:35.094" v="5862" actId="1076"/>
          <ac:spMkLst>
            <pc:docMk/>
            <pc:sldMk cId="3246420930" sldId="398"/>
            <ac:spMk id="3" creationId="{2AD4BD9D-6C13-43E0-B9B2-714E377446B7}"/>
          </ac:spMkLst>
        </pc:spChg>
        <pc:spChg chg="add del mod">
          <ac:chgData name="Polona Le Quesne Stabej" userId="9a3da78b-eb26-42b3-8962-8b2e1fe7ef27" providerId="ADAL" clId="{D60FB01A-44D8-42F4-A5D0-8F2D5E6ECEA0}" dt="2022-05-30T10:57:21.164" v="5858" actId="478"/>
          <ac:spMkLst>
            <pc:docMk/>
            <pc:sldMk cId="3246420930" sldId="398"/>
            <ac:spMk id="4" creationId="{12CAFB37-244B-41BB-9579-98047C03719C}"/>
          </ac:spMkLst>
        </pc:spChg>
        <pc:spChg chg="add mod">
          <ac:chgData name="Polona Le Quesne Stabej" userId="9a3da78b-eb26-42b3-8962-8b2e1fe7ef27" providerId="ADAL" clId="{D60FB01A-44D8-42F4-A5D0-8F2D5E6ECEA0}" dt="2022-05-30T10:56:49.074" v="5818" actId="20577"/>
          <ac:spMkLst>
            <pc:docMk/>
            <pc:sldMk cId="3246420930" sldId="398"/>
            <ac:spMk id="5" creationId="{99AD2031-EE0E-460E-B54C-74BD2BE5D0CC}"/>
          </ac:spMkLst>
        </pc:spChg>
        <pc:spChg chg="add mod">
          <ac:chgData name="Polona Le Quesne Stabej" userId="9a3da78b-eb26-42b3-8962-8b2e1fe7ef27" providerId="ADAL" clId="{D60FB01A-44D8-42F4-A5D0-8F2D5E6ECEA0}" dt="2022-05-30T10:57:24.414" v="5861" actId="1076"/>
          <ac:spMkLst>
            <pc:docMk/>
            <pc:sldMk cId="3246420930" sldId="398"/>
            <ac:spMk id="6" creationId="{5C2944EF-9390-4573-8B1B-C4F0AF0E792C}"/>
          </ac:spMkLst>
        </pc:spChg>
        <pc:spChg chg="add del mod">
          <ac:chgData name="Polona Le Quesne Stabej" userId="9a3da78b-eb26-42b3-8962-8b2e1fe7ef27" providerId="ADAL" clId="{D60FB01A-44D8-42F4-A5D0-8F2D5E6ECEA0}" dt="2022-05-30T10:57:21.177" v="5860"/>
          <ac:spMkLst>
            <pc:docMk/>
            <pc:sldMk cId="3246420930" sldId="398"/>
            <ac:spMk id="7" creationId="{B39BAC30-887C-4AD6-87E9-B7C576873B63}"/>
          </ac:spMkLst>
        </pc:spChg>
        <pc:spChg chg="add mod">
          <ac:chgData name="Polona Le Quesne Stabej" userId="9a3da78b-eb26-42b3-8962-8b2e1fe7ef27" providerId="ADAL" clId="{D60FB01A-44D8-42F4-A5D0-8F2D5E6ECEA0}" dt="2022-05-30T10:58:01.776" v="5884" actId="1076"/>
          <ac:spMkLst>
            <pc:docMk/>
            <pc:sldMk cId="3246420930" sldId="398"/>
            <ac:spMk id="8" creationId="{F1D4F3D9-684D-4B3E-9FB4-948FA2F8F1E4}"/>
          </ac:spMkLst>
        </pc:spChg>
        <pc:spChg chg="add mod">
          <ac:chgData name="Polona Le Quesne Stabej" userId="9a3da78b-eb26-42b3-8962-8b2e1fe7ef27" providerId="ADAL" clId="{D60FB01A-44D8-42F4-A5D0-8F2D5E6ECEA0}" dt="2022-05-30T10:58:20.896" v="5911" actId="6549"/>
          <ac:spMkLst>
            <pc:docMk/>
            <pc:sldMk cId="3246420930" sldId="398"/>
            <ac:spMk id="9" creationId="{48C7C8A9-A0D9-4ADA-964B-EF564A2529F8}"/>
          </ac:spMkLst>
        </pc:spChg>
        <pc:spChg chg="add mod">
          <ac:chgData name="Polona Le Quesne Stabej" userId="9a3da78b-eb26-42b3-8962-8b2e1fe7ef27" providerId="ADAL" clId="{D60FB01A-44D8-42F4-A5D0-8F2D5E6ECEA0}" dt="2022-05-30T21:11:57.675" v="7129" actId="1076"/>
          <ac:spMkLst>
            <pc:docMk/>
            <pc:sldMk cId="3246420930" sldId="398"/>
            <ac:spMk id="10" creationId="{771F527E-D7DC-4FB0-B6BC-88E8A922DE74}"/>
          </ac:spMkLst>
        </pc:spChg>
        <pc:spChg chg="add del">
          <ac:chgData name="Polona Le Quesne Stabej" userId="9a3da78b-eb26-42b3-8962-8b2e1fe7ef27" providerId="ADAL" clId="{D60FB01A-44D8-42F4-A5D0-8F2D5E6ECEA0}" dt="2022-05-30T10:58:49.135" v="5946" actId="11529"/>
          <ac:spMkLst>
            <pc:docMk/>
            <pc:sldMk cId="3246420930" sldId="398"/>
            <ac:spMk id="11" creationId="{32B64D0C-5B0A-4B89-8E04-AE43C5675769}"/>
          </ac:spMkLst>
        </pc:spChg>
        <pc:spChg chg="add mod">
          <ac:chgData name="Polona Le Quesne Stabej" userId="9a3da78b-eb26-42b3-8962-8b2e1fe7ef27" providerId="ADAL" clId="{D60FB01A-44D8-42F4-A5D0-8F2D5E6ECEA0}" dt="2022-05-30T12:09:13.722" v="6830" actId="207"/>
          <ac:spMkLst>
            <pc:docMk/>
            <pc:sldMk cId="3246420930" sldId="398"/>
            <ac:spMk id="12" creationId="{1BE3F093-39E1-4F84-A142-58034FC3A23C}"/>
          </ac:spMkLst>
        </pc:spChg>
        <pc:picChg chg="add del mod">
          <ac:chgData name="Polona Le Quesne Stabej" userId="9a3da78b-eb26-42b3-8962-8b2e1fe7ef27" providerId="ADAL" clId="{D60FB01A-44D8-42F4-A5D0-8F2D5E6ECEA0}" dt="2022-05-30T12:08:59.374" v="6828"/>
          <ac:picMkLst>
            <pc:docMk/>
            <pc:sldMk cId="3246420930" sldId="398"/>
            <ac:picMk id="13" creationId="{9E6F0F83-1A2E-4015-8116-804B3E39A45F}"/>
          </ac:picMkLst>
        </pc:picChg>
        <pc:picChg chg="add mod">
          <ac:chgData name="Polona Le Quesne Stabej" userId="9a3da78b-eb26-42b3-8962-8b2e1fe7ef27" providerId="ADAL" clId="{D60FB01A-44D8-42F4-A5D0-8F2D5E6ECEA0}" dt="2022-05-30T12:09:05.219" v="6829"/>
          <ac:picMkLst>
            <pc:docMk/>
            <pc:sldMk cId="3246420930" sldId="398"/>
            <ac:picMk id="14" creationId="{95A274CB-497D-4CAB-B572-B8EA8DF1EB30}"/>
          </ac:picMkLst>
        </pc:picChg>
      </pc:sldChg>
      <pc:sldChg chg="addSp delSp modSp add del mod ord">
        <pc:chgData name="Polona Le Quesne Stabej" userId="9a3da78b-eb26-42b3-8962-8b2e1fe7ef27" providerId="ADAL" clId="{D60FB01A-44D8-42F4-A5D0-8F2D5E6ECEA0}" dt="2022-05-30T11:57:47.195" v="6476" actId="47"/>
        <pc:sldMkLst>
          <pc:docMk/>
          <pc:sldMk cId="1589525265" sldId="399"/>
        </pc:sldMkLst>
        <pc:spChg chg="add 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12" creationId="{4564283B-84BC-4A05-A30E-01B7404950BB}"/>
          </ac:spMkLst>
        </pc:spChg>
        <pc:spChg chg="add 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13" creationId="{4EA36ACA-B094-4776-8E2F-3D0DBCECE06B}"/>
          </ac:spMkLst>
        </pc:spChg>
        <pc:spChg chg="add 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14" creationId="{3385D18F-2159-44A1-81A8-056237D12AB0}"/>
          </ac:spMkLst>
        </pc:spChg>
        <pc:spChg chg="add 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15" creationId="{542D17FC-06C0-4AC3-BAEA-63520442316E}"/>
          </ac:spMkLst>
        </pc:spChg>
        <pc:spChg chg="add del mod">
          <ac:chgData name="Polona Le Quesne Stabej" userId="9a3da78b-eb26-42b3-8962-8b2e1fe7ef27" providerId="ADAL" clId="{D60FB01A-44D8-42F4-A5D0-8F2D5E6ECEA0}" dt="2022-05-30T11:25:03.645" v="6161"/>
          <ac:spMkLst>
            <pc:docMk/>
            <pc:sldMk cId="1589525265" sldId="399"/>
            <ac:spMk id="16" creationId="{94D9BF0C-89E0-48F7-AFA7-353C6BE0BBFF}"/>
          </ac:spMkLst>
        </pc:spChg>
        <pc:spChg chg="add 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17" creationId="{704F1B74-2D66-4B56-A899-BB4B51BD8F74}"/>
          </ac:spMkLst>
        </pc:spChg>
        <pc:spChg chg="add 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18" creationId="{FC602815-5AB3-4E8C-951F-B9734F970A1E}"/>
          </ac:spMkLst>
        </pc:spChg>
        <pc:spChg chg="add 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20" creationId="{89C4756F-1561-48EF-8B6E-F38EB4B7954C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2" creationId="{0EADA47B-E69C-41D4-AB77-0A6AEABBF6AF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3" creationId="{57D70D9F-7E69-42F7-B911-B80031CB1881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4" creationId="{0C92C1BF-DCD2-4D7F-97BA-A1A53B9AFD96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5" creationId="{E048911D-8D12-4E2C-93F9-B2AA4DA2475D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6" creationId="{6245BABE-972F-4B88-9B4D-405BAEF40774}"/>
          </ac:spMkLst>
        </pc:spChg>
        <pc:spChg chg="del mod">
          <ac:chgData name="Polona Le Quesne Stabej" userId="9a3da78b-eb26-42b3-8962-8b2e1fe7ef27" providerId="ADAL" clId="{D60FB01A-44D8-42F4-A5D0-8F2D5E6ECEA0}" dt="2022-05-30T11:56:02.141" v="6425" actId="478"/>
          <ac:spMkLst>
            <pc:docMk/>
            <pc:sldMk cId="1589525265" sldId="399"/>
            <ac:spMk id="97" creationId="{A24F625A-B7AA-43EE-9A30-24B843F6F13D}"/>
          </ac:spMkLst>
        </pc:spChg>
        <pc:spChg chg="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98" creationId="{2AF73402-90DF-4BAC-BE70-43529197AC86}"/>
          </ac:spMkLst>
        </pc:spChg>
        <pc:spChg chg="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99" creationId="{98F8012B-D6E1-4316-8678-7BD6B48560EA}"/>
          </ac:spMkLst>
        </pc:spChg>
        <pc:spChg chg="del mod">
          <ac:chgData name="Polona Le Quesne Stabej" userId="9a3da78b-eb26-42b3-8962-8b2e1fe7ef27" providerId="ADAL" clId="{D60FB01A-44D8-42F4-A5D0-8F2D5E6ECEA0}" dt="2022-05-30T11:27:10.165" v="6195" actId="478"/>
          <ac:spMkLst>
            <pc:docMk/>
            <pc:sldMk cId="1589525265" sldId="399"/>
            <ac:spMk id="100" creationId="{8B528C2E-B904-43BC-A3F3-19AD6D0CD0C7}"/>
          </ac:spMkLst>
        </pc:spChg>
        <pc:picChg chg="mod">
          <ac:chgData name="Polona Le Quesne Stabej" userId="9a3da78b-eb26-42b3-8962-8b2e1fe7ef27" providerId="ADAL" clId="{D60FB01A-44D8-42F4-A5D0-8F2D5E6ECEA0}" dt="2022-05-30T11:22:17.885" v="6123" actId="1076"/>
          <ac:picMkLst>
            <pc:docMk/>
            <pc:sldMk cId="1589525265" sldId="399"/>
            <ac:picMk id="19" creationId="{82BD77BD-F145-4238-BCD9-2A4F0E488513}"/>
          </ac:picMkLst>
        </pc:picChg>
      </pc:sldChg>
      <pc:sldChg chg="addSp delSp modSp add mod ord modAnim">
        <pc:chgData name="Polona Le Quesne Stabej" userId="9a3da78b-eb26-42b3-8962-8b2e1fe7ef27" providerId="ADAL" clId="{D60FB01A-44D8-42F4-A5D0-8F2D5E6ECEA0}" dt="2022-06-02T21:43:01.121" v="9769"/>
        <pc:sldMkLst>
          <pc:docMk/>
          <pc:sldMk cId="1537210390" sldId="400"/>
        </pc:sldMkLst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12" creationId="{4564283B-84BC-4A05-A30E-01B7404950BB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13" creationId="{4EA36ACA-B094-4776-8E2F-3D0DBCECE06B}"/>
          </ac:spMkLst>
        </pc:spChg>
        <pc:spChg chg="mod">
          <ac:chgData name="Polona Le Quesne Stabej" userId="9a3da78b-eb26-42b3-8962-8b2e1fe7ef27" providerId="ADAL" clId="{D60FB01A-44D8-42F4-A5D0-8F2D5E6ECEA0}" dt="2022-06-02T10:29:44.737" v="8774" actId="1076"/>
          <ac:spMkLst>
            <pc:docMk/>
            <pc:sldMk cId="1537210390" sldId="400"/>
            <ac:spMk id="14" creationId="{3385D18F-2159-44A1-81A8-056237D12AB0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15" creationId="{542D17FC-06C0-4AC3-BAEA-63520442316E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17" creationId="{704F1B74-2D66-4B56-A899-BB4B51BD8F74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18" creationId="{FC602815-5AB3-4E8C-951F-B9734F970A1E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20" creationId="{89C4756F-1561-48EF-8B6E-F38EB4B7954C}"/>
          </ac:spMkLst>
        </pc:spChg>
        <pc:spChg chg="mod">
          <ac:chgData name="Polona Le Quesne Stabej" userId="9a3da78b-eb26-42b3-8962-8b2e1fe7ef27" providerId="ADAL" clId="{D60FB01A-44D8-42F4-A5D0-8F2D5E6ECEA0}" dt="2022-05-30T11:54:49.266" v="6416" actId="208"/>
          <ac:spMkLst>
            <pc:docMk/>
            <pc:sldMk cId="1537210390" sldId="400"/>
            <ac:spMk id="22" creationId="{7403B73D-44DF-47E9-B582-CF572D374C94}"/>
          </ac:spMkLst>
        </pc:spChg>
        <pc:spChg chg="mod">
          <ac:chgData name="Polona Le Quesne Stabej" userId="9a3da78b-eb26-42b3-8962-8b2e1fe7ef27" providerId="ADAL" clId="{D60FB01A-44D8-42F4-A5D0-8F2D5E6ECEA0}" dt="2022-05-30T11:54:57.717" v="6418" actId="2085"/>
          <ac:spMkLst>
            <pc:docMk/>
            <pc:sldMk cId="1537210390" sldId="400"/>
            <ac:spMk id="23" creationId="{66823C7C-052F-44B5-A73B-E844021C99CB}"/>
          </ac:spMkLst>
        </pc:spChg>
        <pc:spChg chg="mod">
          <ac:chgData name="Polona Le Quesne Stabej" userId="9a3da78b-eb26-42b3-8962-8b2e1fe7ef27" providerId="ADAL" clId="{D60FB01A-44D8-42F4-A5D0-8F2D5E6ECEA0}" dt="2022-05-30T11:54:49.266" v="6416" actId="208"/>
          <ac:spMkLst>
            <pc:docMk/>
            <pc:sldMk cId="1537210390" sldId="400"/>
            <ac:spMk id="25" creationId="{6808F1A1-6016-4E77-8746-D4EBABCEE730}"/>
          </ac:spMkLst>
        </pc:spChg>
        <pc:spChg chg="mod">
          <ac:chgData name="Polona Le Quesne Stabej" userId="9a3da78b-eb26-42b3-8962-8b2e1fe7ef27" providerId="ADAL" clId="{D60FB01A-44D8-42F4-A5D0-8F2D5E6ECEA0}" dt="2022-05-30T11:54:53.698" v="6417" actId="2085"/>
          <ac:spMkLst>
            <pc:docMk/>
            <pc:sldMk cId="1537210390" sldId="400"/>
            <ac:spMk id="26" creationId="{294ED107-3414-468C-B53B-E6AD86D7E8BF}"/>
          </ac:spMkLst>
        </pc:spChg>
        <pc:spChg chg="add mod">
          <ac:chgData name="Polona Le Quesne Stabej" userId="9a3da78b-eb26-42b3-8962-8b2e1fe7ef27" providerId="ADAL" clId="{D60FB01A-44D8-42F4-A5D0-8F2D5E6ECEA0}" dt="2022-05-30T11:58:22.623" v="6506" actId="207"/>
          <ac:spMkLst>
            <pc:docMk/>
            <pc:sldMk cId="1537210390" sldId="400"/>
            <ac:spMk id="27" creationId="{24714997-2E56-40E0-9F5D-DC846629B06A}"/>
          </ac:spMkLst>
        </pc:spChg>
        <pc:spChg chg="mod">
          <ac:chgData name="Polona Le Quesne Stabej" userId="9a3da78b-eb26-42b3-8962-8b2e1fe7ef27" providerId="ADAL" clId="{D60FB01A-44D8-42F4-A5D0-8F2D5E6ECEA0}" dt="2022-05-30T11:58:51.721" v="6509"/>
          <ac:spMkLst>
            <pc:docMk/>
            <pc:sldMk cId="1537210390" sldId="400"/>
            <ac:spMk id="29" creationId="{51E1A0CB-5C94-44F9-9D92-3028434C05A2}"/>
          </ac:spMkLst>
        </pc:spChg>
        <pc:spChg chg="mod">
          <ac:chgData name="Polona Le Quesne Stabej" userId="9a3da78b-eb26-42b3-8962-8b2e1fe7ef27" providerId="ADAL" clId="{D60FB01A-44D8-42F4-A5D0-8F2D5E6ECEA0}" dt="2022-05-30T12:08:23.593" v="6821" actId="20577"/>
          <ac:spMkLst>
            <pc:docMk/>
            <pc:sldMk cId="1537210390" sldId="400"/>
            <ac:spMk id="30" creationId="{100A63CA-EBC3-45F6-A739-BE18C7E22AEB}"/>
          </ac:spMkLst>
        </pc:spChg>
        <pc:spChg chg="mod">
          <ac:chgData name="Polona Le Quesne Stabej" userId="9a3da78b-eb26-42b3-8962-8b2e1fe7ef27" providerId="ADAL" clId="{D60FB01A-44D8-42F4-A5D0-8F2D5E6ECEA0}" dt="2022-05-30T11:58:51.721" v="6509"/>
          <ac:spMkLst>
            <pc:docMk/>
            <pc:sldMk cId="1537210390" sldId="400"/>
            <ac:spMk id="32" creationId="{0C9A4B03-46EC-4933-870C-D96C7BE5F978}"/>
          </ac:spMkLst>
        </pc:spChg>
        <pc:spChg chg="mod">
          <ac:chgData name="Polona Le Quesne Stabej" userId="9a3da78b-eb26-42b3-8962-8b2e1fe7ef27" providerId="ADAL" clId="{D60FB01A-44D8-42F4-A5D0-8F2D5E6ECEA0}" dt="2022-05-30T12:00:22.694" v="6604" actId="1076"/>
          <ac:spMkLst>
            <pc:docMk/>
            <pc:sldMk cId="1537210390" sldId="400"/>
            <ac:spMk id="33" creationId="{668404A2-7F23-4C00-BC6C-6E40D1A3150F}"/>
          </ac:spMkLst>
        </pc:spChg>
        <pc:spChg chg="mod">
          <ac:chgData name="Polona Le Quesne Stabej" userId="9a3da78b-eb26-42b3-8962-8b2e1fe7ef27" providerId="ADAL" clId="{D60FB01A-44D8-42F4-A5D0-8F2D5E6ECEA0}" dt="2022-05-30T11:59:31.693" v="6555"/>
          <ac:spMkLst>
            <pc:docMk/>
            <pc:sldMk cId="1537210390" sldId="400"/>
            <ac:spMk id="35" creationId="{4C735AFE-E00C-463F-9937-A6735CBB33D4}"/>
          </ac:spMkLst>
        </pc:spChg>
        <pc:spChg chg="mod">
          <ac:chgData name="Polona Le Quesne Stabej" userId="9a3da78b-eb26-42b3-8962-8b2e1fe7ef27" providerId="ADAL" clId="{D60FB01A-44D8-42F4-A5D0-8F2D5E6ECEA0}" dt="2022-05-30T11:59:59.104" v="6589" actId="20577"/>
          <ac:spMkLst>
            <pc:docMk/>
            <pc:sldMk cId="1537210390" sldId="400"/>
            <ac:spMk id="36" creationId="{66DE70F2-75B8-4BB2-A266-18847B2F04F5}"/>
          </ac:spMkLst>
        </pc:spChg>
        <pc:spChg chg="add mod">
          <ac:chgData name="Polona Le Quesne Stabej" userId="9a3da78b-eb26-42b3-8962-8b2e1fe7ef27" providerId="ADAL" clId="{D60FB01A-44D8-42F4-A5D0-8F2D5E6ECEA0}" dt="2022-05-30T12:02:08.168" v="6664" actId="164"/>
          <ac:spMkLst>
            <pc:docMk/>
            <pc:sldMk cId="1537210390" sldId="400"/>
            <ac:spMk id="37" creationId="{8CA607BB-3634-4A2D-B3A9-6F804D17E372}"/>
          </ac:spMkLst>
        </pc:spChg>
        <pc:spChg chg="add mod">
          <ac:chgData name="Polona Le Quesne Stabej" userId="9a3da78b-eb26-42b3-8962-8b2e1fe7ef27" providerId="ADAL" clId="{D60FB01A-44D8-42F4-A5D0-8F2D5E6ECEA0}" dt="2022-05-30T12:02:08.168" v="6664" actId="164"/>
          <ac:spMkLst>
            <pc:docMk/>
            <pc:sldMk cId="1537210390" sldId="400"/>
            <ac:spMk id="38" creationId="{436CFEB1-1912-45E5-BF3C-E34282938CE0}"/>
          </ac:spMkLst>
        </pc:spChg>
        <pc:spChg chg="add mod">
          <ac:chgData name="Polona Le Quesne Stabej" userId="9a3da78b-eb26-42b3-8962-8b2e1fe7ef27" providerId="ADAL" clId="{D60FB01A-44D8-42F4-A5D0-8F2D5E6ECEA0}" dt="2022-05-30T12:04:12.703" v="6728" actId="164"/>
          <ac:spMkLst>
            <pc:docMk/>
            <pc:sldMk cId="1537210390" sldId="400"/>
            <ac:spMk id="39" creationId="{1F9CDDEA-8FCC-428A-82A8-0B9915111B4A}"/>
          </ac:spMkLst>
        </pc:spChg>
        <pc:spChg chg="add mod">
          <ac:chgData name="Polona Le Quesne Stabej" userId="9a3da78b-eb26-42b3-8962-8b2e1fe7ef27" providerId="ADAL" clId="{D60FB01A-44D8-42F4-A5D0-8F2D5E6ECEA0}" dt="2022-05-30T12:04:12.703" v="6728" actId="164"/>
          <ac:spMkLst>
            <pc:docMk/>
            <pc:sldMk cId="1537210390" sldId="400"/>
            <ac:spMk id="40" creationId="{A9DA728F-BBCE-4C24-B10A-5098C63AD76B}"/>
          </ac:spMkLst>
        </pc:spChg>
        <pc:spChg chg="mod">
          <ac:chgData name="Polona Le Quesne Stabej" userId="9a3da78b-eb26-42b3-8962-8b2e1fe7ef27" providerId="ADAL" clId="{D60FB01A-44D8-42F4-A5D0-8F2D5E6ECEA0}" dt="2022-05-30T12:02:56.928" v="6670"/>
          <ac:spMkLst>
            <pc:docMk/>
            <pc:sldMk cId="1537210390" sldId="400"/>
            <ac:spMk id="45" creationId="{71B7B35B-866F-4FC7-8FEC-7146AC097234}"/>
          </ac:spMkLst>
        </pc:spChg>
        <pc:spChg chg="mod">
          <ac:chgData name="Polona Le Quesne Stabej" userId="9a3da78b-eb26-42b3-8962-8b2e1fe7ef27" providerId="ADAL" clId="{D60FB01A-44D8-42F4-A5D0-8F2D5E6ECEA0}" dt="2022-05-30T12:03:46.975" v="6722" actId="1076"/>
          <ac:spMkLst>
            <pc:docMk/>
            <pc:sldMk cId="1537210390" sldId="400"/>
            <ac:spMk id="46" creationId="{82A0B3C7-26CF-45B6-A436-7C560F0E92B1}"/>
          </ac:spMkLst>
        </pc:spChg>
        <pc:spChg chg="mod">
          <ac:chgData name="Polona Le Quesne Stabej" userId="9a3da78b-eb26-42b3-8962-8b2e1fe7ef27" providerId="ADAL" clId="{D60FB01A-44D8-42F4-A5D0-8F2D5E6ECEA0}" dt="2022-05-30T12:02:56.928" v="6670"/>
          <ac:spMkLst>
            <pc:docMk/>
            <pc:sldMk cId="1537210390" sldId="400"/>
            <ac:spMk id="47" creationId="{E1CBF616-BC52-4FE8-A2B5-EC22AD240B79}"/>
          </ac:spMkLst>
        </pc:spChg>
        <pc:spChg chg="mod">
          <ac:chgData name="Polona Le Quesne Stabej" userId="9a3da78b-eb26-42b3-8962-8b2e1fe7ef27" providerId="ADAL" clId="{D60FB01A-44D8-42F4-A5D0-8F2D5E6ECEA0}" dt="2022-05-30T12:03:49.794" v="6723" actId="1076"/>
          <ac:spMkLst>
            <pc:docMk/>
            <pc:sldMk cId="1537210390" sldId="400"/>
            <ac:spMk id="48" creationId="{A537D5E6-CE60-4FD9-BA3B-D244DE623F4E}"/>
          </ac:spMkLst>
        </pc:spChg>
        <pc:spChg chg="add mod">
          <ac:chgData name="Polona Le Quesne Stabej" userId="9a3da78b-eb26-42b3-8962-8b2e1fe7ef27" providerId="ADAL" clId="{D60FB01A-44D8-42F4-A5D0-8F2D5E6ECEA0}" dt="2022-06-02T10:31:28.001" v="8832" actId="1076"/>
          <ac:spMkLst>
            <pc:docMk/>
            <pc:sldMk cId="1537210390" sldId="400"/>
            <ac:spMk id="49" creationId="{D7D7648E-DB08-4A3E-B264-54A92D97347F}"/>
          </ac:spMkLst>
        </pc:spChg>
        <pc:spChg chg="add mod">
          <ac:chgData name="Polona Le Quesne Stabej" userId="9a3da78b-eb26-42b3-8962-8b2e1fe7ef27" providerId="ADAL" clId="{D60FB01A-44D8-42F4-A5D0-8F2D5E6ECEA0}" dt="2022-06-02T10:30:42.026" v="8818" actId="1076"/>
          <ac:spMkLst>
            <pc:docMk/>
            <pc:sldMk cId="1537210390" sldId="400"/>
            <ac:spMk id="50" creationId="{9A3D1501-235F-4AE5-90F3-DF0E8FD5D747}"/>
          </ac:spMkLst>
        </pc:spChg>
        <pc:spChg chg="mod">
          <ac:chgData name="Polona Le Quesne Stabej" userId="9a3da78b-eb26-42b3-8962-8b2e1fe7ef27" providerId="ADAL" clId="{D60FB01A-44D8-42F4-A5D0-8F2D5E6ECEA0}" dt="2022-06-02T10:39:24.075" v="8836" actId="208"/>
          <ac:spMkLst>
            <pc:docMk/>
            <pc:sldMk cId="1537210390" sldId="400"/>
            <ac:spMk id="52" creationId="{1E26EE58-9090-4CAE-B9C0-01A77B36CFA9}"/>
          </ac:spMkLst>
        </pc:spChg>
        <pc:spChg chg="mod">
          <ac:chgData name="Polona Le Quesne Stabej" userId="9a3da78b-eb26-42b3-8962-8b2e1fe7ef27" providerId="ADAL" clId="{D60FB01A-44D8-42F4-A5D0-8F2D5E6ECEA0}" dt="2022-06-02T10:39:24.075" v="8836" actId="208"/>
          <ac:spMkLst>
            <pc:docMk/>
            <pc:sldMk cId="1537210390" sldId="400"/>
            <ac:spMk id="55" creationId="{A7CDCE9C-6C77-4562-A185-26D2E398D1CE}"/>
          </ac:spMkLst>
        </pc:spChg>
        <pc:spChg chg="mod">
          <ac:chgData name="Polona Le Quesne Stabej" userId="9a3da78b-eb26-42b3-8962-8b2e1fe7ef27" providerId="ADAL" clId="{D60FB01A-44D8-42F4-A5D0-8F2D5E6ECEA0}" dt="2022-06-02T10:39:24.075" v="8836" actId="208"/>
          <ac:spMkLst>
            <pc:docMk/>
            <pc:sldMk cId="1537210390" sldId="400"/>
            <ac:spMk id="58" creationId="{F329C775-917C-4ED0-815F-C584C60DA974}"/>
          </ac:spMkLst>
        </pc:spChg>
        <pc:spChg chg="add mod">
          <ac:chgData name="Polona Le Quesne Stabej" userId="9a3da78b-eb26-42b3-8962-8b2e1fe7ef27" providerId="ADAL" clId="{D60FB01A-44D8-42F4-A5D0-8F2D5E6ECEA0}" dt="2022-06-02T21:43:01.121" v="9769"/>
          <ac:spMkLst>
            <pc:docMk/>
            <pc:sldMk cId="1537210390" sldId="400"/>
            <ac:spMk id="60" creationId="{0FAAAE18-3370-4465-ADBC-C752AC1C2318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2" creationId="{0EADA47B-E69C-41D4-AB77-0A6AEABBF6AF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3" creationId="{57D70D9F-7E69-42F7-B911-B80031CB1881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4" creationId="{0C92C1BF-DCD2-4D7F-97BA-A1A53B9AFD96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5" creationId="{E048911D-8D12-4E2C-93F9-B2AA4DA2475D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6" creationId="{6245BABE-972F-4B88-9B4D-405BAEF40774}"/>
          </ac:spMkLst>
        </pc:spChg>
        <pc:spChg chg="del">
          <ac:chgData name="Polona Le Quesne Stabej" userId="9a3da78b-eb26-42b3-8962-8b2e1fe7ef27" providerId="ADAL" clId="{D60FB01A-44D8-42F4-A5D0-8F2D5E6ECEA0}" dt="2022-05-30T11:57:57.804" v="6477" actId="478"/>
          <ac:spMkLst>
            <pc:docMk/>
            <pc:sldMk cId="1537210390" sldId="400"/>
            <ac:spMk id="97" creationId="{A24F625A-B7AA-43EE-9A30-24B843F6F13D}"/>
          </ac:spMkLst>
        </pc:spChg>
        <pc:spChg chg="mod">
          <ac:chgData name="Polona Le Quesne Stabej" userId="9a3da78b-eb26-42b3-8962-8b2e1fe7ef27" providerId="ADAL" clId="{D60FB01A-44D8-42F4-A5D0-8F2D5E6ECEA0}" dt="2022-06-02T10:29:41.259" v="8773" actId="1076"/>
          <ac:spMkLst>
            <pc:docMk/>
            <pc:sldMk cId="1537210390" sldId="400"/>
            <ac:spMk id="98" creationId="{2AF73402-90DF-4BAC-BE70-43529197AC86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99" creationId="{98F8012B-D6E1-4316-8678-7BD6B48560EA}"/>
          </ac:spMkLst>
        </pc:spChg>
        <pc:spChg chg="mod">
          <ac:chgData name="Polona Le Quesne Stabej" userId="9a3da78b-eb26-42b3-8962-8b2e1fe7ef27" providerId="ADAL" clId="{D60FB01A-44D8-42F4-A5D0-8F2D5E6ECEA0}" dt="2022-06-02T10:28:48.814" v="8763" actId="164"/>
          <ac:spMkLst>
            <pc:docMk/>
            <pc:sldMk cId="1537210390" sldId="400"/>
            <ac:spMk id="100" creationId="{8B528C2E-B904-43BC-A3F3-19AD6D0CD0C7}"/>
          </ac:spMkLst>
        </pc:spChg>
        <pc:grpChg chg="add mod">
          <ac:chgData name="Polona Le Quesne Stabej" userId="9a3da78b-eb26-42b3-8962-8b2e1fe7ef27" providerId="ADAL" clId="{D60FB01A-44D8-42F4-A5D0-8F2D5E6ECEA0}" dt="2022-06-02T10:40:55.908" v="8849" actId="1076"/>
          <ac:grpSpMkLst>
            <pc:docMk/>
            <pc:sldMk cId="1537210390" sldId="400"/>
            <ac:grpSpMk id="2" creationId="{26897A02-8C86-4C64-A178-34BAEEC6B5B4}"/>
          </ac:grpSpMkLst>
        </pc:grpChg>
        <pc:grpChg chg="add mod">
          <ac:chgData name="Polona Le Quesne Stabej" userId="9a3da78b-eb26-42b3-8962-8b2e1fe7ef27" providerId="ADAL" clId="{D60FB01A-44D8-42F4-A5D0-8F2D5E6ECEA0}" dt="2022-06-02T10:31:21.529" v="8831" actId="1076"/>
          <ac:grpSpMkLst>
            <pc:docMk/>
            <pc:sldMk cId="1537210390" sldId="400"/>
            <ac:grpSpMk id="3" creationId="{EB79F5ED-3841-4777-9502-50366AF7F131}"/>
          </ac:grpSpMkLst>
        </pc:grpChg>
        <pc:grpChg chg="add mod">
          <ac:chgData name="Polona Le Quesne Stabej" userId="9a3da78b-eb26-42b3-8962-8b2e1fe7ef27" providerId="ADAL" clId="{D60FB01A-44D8-42F4-A5D0-8F2D5E6ECEA0}" dt="2022-05-30T12:04:54.930" v="6734" actId="164"/>
          <ac:grpSpMkLst>
            <pc:docMk/>
            <pc:sldMk cId="1537210390" sldId="400"/>
            <ac:grpSpMk id="4" creationId="{CE65017C-FA23-44CA-8640-9BB544D5EF42}"/>
          </ac:grpSpMkLst>
        </pc:grpChg>
        <pc:grpChg chg="add mod">
          <ac:chgData name="Polona Le Quesne Stabej" userId="9a3da78b-eb26-42b3-8962-8b2e1fe7ef27" providerId="ADAL" clId="{D60FB01A-44D8-42F4-A5D0-8F2D5E6ECEA0}" dt="2022-05-30T12:04:54.930" v="6734" actId="164"/>
          <ac:grpSpMkLst>
            <pc:docMk/>
            <pc:sldMk cId="1537210390" sldId="400"/>
            <ac:grpSpMk id="5" creationId="{A90DB694-A718-4D98-89E2-6E28569D1074}"/>
          </ac:grpSpMkLst>
        </pc:grpChg>
        <pc:grpChg chg="add mod">
          <ac:chgData name="Polona Le Quesne Stabej" userId="9a3da78b-eb26-42b3-8962-8b2e1fe7ef27" providerId="ADAL" clId="{D60FB01A-44D8-42F4-A5D0-8F2D5E6ECEA0}" dt="2022-06-02T10:31:20.019" v="8830" actId="1076"/>
          <ac:grpSpMkLst>
            <pc:docMk/>
            <pc:sldMk cId="1537210390" sldId="400"/>
            <ac:grpSpMk id="6" creationId="{715D7AE5-5CA9-4CC8-8D2F-D24236D54C59}"/>
          </ac:grpSpMkLst>
        </pc:grpChg>
        <pc:grpChg chg="add mod">
          <ac:chgData name="Polona Le Quesne Stabej" userId="9a3da78b-eb26-42b3-8962-8b2e1fe7ef27" providerId="ADAL" clId="{D60FB01A-44D8-42F4-A5D0-8F2D5E6ECEA0}" dt="2022-06-02T10:28:48.814" v="8763" actId="164"/>
          <ac:grpSpMkLst>
            <pc:docMk/>
            <pc:sldMk cId="1537210390" sldId="400"/>
            <ac:grpSpMk id="7" creationId="{A787E6DC-C7C9-49DA-AB63-836394DF597D}"/>
          </ac:grpSpMkLst>
        </pc:grpChg>
        <pc:grpChg chg="add mod">
          <ac:chgData name="Polona Le Quesne Stabej" userId="9a3da78b-eb26-42b3-8962-8b2e1fe7ef27" providerId="ADAL" clId="{D60FB01A-44D8-42F4-A5D0-8F2D5E6ECEA0}" dt="2022-05-30T12:00:41.182" v="6608" actId="164"/>
          <ac:grpSpMkLst>
            <pc:docMk/>
            <pc:sldMk cId="1537210390" sldId="400"/>
            <ac:grpSpMk id="21" creationId="{8044A07E-EE3D-4934-89D7-506389EF1336}"/>
          </ac:grpSpMkLst>
        </pc:grpChg>
        <pc:grpChg chg="add mod">
          <ac:chgData name="Polona Le Quesne Stabej" userId="9a3da78b-eb26-42b3-8962-8b2e1fe7ef27" providerId="ADAL" clId="{D60FB01A-44D8-42F4-A5D0-8F2D5E6ECEA0}" dt="2022-05-30T12:00:41.182" v="6608" actId="164"/>
          <ac:grpSpMkLst>
            <pc:docMk/>
            <pc:sldMk cId="1537210390" sldId="400"/>
            <ac:grpSpMk id="24" creationId="{9FCC772E-4238-4E31-B6E5-53130C6D27BB}"/>
          </ac:grpSpMkLst>
        </pc:grpChg>
        <pc:grpChg chg="add mod">
          <ac:chgData name="Polona Le Quesne Stabej" userId="9a3da78b-eb26-42b3-8962-8b2e1fe7ef27" providerId="ADAL" clId="{D60FB01A-44D8-42F4-A5D0-8F2D5E6ECEA0}" dt="2022-05-30T12:00:30.779" v="6605" actId="164"/>
          <ac:grpSpMkLst>
            <pc:docMk/>
            <pc:sldMk cId="1537210390" sldId="400"/>
            <ac:grpSpMk id="28" creationId="{C609046A-7C8F-40F4-96A1-BA990311E86E}"/>
          </ac:grpSpMkLst>
        </pc:grpChg>
        <pc:grpChg chg="add mod">
          <ac:chgData name="Polona Le Quesne Stabej" userId="9a3da78b-eb26-42b3-8962-8b2e1fe7ef27" providerId="ADAL" clId="{D60FB01A-44D8-42F4-A5D0-8F2D5E6ECEA0}" dt="2022-05-30T12:00:30.779" v="6605" actId="164"/>
          <ac:grpSpMkLst>
            <pc:docMk/>
            <pc:sldMk cId="1537210390" sldId="400"/>
            <ac:grpSpMk id="31" creationId="{D5DCCF1A-2F30-48CE-90F3-378833D8284F}"/>
          </ac:grpSpMkLst>
        </pc:grpChg>
        <pc:grpChg chg="add mod">
          <ac:chgData name="Polona Le Quesne Stabej" userId="9a3da78b-eb26-42b3-8962-8b2e1fe7ef27" providerId="ADAL" clId="{D60FB01A-44D8-42F4-A5D0-8F2D5E6ECEA0}" dt="2022-05-30T12:00:30.779" v="6605" actId="164"/>
          <ac:grpSpMkLst>
            <pc:docMk/>
            <pc:sldMk cId="1537210390" sldId="400"/>
            <ac:grpSpMk id="34" creationId="{589DB183-6670-412B-B3EF-AFFDFA4A2CF4}"/>
          </ac:grpSpMkLst>
        </pc:grpChg>
        <pc:grpChg chg="add mod">
          <ac:chgData name="Polona Le Quesne Stabej" userId="9a3da78b-eb26-42b3-8962-8b2e1fe7ef27" providerId="ADAL" clId="{D60FB01A-44D8-42F4-A5D0-8F2D5E6ECEA0}" dt="2022-06-02T10:31:36.234" v="8833" actId="1076"/>
          <ac:grpSpMkLst>
            <pc:docMk/>
            <pc:sldMk cId="1537210390" sldId="400"/>
            <ac:grpSpMk id="42" creationId="{89756A66-2654-4B61-A08A-28E85949D7BB}"/>
          </ac:grpSpMkLst>
        </pc:grpChg>
        <pc:grpChg chg="mod">
          <ac:chgData name="Polona Le Quesne Stabej" userId="9a3da78b-eb26-42b3-8962-8b2e1fe7ef27" providerId="ADAL" clId="{D60FB01A-44D8-42F4-A5D0-8F2D5E6ECEA0}" dt="2022-05-30T12:02:56.928" v="6670"/>
          <ac:grpSpMkLst>
            <pc:docMk/>
            <pc:sldMk cId="1537210390" sldId="400"/>
            <ac:grpSpMk id="43" creationId="{811D2548-7B48-4F57-A992-2ABC83427487}"/>
          </ac:grpSpMkLst>
        </pc:grpChg>
        <pc:grpChg chg="mod">
          <ac:chgData name="Polona Le Quesne Stabej" userId="9a3da78b-eb26-42b3-8962-8b2e1fe7ef27" providerId="ADAL" clId="{D60FB01A-44D8-42F4-A5D0-8F2D5E6ECEA0}" dt="2022-05-30T12:02:56.928" v="6670"/>
          <ac:grpSpMkLst>
            <pc:docMk/>
            <pc:sldMk cId="1537210390" sldId="400"/>
            <ac:grpSpMk id="44" creationId="{F700F0A2-8DD2-40C3-A1A3-E8C140C3F910}"/>
          </ac:grpSpMkLst>
        </pc:grpChg>
        <pc:grpChg chg="add mod">
          <ac:chgData name="Polona Le Quesne Stabej" userId="9a3da78b-eb26-42b3-8962-8b2e1fe7ef27" providerId="ADAL" clId="{D60FB01A-44D8-42F4-A5D0-8F2D5E6ECEA0}" dt="2022-06-02T10:39:53.250" v="8841" actId="1076"/>
          <ac:grpSpMkLst>
            <pc:docMk/>
            <pc:sldMk cId="1537210390" sldId="400"/>
            <ac:grpSpMk id="51" creationId="{FABFDE7C-B61C-42B1-9591-1F75B2F94013}"/>
          </ac:grpSpMkLst>
        </pc:grpChg>
        <pc:grpChg chg="add mod">
          <ac:chgData name="Polona Le Quesne Stabej" userId="9a3da78b-eb26-42b3-8962-8b2e1fe7ef27" providerId="ADAL" clId="{D60FB01A-44D8-42F4-A5D0-8F2D5E6ECEA0}" dt="2022-06-02T10:39:57.315" v="8842" actId="1076"/>
          <ac:grpSpMkLst>
            <pc:docMk/>
            <pc:sldMk cId="1537210390" sldId="400"/>
            <ac:grpSpMk id="54" creationId="{9D6654B9-DD77-4274-B90C-948F02CFB94A}"/>
          </ac:grpSpMkLst>
        </pc:grpChg>
        <pc:grpChg chg="add mod">
          <ac:chgData name="Polona Le Quesne Stabej" userId="9a3da78b-eb26-42b3-8962-8b2e1fe7ef27" providerId="ADAL" clId="{D60FB01A-44D8-42F4-A5D0-8F2D5E6ECEA0}" dt="2022-06-02T10:40:01.779" v="8843" actId="1076"/>
          <ac:grpSpMkLst>
            <pc:docMk/>
            <pc:sldMk cId="1537210390" sldId="400"/>
            <ac:grpSpMk id="57" creationId="{E3E4D7D2-BFDC-476F-ABEE-C215F0E90C9C}"/>
          </ac:grpSpMkLst>
        </pc:grpChg>
        <pc:picChg chg="mod">
          <ac:chgData name="Polona Le Quesne Stabej" userId="9a3da78b-eb26-42b3-8962-8b2e1fe7ef27" providerId="ADAL" clId="{D60FB01A-44D8-42F4-A5D0-8F2D5E6ECEA0}" dt="2022-06-02T10:39:34.721" v="8838" actId="2085"/>
          <ac:picMkLst>
            <pc:docMk/>
            <pc:sldMk cId="1537210390" sldId="400"/>
            <ac:picMk id="53" creationId="{727EC026-8F4D-467B-853D-C4E829451E43}"/>
          </ac:picMkLst>
        </pc:picChg>
        <pc:picChg chg="mod">
          <ac:chgData name="Polona Le Quesne Stabej" userId="9a3da78b-eb26-42b3-8962-8b2e1fe7ef27" providerId="ADAL" clId="{D60FB01A-44D8-42F4-A5D0-8F2D5E6ECEA0}" dt="2022-06-02T10:39:29.695" v="8837" actId="2085"/>
          <ac:picMkLst>
            <pc:docMk/>
            <pc:sldMk cId="1537210390" sldId="400"/>
            <ac:picMk id="56" creationId="{1E69F716-9582-46B1-B4EA-F78AA41D067A}"/>
          </ac:picMkLst>
        </pc:picChg>
        <pc:picChg chg="mod">
          <ac:chgData name="Polona Le Quesne Stabej" userId="9a3da78b-eb26-42b3-8962-8b2e1fe7ef27" providerId="ADAL" clId="{D60FB01A-44D8-42F4-A5D0-8F2D5E6ECEA0}" dt="2022-06-02T10:39:40.293" v="8839" actId="2085"/>
          <ac:picMkLst>
            <pc:docMk/>
            <pc:sldMk cId="1537210390" sldId="400"/>
            <ac:picMk id="59" creationId="{3CFF6572-E137-4F3A-9D68-E96BEF56A2DA}"/>
          </ac:picMkLst>
        </pc:picChg>
      </pc:sldChg>
      <pc:sldChg chg="modSp add del mod ord">
        <pc:chgData name="Polona Le Quesne Stabej" userId="9a3da78b-eb26-42b3-8962-8b2e1fe7ef27" providerId="ADAL" clId="{D60FB01A-44D8-42F4-A5D0-8F2D5E6ECEA0}" dt="2022-06-02T07:29:15.850" v="7827" actId="47"/>
        <pc:sldMkLst>
          <pc:docMk/>
          <pc:sldMk cId="2649122869" sldId="401"/>
        </pc:sldMkLst>
        <pc:graphicFrameChg chg="mod modGraphic">
          <ac:chgData name="Polona Le Quesne Stabej" userId="9a3da78b-eb26-42b3-8962-8b2e1fe7ef27" providerId="ADAL" clId="{D60FB01A-44D8-42F4-A5D0-8F2D5E6ECEA0}" dt="2022-05-30T11:28:47.046" v="6207" actId="1076"/>
          <ac:graphicFrameMkLst>
            <pc:docMk/>
            <pc:sldMk cId="2649122869" sldId="401"/>
            <ac:graphicFrameMk id="2" creationId="{76EB7489-CFA2-4CC6-B03A-C6108668BC4B}"/>
          </ac:graphicFrameMkLst>
        </pc:graphicFrameChg>
      </pc:sldChg>
      <pc:sldChg chg="addSp delSp modSp add del mod ord modAnim">
        <pc:chgData name="Polona Le Quesne Stabej" userId="9a3da78b-eb26-42b3-8962-8b2e1fe7ef27" providerId="ADAL" clId="{D60FB01A-44D8-42F4-A5D0-8F2D5E6ECEA0}" dt="2022-06-02T11:40:44.711" v="9451" actId="47"/>
        <pc:sldMkLst>
          <pc:docMk/>
          <pc:sldMk cId="4005737811" sldId="402"/>
        </pc:sldMkLst>
        <pc:spChg chg="mod">
          <ac:chgData name="Polona Le Quesne Stabej" userId="9a3da78b-eb26-42b3-8962-8b2e1fe7ef27" providerId="ADAL" clId="{D60FB01A-44D8-42F4-A5D0-8F2D5E6ECEA0}" dt="2022-05-30T12:18:39.705" v="6883" actId="1076"/>
          <ac:spMkLst>
            <pc:docMk/>
            <pc:sldMk cId="4005737811" sldId="402"/>
            <ac:spMk id="5" creationId="{A1196B9B-AACD-4FAB-9758-0FF722C4EDE2}"/>
          </ac:spMkLst>
        </pc:spChg>
        <pc:spChg chg="del">
          <ac:chgData name="Polona Le Quesne Stabej" userId="9a3da78b-eb26-42b3-8962-8b2e1fe7ef27" providerId="ADAL" clId="{D60FB01A-44D8-42F4-A5D0-8F2D5E6ECEA0}" dt="2022-05-30T12:18:30.354" v="6880" actId="478"/>
          <ac:spMkLst>
            <pc:docMk/>
            <pc:sldMk cId="4005737811" sldId="402"/>
            <ac:spMk id="6" creationId="{59894C43-61EB-40ED-9E1B-6AE48A91CB25}"/>
          </ac:spMkLst>
        </pc:spChg>
        <pc:spChg chg="add mod">
          <ac:chgData name="Polona Le Quesne Stabej" userId="9a3da78b-eb26-42b3-8962-8b2e1fe7ef27" providerId="ADAL" clId="{D60FB01A-44D8-42F4-A5D0-8F2D5E6ECEA0}" dt="2022-05-30T12:18:42.657" v="6884" actId="1076"/>
          <ac:spMkLst>
            <pc:docMk/>
            <pc:sldMk cId="4005737811" sldId="402"/>
            <ac:spMk id="7" creationId="{81200CE3-9767-44B1-91EC-9F131A3E8F9A}"/>
          </ac:spMkLst>
        </pc:spChg>
        <pc:spChg chg="del">
          <ac:chgData name="Polona Le Quesne Stabej" userId="9a3da78b-eb26-42b3-8962-8b2e1fe7ef27" providerId="ADAL" clId="{D60FB01A-44D8-42F4-A5D0-8F2D5E6ECEA0}" dt="2022-05-30T12:18:31.481" v="6881" actId="478"/>
          <ac:spMkLst>
            <pc:docMk/>
            <pc:sldMk cId="4005737811" sldId="402"/>
            <ac:spMk id="16" creationId="{3B0DB0E7-1E87-4CC6-B80C-AACAFD76B59C}"/>
          </ac:spMkLst>
        </pc:spChg>
        <pc:graphicFrameChg chg="mod modGraphic">
          <ac:chgData name="Polona Le Quesne Stabej" userId="9a3da78b-eb26-42b3-8962-8b2e1fe7ef27" providerId="ADAL" clId="{D60FB01A-44D8-42F4-A5D0-8F2D5E6ECEA0}" dt="2022-05-30T12:18:39.705" v="6883" actId="1076"/>
          <ac:graphicFrameMkLst>
            <pc:docMk/>
            <pc:sldMk cId="4005737811" sldId="402"/>
            <ac:graphicFrameMk id="2" creationId="{E3C171A0-C648-48F6-A7AD-75DEF97D7225}"/>
          </ac:graphicFrameMkLst>
        </pc:graphicFrameChg>
        <pc:picChg chg="add mod">
          <ac:chgData name="Polona Le Quesne Stabej" userId="9a3da78b-eb26-42b3-8962-8b2e1fe7ef27" providerId="ADAL" clId="{D60FB01A-44D8-42F4-A5D0-8F2D5E6ECEA0}" dt="2022-05-30T12:18:32.940" v="6882"/>
          <ac:picMkLst>
            <pc:docMk/>
            <pc:sldMk cId="4005737811" sldId="402"/>
            <ac:picMk id="8" creationId="{EABD1AF2-435D-4DC8-AACB-0307DB366598}"/>
          </ac:picMkLst>
        </pc:picChg>
      </pc:sldChg>
      <pc:sldChg chg="addSp delSp modSp add mod ord delAnim modAnim">
        <pc:chgData name="Polona Le Quesne Stabej" userId="9a3da78b-eb26-42b3-8962-8b2e1fe7ef27" providerId="ADAL" clId="{D60FB01A-44D8-42F4-A5D0-8F2D5E6ECEA0}" dt="2022-06-02T10:56:00.213" v="8892" actId="1076"/>
        <pc:sldMkLst>
          <pc:docMk/>
          <pc:sldMk cId="675269073" sldId="403"/>
        </pc:sldMkLst>
        <pc:spChg chg="add mod">
          <ac:chgData name="Polona Le Quesne Stabej" userId="9a3da78b-eb26-42b3-8962-8b2e1fe7ef27" providerId="ADAL" clId="{D60FB01A-44D8-42F4-A5D0-8F2D5E6ECEA0}" dt="2022-06-02T10:55:56.662" v="8891" actId="14100"/>
          <ac:spMkLst>
            <pc:docMk/>
            <pc:sldMk cId="675269073" sldId="403"/>
            <ac:spMk id="2" creationId="{8A0AF457-D51B-461F-94F3-E6559DD78583}"/>
          </ac:spMkLst>
        </pc:spChg>
        <pc:spChg chg="add mod">
          <ac:chgData name="Polona Le Quesne Stabej" userId="9a3da78b-eb26-42b3-8962-8b2e1fe7ef27" providerId="ADAL" clId="{D60FB01A-44D8-42F4-A5D0-8F2D5E6ECEA0}" dt="2022-06-02T10:55:22.479" v="8881" actId="1076"/>
          <ac:spMkLst>
            <pc:docMk/>
            <pc:sldMk cId="675269073" sldId="403"/>
            <ac:spMk id="3" creationId="{C9F8F34E-0A57-4DB0-BD93-B9B0B981407D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12" creationId="{4564283B-84BC-4A05-A30E-01B7404950BB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13" creationId="{4EA36ACA-B094-4776-8E2F-3D0DBCECE06B}"/>
          </ac:spMkLst>
        </pc:spChg>
        <pc:spChg chg="mod">
          <ac:chgData name="Polona Le Quesne Stabej" userId="9a3da78b-eb26-42b3-8962-8b2e1fe7ef27" providerId="ADAL" clId="{D60FB01A-44D8-42F4-A5D0-8F2D5E6ECEA0}" dt="2022-06-02T09:20:16.317" v="8395"/>
          <ac:spMkLst>
            <pc:docMk/>
            <pc:sldMk cId="675269073" sldId="403"/>
            <ac:spMk id="15" creationId="{D920F796-26C5-4264-848E-E63049E4127C}"/>
          </ac:spMkLst>
        </pc:spChg>
        <pc:spChg chg="mod">
          <ac:chgData name="Polona Le Quesne Stabej" userId="9a3da78b-eb26-42b3-8962-8b2e1fe7ef27" providerId="ADAL" clId="{D60FB01A-44D8-42F4-A5D0-8F2D5E6ECEA0}" dt="2022-06-02T09:20:16.317" v="8395"/>
          <ac:spMkLst>
            <pc:docMk/>
            <pc:sldMk cId="675269073" sldId="403"/>
            <ac:spMk id="16" creationId="{BE1E22BF-7FD9-42FC-9183-3FC42019D75E}"/>
          </ac:spMkLst>
        </pc:spChg>
        <pc:spChg chg="mod">
          <ac:chgData name="Polona Le Quesne Stabej" userId="9a3da78b-eb26-42b3-8962-8b2e1fe7ef27" providerId="ADAL" clId="{D60FB01A-44D8-42F4-A5D0-8F2D5E6ECEA0}" dt="2022-06-02T09:20:16.317" v="8395"/>
          <ac:spMkLst>
            <pc:docMk/>
            <pc:sldMk cId="675269073" sldId="403"/>
            <ac:spMk id="17" creationId="{06B037E2-4B39-4794-9C18-40AB7D676408}"/>
          </ac:spMkLst>
        </pc:spChg>
        <pc:spChg chg="mod">
          <ac:chgData name="Polona Le Quesne Stabej" userId="9a3da78b-eb26-42b3-8962-8b2e1fe7ef27" providerId="ADAL" clId="{D60FB01A-44D8-42F4-A5D0-8F2D5E6ECEA0}" dt="2022-06-02T09:20:16.317" v="8395"/>
          <ac:spMkLst>
            <pc:docMk/>
            <pc:sldMk cId="675269073" sldId="403"/>
            <ac:spMk id="18" creationId="{74B514E0-15AB-407A-BCEA-5C6D19CB7651}"/>
          </ac:spMkLst>
        </pc:spChg>
        <pc:spChg chg="mod">
          <ac:chgData name="Polona Le Quesne Stabej" userId="9a3da78b-eb26-42b3-8962-8b2e1fe7ef27" providerId="ADAL" clId="{D60FB01A-44D8-42F4-A5D0-8F2D5E6ECEA0}" dt="2022-06-02T09:23:16.910" v="8436"/>
          <ac:spMkLst>
            <pc:docMk/>
            <pc:sldMk cId="675269073" sldId="403"/>
            <ac:spMk id="21" creationId="{073B8A77-D7C3-45A4-AD32-52EE0C9D9EC0}"/>
          </ac:spMkLst>
        </pc:spChg>
        <pc:spChg chg="mod">
          <ac:chgData name="Polona Le Quesne Stabej" userId="9a3da78b-eb26-42b3-8962-8b2e1fe7ef27" providerId="ADAL" clId="{D60FB01A-44D8-42F4-A5D0-8F2D5E6ECEA0}" dt="2022-06-02T09:23:16.910" v="8436"/>
          <ac:spMkLst>
            <pc:docMk/>
            <pc:sldMk cId="675269073" sldId="403"/>
            <ac:spMk id="22" creationId="{F4AD7A7F-53D3-47EC-8BF4-8872143DBEA7}"/>
          </ac:spMkLst>
        </pc:spChg>
        <pc:spChg chg="add mod">
          <ac:chgData name="Polona Le Quesne Stabej" userId="9a3da78b-eb26-42b3-8962-8b2e1fe7ef27" providerId="ADAL" clId="{D60FB01A-44D8-42F4-A5D0-8F2D5E6ECEA0}" dt="2022-06-02T10:55:22.479" v="8881" actId="1076"/>
          <ac:spMkLst>
            <pc:docMk/>
            <pc:sldMk cId="675269073" sldId="403"/>
            <ac:spMk id="26" creationId="{D69EF429-E08F-40C1-9B26-4C9C1D551063}"/>
          </ac:spMkLst>
        </pc:spChg>
        <pc:spChg chg="add del mod">
          <ac:chgData name="Polona Le Quesne Stabej" userId="9a3da78b-eb26-42b3-8962-8b2e1fe7ef27" providerId="ADAL" clId="{D60FB01A-44D8-42F4-A5D0-8F2D5E6ECEA0}" dt="2022-06-02T10:55:25.542" v="8883"/>
          <ac:spMkLst>
            <pc:docMk/>
            <pc:sldMk cId="675269073" sldId="403"/>
            <ac:spMk id="27" creationId="{5608849C-68B3-43EC-8185-D0CE6D95D714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2" creationId="{0EADA47B-E69C-41D4-AB77-0A6AEABBF6AF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3" creationId="{57D70D9F-7E69-42F7-B911-B80031CB1881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4" creationId="{0C92C1BF-DCD2-4D7F-97BA-A1A53B9AFD96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5" creationId="{E048911D-8D12-4E2C-93F9-B2AA4DA2475D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6" creationId="{6245BABE-972F-4B88-9B4D-405BAEF40774}"/>
          </ac:spMkLst>
        </pc:spChg>
        <pc:spChg chg="del">
          <ac:chgData name="Polona Le Quesne Stabej" userId="9a3da78b-eb26-42b3-8962-8b2e1fe7ef27" providerId="ADAL" clId="{D60FB01A-44D8-42F4-A5D0-8F2D5E6ECEA0}" dt="2022-06-02T10:26:12.732" v="8754" actId="478"/>
          <ac:spMkLst>
            <pc:docMk/>
            <pc:sldMk cId="675269073" sldId="403"/>
            <ac:spMk id="97" creationId="{A24F625A-B7AA-43EE-9A30-24B843F6F13D}"/>
          </ac:spMkLst>
        </pc:spChg>
        <pc:grpChg chg="add del mod">
          <ac:chgData name="Polona Le Quesne Stabej" userId="9a3da78b-eb26-42b3-8962-8b2e1fe7ef27" providerId="ADAL" clId="{D60FB01A-44D8-42F4-A5D0-8F2D5E6ECEA0}" dt="2022-06-02T09:52:36.705" v="8615" actId="21"/>
          <ac:grpSpMkLst>
            <pc:docMk/>
            <pc:sldMk cId="675269073" sldId="403"/>
            <ac:grpSpMk id="11" creationId="{2CA4C56E-002E-480B-80D0-08382F03BE60}"/>
          </ac:grpSpMkLst>
        </pc:grpChg>
        <pc:grpChg chg="mod">
          <ac:chgData name="Polona Le Quesne Stabej" userId="9a3da78b-eb26-42b3-8962-8b2e1fe7ef27" providerId="ADAL" clId="{D60FB01A-44D8-42F4-A5D0-8F2D5E6ECEA0}" dt="2022-06-02T09:20:16.317" v="8395"/>
          <ac:grpSpMkLst>
            <pc:docMk/>
            <pc:sldMk cId="675269073" sldId="403"/>
            <ac:grpSpMk id="14" creationId="{66E51F16-AF13-4E68-92C4-C74C0B798312}"/>
          </ac:grpSpMkLst>
        </pc:grpChg>
        <pc:grpChg chg="add del mod">
          <ac:chgData name="Polona Le Quesne Stabej" userId="9a3da78b-eb26-42b3-8962-8b2e1fe7ef27" providerId="ADAL" clId="{D60FB01A-44D8-42F4-A5D0-8F2D5E6ECEA0}" dt="2022-06-02T09:52:36.705" v="8615" actId="21"/>
          <ac:grpSpMkLst>
            <pc:docMk/>
            <pc:sldMk cId="675269073" sldId="403"/>
            <ac:grpSpMk id="20" creationId="{8E48192C-7DCF-431D-94C2-9F4779AF5DB6}"/>
          </ac:grpSpMkLst>
        </pc:grpChg>
        <pc:picChg chg="mod">
          <ac:chgData name="Polona Le Quesne Stabej" userId="9a3da78b-eb26-42b3-8962-8b2e1fe7ef27" providerId="ADAL" clId="{D60FB01A-44D8-42F4-A5D0-8F2D5E6ECEA0}" dt="2022-06-02T10:55:22.479" v="8881" actId="1076"/>
          <ac:picMkLst>
            <pc:docMk/>
            <pc:sldMk cId="675269073" sldId="403"/>
            <ac:picMk id="19" creationId="{82BD77BD-F145-4238-BCD9-2A4F0E488513}"/>
          </ac:picMkLst>
        </pc:picChg>
        <pc:picChg chg="add mod">
          <ac:chgData name="Polona Le Quesne Stabej" userId="9a3da78b-eb26-42b3-8962-8b2e1fe7ef27" providerId="ADAL" clId="{D60FB01A-44D8-42F4-A5D0-8F2D5E6ECEA0}" dt="2022-06-02T10:55:22.479" v="8881" actId="1076"/>
          <ac:picMkLst>
            <pc:docMk/>
            <pc:sldMk cId="675269073" sldId="403"/>
            <ac:picMk id="23" creationId="{A2284976-6808-4F54-AB5A-3ACEB6428A19}"/>
          </ac:picMkLst>
        </pc:picChg>
        <pc:picChg chg="add mod">
          <ac:chgData name="Polona Le Quesne Stabej" userId="9a3da78b-eb26-42b3-8962-8b2e1fe7ef27" providerId="ADAL" clId="{D60FB01A-44D8-42F4-A5D0-8F2D5E6ECEA0}" dt="2022-06-02T10:55:22.479" v="8881" actId="1076"/>
          <ac:picMkLst>
            <pc:docMk/>
            <pc:sldMk cId="675269073" sldId="403"/>
            <ac:picMk id="24" creationId="{0A096ECC-95BF-4C0F-AD51-D9019905E6D2}"/>
          </ac:picMkLst>
        </pc:picChg>
        <pc:picChg chg="add mod">
          <ac:chgData name="Polona Le Quesne Stabej" userId="9a3da78b-eb26-42b3-8962-8b2e1fe7ef27" providerId="ADAL" clId="{D60FB01A-44D8-42F4-A5D0-8F2D5E6ECEA0}" dt="2022-06-02T10:55:22.479" v="8881" actId="1076"/>
          <ac:picMkLst>
            <pc:docMk/>
            <pc:sldMk cId="675269073" sldId="403"/>
            <ac:picMk id="25" creationId="{64D47829-0799-48AD-8846-CB84CCDF1BB1}"/>
          </ac:picMkLst>
        </pc:picChg>
        <pc:picChg chg="add mod">
          <ac:chgData name="Polona Le Quesne Stabej" userId="9a3da78b-eb26-42b3-8962-8b2e1fe7ef27" providerId="ADAL" clId="{D60FB01A-44D8-42F4-A5D0-8F2D5E6ECEA0}" dt="2022-06-02T10:56:00.213" v="8892" actId="1076"/>
          <ac:picMkLst>
            <pc:docMk/>
            <pc:sldMk cId="675269073" sldId="403"/>
            <ac:picMk id="28" creationId="{C3B18143-51E0-45E9-9097-FB4B4F7340D6}"/>
          </ac:picMkLst>
        </pc:picChg>
      </pc:sldChg>
      <pc:sldChg chg="delSp modSp add mod ord">
        <pc:chgData name="Polona Le Quesne Stabej" userId="9a3da78b-eb26-42b3-8962-8b2e1fe7ef27" providerId="ADAL" clId="{D60FB01A-44D8-42F4-A5D0-8F2D5E6ECEA0}" dt="2022-05-30T21:19:04.249" v="7135"/>
        <pc:sldMkLst>
          <pc:docMk/>
          <pc:sldMk cId="1822597566" sldId="404"/>
        </pc:sldMkLst>
        <pc:spChg chg="del">
          <ac:chgData name="Polona Le Quesne Stabej" userId="9a3da78b-eb26-42b3-8962-8b2e1fe7ef27" providerId="ADAL" clId="{D60FB01A-44D8-42F4-A5D0-8F2D5E6ECEA0}" dt="2022-05-30T12:20:05.860" v="6891" actId="478"/>
          <ac:spMkLst>
            <pc:docMk/>
            <pc:sldMk cId="1822597566" sldId="404"/>
            <ac:spMk id="5" creationId="{A1196B9B-AACD-4FAB-9758-0FF722C4EDE2}"/>
          </ac:spMkLst>
        </pc:spChg>
        <pc:graphicFrameChg chg="modGraphic">
          <ac:chgData name="Polona Le Quesne Stabej" userId="9a3da78b-eb26-42b3-8962-8b2e1fe7ef27" providerId="ADAL" clId="{D60FB01A-44D8-42F4-A5D0-8F2D5E6ECEA0}" dt="2022-05-30T12:20:21.929" v="6902" actId="2711"/>
          <ac:graphicFrameMkLst>
            <pc:docMk/>
            <pc:sldMk cId="1822597566" sldId="404"/>
            <ac:graphicFrameMk id="2" creationId="{E3C171A0-C648-48F6-A7AD-75DEF97D7225}"/>
          </ac:graphicFrameMkLst>
        </pc:graphicFrameChg>
      </pc:sldChg>
      <pc:sldChg chg="addSp delSp modSp add mod ord modNotesTx">
        <pc:chgData name="Polona Le Quesne Stabej" userId="9a3da78b-eb26-42b3-8962-8b2e1fe7ef27" providerId="ADAL" clId="{D60FB01A-44D8-42F4-A5D0-8F2D5E6ECEA0}" dt="2022-05-31T23:48:52.370" v="7227"/>
        <pc:sldMkLst>
          <pc:docMk/>
          <pc:sldMk cId="1885734973" sldId="405"/>
        </pc:sldMkLst>
        <pc:spChg chg="mod">
          <ac:chgData name="Polona Le Quesne Stabej" userId="9a3da78b-eb26-42b3-8962-8b2e1fe7ef27" providerId="ADAL" clId="{D60FB01A-44D8-42F4-A5D0-8F2D5E6ECEA0}" dt="2022-05-30T12:21:56.411" v="6917" actId="207"/>
          <ac:spMkLst>
            <pc:docMk/>
            <pc:sldMk cId="1885734973" sldId="405"/>
            <ac:spMk id="6" creationId="{59894C43-61EB-40ED-9E1B-6AE48A91CB25}"/>
          </ac:spMkLst>
        </pc:spChg>
        <pc:graphicFrameChg chg="del">
          <ac:chgData name="Polona Le Quesne Stabej" userId="9a3da78b-eb26-42b3-8962-8b2e1fe7ef27" providerId="ADAL" clId="{D60FB01A-44D8-42F4-A5D0-8F2D5E6ECEA0}" dt="2022-05-30T12:21:38.263" v="6914" actId="478"/>
          <ac:graphicFrameMkLst>
            <pc:docMk/>
            <pc:sldMk cId="1885734973" sldId="405"/>
            <ac:graphicFrameMk id="2" creationId="{E3C171A0-C648-48F6-A7AD-75DEF97D7225}"/>
          </ac:graphicFrameMkLst>
        </pc:graphicFrameChg>
        <pc:graphicFrameChg chg="add mod modGraphic">
          <ac:chgData name="Polona Le Quesne Stabej" userId="9a3da78b-eb26-42b3-8962-8b2e1fe7ef27" providerId="ADAL" clId="{D60FB01A-44D8-42F4-A5D0-8F2D5E6ECEA0}" dt="2022-05-30T13:14:05.805" v="6997" actId="20577"/>
          <ac:graphicFrameMkLst>
            <pc:docMk/>
            <pc:sldMk cId="1885734973" sldId="405"/>
            <ac:graphicFrameMk id="5" creationId="{678BF0F6-7FF5-4AE6-AE9C-C824A14C1579}"/>
          </ac:graphicFrameMkLst>
        </pc:graphicFrameChg>
        <pc:picChg chg="mod">
          <ac:chgData name="Polona Le Quesne Stabej" userId="9a3da78b-eb26-42b3-8962-8b2e1fe7ef27" providerId="ADAL" clId="{D60FB01A-44D8-42F4-A5D0-8F2D5E6ECEA0}" dt="2022-05-30T12:21:43.361" v="6916" actId="1076"/>
          <ac:picMkLst>
            <pc:docMk/>
            <pc:sldMk cId="1885734973" sldId="405"/>
            <ac:picMk id="7" creationId="{FF61AE82-847C-485A-BA9B-CE686A4D8443}"/>
          </ac:picMkLst>
        </pc:picChg>
        <pc:picChg chg="add mod">
          <ac:chgData name="Polona Le Quesne Stabej" userId="9a3da78b-eb26-42b3-8962-8b2e1fe7ef27" providerId="ADAL" clId="{D60FB01A-44D8-42F4-A5D0-8F2D5E6ECEA0}" dt="2022-05-30T12:24:47.058" v="6918"/>
          <ac:picMkLst>
            <pc:docMk/>
            <pc:sldMk cId="1885734973" sldId="405"/>
            <ac:picMk id="8" creationId="{BFD0BAB0-9DC2-457F-842B-54E9774C37FF}"/>
          </ac:picMkLst>
        </pc:picChg>
        <pc:picChg chg="add mod">
          <ac:chgData name="Polona Le Quesne Stabej" userId="9a3da78b-eb26-42b3-8962-8b2e1fe7ef27" providerId="ADAL" clId="{D60FB01A-44D8-42F4-A5D0-8F2D5E6ECEA0}" dt="2022-05-30T12:24:47.058" v="6918"/>
          <ac:picMkLst>
            <pc:docMk/>
            <pc:sldMk cId="1885734973" sldId="405"/>
            <ac:picMk id="9" creationId="{352B3EC2-ECA2-445F-9831-747B7446009E}"/>
          </ac:picMkLst>
        </pc:picChg>
        <pc:picChg chg="add mod">
          <ac:chgData name="Polona Le Quesne Stabej" userId="9a3da78b-eb26-42b3-8962-8b2e1fe7ef27" providerId="ADAL" clId="{D60FB01A-44D8-42F4-A5D0-8F2D5E6ECEA0}" dt="2022-05-30T12:24:47.058" v="6918"/>
          <ac:picMkLst>
            <pc:docMk/>
            <pc:sldMk cId="1885734973" sldId="405"/>
            <ac:picMk id="10" creationId="{1523FCA5-6965-4DAD-B545-DAEBCD82F435}"/>
          </ac:picMkLst>
        </pc:picChg>
      </pc:sldChg>
      <pc:sldChg chg="new">
        <pc:chgData name="Polona Le Quesne Stabej" userId="9a3da78b-eb26-42b3-8962-8b2e1fe7ef27" providerId="ADAL" clId="{D60FB01A-44D8-42F4-A5D0-8F2D5E6ECEA0}" dt="2022-05-30T12:25:04.226" v="6920" actId="680"/>
        <pc:sldMkLst>
          <pc:docMk/>
          <pc:sldMk cId="1282132783" sldId="406"/>
        </pc:sldMkLst>
      </pc:sldChg>
      <pc:sldChg chg="add">
        <pc:chgData name="Polona Le Quesne Stabej" userId="9a3da78b-eb26-42b3-8962-8b2e1fe7ef27" providerId="ADAL" clId="{D60FB01A-44D8-42F4-A5D0-8F2D5E6ECEA0}" dt="2022-05-30T12:25:06.100" v="6921"/>
        <pc:sldMkLst>
          <pc:docMk/>
          <pc:sldMk cId="3964834741" sldId="407"/>
        </pc:sldMkLst>
      </pc:sldChg>
      <pc:sldChg chg="addSp delSp modSp new mod delAnim modAnim">
        <pc:chgData name="Polona Le Quesne Stabej" userId="9a3da78b-eb26-42b3-8962-8b2e1fe7ef27" providerId="ADAL" clId="{D60FB01A-44D8-42F4-A5D0-8F2D5E6ECEA0}" dt="2022-06-02T21:41:27.744" v="9759" actId="1076"/>
        <pc:sldMkLst>
          <pc:docMk/>
          <pc:sldMk cId="563338391" sldId="408"/>
        </pc:sldMkLst>
        <pc:spChg chg="mod">
          <ac:chgData name="Polona Le Quesne Stabej" userId="9a3da78b-eb26-42b3-8962-8b2e1fe7ef27" providerId="ADAL" clId="{D60FB01A-44D8-42F4-A5D0-8F2D5E6ECEA0}" dt="2022-06-02T06:05:00.816" v="7664" actId="207"/>
          <ac:spMkLst>
            <pc:docMk/>
            <pc:sldMk cId="563338391" sldId="408"/>
            <ac:spMk id="3" creationId="{BE7B7F00-DECC-4A10-95D1-589F1B174A35}"/>
          </ac:spMkLst>
        </pc:spChg>
        <pc:spChg chg="mod">
          <ac:chgData name="Polona Le Quesne Stabej" userId="9a3da78b-eb26-42b3-8962-8b2e1fe7ef27" providerId="ADAL" clId="{D60FB01A-44D8-42F4-A5D0-8F2D5E6ECEA0}" dt="2022-06-02T06:04:55.423" v="7662" actId="208"/>
          <ac:spMkLst>
            <pc:docMk/>
            <pc:sldMk cId="563338391" sldId="408"/>
            <ac:spMk id="6" creationId="{0CB952AA-FA87-4F66-B8C9-7C568B697A50}"/>
          </ac:spMkLst>
        </pc:spChg>
        <pc:spChg chg="mod">
          <ac:chgData name="Polona Le Quesne Stabej" userId="9a3da78b-eb26-42b3-8962-8b2e1fe7ef27" providerId="ADAL" clId="{D60FB01A-44D8-42F4-A5D0-8F2D5E6ECEA0}" dt="2022-06-02T06:28:05.653" v="7742" actId="1076"/>
          <ac:spMkLst>
            <pc:docMk/>
            <pc:sldMk cId="563338391" sldId="408"/>
            <ac:spMk id="7" creationId="{8B1F1653-CBFF-469A-A957-76882EDFD53E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8" creationId="{A08766F1-AC9D-49FB-8B71-D7E2BD75491E}"/>
          </ac:spMkLst>
        </pc:spChg>
        <pc:spChg chg="mod">
          <ac:chgData name="Polona Le Quesne Stabej" userId="9a3da78b-eb26-42b3-8962-8b2e1fe7ef27" providerId="ADAL" clId="{D60FB01A-44D8-42F4-A5D0-8F2D5E6ECEA0}" dt="2022-06-02T21:12:19.088" v="9685" actId="208"/>
          <ac:spMkLst>
            <pc:docMk/>
            <pc:sldMk cId="563338391" sldId="408"/>
            <ac:spMk id="10" creationId="{0607E705-2AD2-4B49-9C73-42928802AD1E}"/>
          </ac:spMkLst>
        </pc:spChg>
        <pc:spChg chg="mod">
          <ac:chgData name="Polona Le Quesne Stabej" userId="9a3da78b-eb26-42b3-8962-8b2e1fe7ef27" providerId="ADAL" clId="{D60FB01A-44D8-42F4-A5D0-8F2D5E6ECEA0}" dt="2022-06-02T21:14:51.807" v="9702" actId="208"/>
          <ac:spMkLst>
            <pc:docMk/>
            <pc:sldMk cId="563338391" sldId="408"/>
            <ac:spMk id="11" creationId="{2FE90BA6-E4A0-449E-9605-2D4ED6C964FB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13" creationId="{FCD50224-4F58-419C-A229-2808555BCC60}"/>
          </ac:spMkLst>
        </pc:spChg>
        <pc:spChg chg="mod">
          <ac:chgData name="Polona Le Quesne Stabej" userId="9a3da78b-eb26-42b3-8962-8b2e1fe7ef27" providerId="ADAL" clId="{D60FB01A-44D8-42F4-A5D0-8F2D5E6ECEA0}" dt="2022-06-02T06:04:46.159" v="7661" actId="207"/>
          <ac:spMkLst>
            <pc:docMk/>
            <pc:sldMk cId="563338391" sldId="408"/>
            <ac:spMk id="16" creationId="{55D3A469-6CD1-41DA-936E-79BB78C4A462}"/>
          </ac:spMkLst>
        </pc:spChg>
        <pc:spChg chg="mod">
          <ac:chgData name="Polona Le Quesne Stabej" userId="9a3da78b-eb26-42b3-8962-8b2e1fe7ef27" providerId="ADAL" clId="{D60FB01A-44D8-42F4-A5D0-8F2D5E6ECEA0}" dt="2022-05-30T20:35:31.631" v="7017"/>
          <ac:spMkLst>
            <pc:docMk/>
            <pc:sldMk cId="563338391" sldId="408"/>
            <ac:spMk id="17" creationId="{D9C43053-28BA-40EC-B92B-99163F0B4221}"/>
          </ac:spMkLst>
        </pc:spChg>
        <pc:spChg chg="mod">
          <ac:chgData name="Polona Le Quesne Stabej" userId="9a3da78b-eb26-42b3-8962-8b2e1fe7ef27" providerId="ADAL" clId="{D60FB01A-44D8-42F4-A5D0-8F2D5E6ECEA0}" dt="2022-06-02T05:56:17.181" v="7652" actId="207"/>
          <ac:spMkLst>
            <pc:docMk/>
            <pc:sldMk cId="563338391" sldId="408"/>
            <ac:spMk id="19" creationId="{18FB43D8-A016-4A20-BD48-9B7F211DAA90}"/>
          </ac:spMkLst>
        </pc:spChg>
        <pc:spChg chg="mod">
          <ac:chgData name="Polona Le Quesne Stabej" userId="9a3da78b-eb26-42b3-8962-8b2e1fe7ef27" providerId="ADAL" clId="{D60FB01A-44D8-42F4-A5D0-8F2D5E6ECEA0}" dt="2022-06-02T21:06:31.897" v="9646" actId="1076"/>
          <ac:spMkLst>
            <pc:docMk/>
            <pc:sldMk cId="563338391" sldId="408"/>
            <ac:spMk id="20" creationId="{9FB0D91C-3929-4505-A60D-F33FE71E697C}"/>
          </ac:spMkLst>
        </pc:spChg>
        <pc:spChg chg="mod">
          <ac:chgData name="Polona Le Quesne Stabej" userId="9a3da78b-eb26-42b3-8962-8b2e1fe7ef27" providerId="ADAL" clId="{D60FB01A-44D8-42F4-A5D0-8F2D5E6ECEA0}" dt="2022-05-30T20:35:31.631" v="7017"/>
          <ac:spMkLst>
            <pc:docMk/>
            <pc:sldMk cId="563338391" sldId="408"/>
            <ac:spMk id="21" creationId="{2A3FB111-ECE3-4827-AF4E-714E94F86CF5}"/>
          </ac:spMkLst>
        </pc:spChg>
        <pc:spChg chg="mod">
          <ac:chgData name="Polona Le Quesne Stabej" userId="9a3da78b-eb26-42b3-8962-8b2e1fe7ef27" providerId="ADAL" clId="{D60FB01A-44D8-42F4-A5D0-8F2D5E6ECEA0}" dt="2022-05-30T20:35:31.631" v="7017"/>
          <ac:spMkLst>
            <pc:docMk/>
            <pc:sldMk cId="563338391" sldId="408"/>
            <ac:spMk id="23" creationId="{52C89C03-E665-4E5F-AD78-FF45AF9292F9}"/>
          </ac:spMkLst>
        </pc:spChg>
        <pc:spChg chg="mod">
          <ac:chgData name="Polona Le Quesne Stabej" userId="9a3da78b-eb26-42b3-8962-8b2e1fe7ef27" providerId="ADAL" clId="{D60FB01A-44D8-42F4-A5D0-8F2D5E6ECEA0}" dt="2022-05-30T20:35:31.631" v="7017"/>
          <ac:spMkLst>
            <pc:docMk/>
            <pc:sldMk cId="563338391" sldId="408"/>
            <ac:spMk id="24" creationId="{75A16170-F043-4A7B-95F2-811DD10EBA5E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25" creationId="{C77FABE2-8B88-46DB-905B-5FA4575C8618}"/>
          </ac:spMkLst>
        </pc:spChg>
        <pc:spChg chg="mod">
          <ac:chgData name="Polona Le Quesne Stabej" userId="9a3da78b-eb26-42b3-8962-8b2e1fe7ef27" providerId="ADAL" clId="{D60FB01A-44D8-42F4-A5D0-8F2D5E6ECEA0}" dt="2022-06-02T05:56:58.648" v="7658" actId="1076"/>
          <ac:spMkLst>
            <pc:docMk/>
            <pc:sldMk cId="563338391" sldId="408"/>
            <ac:spMk id="27" creationId="{E9D1CEE2-AA35-4F6C-A82E-72D9C30B0818}"/>
          </ac:spMkLst>
        </pc:spChg>
        <pc:spChg chg="mod">
          <ac:chgData name="Polona Le Quesne Stabej" userId="9a3da78b-eb26-42b3-8962-8b2e1fe7ef27" providerId="ADAL" clId="{D60FB01A-44D8-42F4-A5D0-8F2D5E6ECEA0}" dt="2022-06-02T05:57:04.244" v="7659" actId="208"/>
          <ac:spMkLst>
            <pc:docMk/>
            <pc:sldMk cId="563338391" sldId="408"/>
            <ac:spMk id="30" creationId="{EDB9A3C7-C2A4-43C9-BA37-15AE7052A900}"/>
          </ac:spMkLst>
        </pc:spChg>
        <pc:spChg chg="mod">
          <ac:chgData name="Polona Le Quesne Stabej" userId="9a3da78b-eb26-42b3-8962-8b2e1fe7ef27" providerId="ADAL" clId="{D60FB01A-44D8-42F4-A5D0-8F2D5E6ECEA0}" dt="2022-06-02T05:56:48.602" v="7655" actId="1076"/>
          <ac:spMkLst>
            <pc:docMk/>
            <pc:sldMk cId="563338391" sldId="408"/>
            <ac:spMk id="31" creationId="{49F94DB3-BB96-4918-A99B-C54C6D4D4A22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34" creationId="{9C5AF915-C376-4E74-BC6C-81AB0910181E}"/>
          </ac:spMkLst>
        </pc:spChg>
        <pc:spChg chg="add mod">
          <ac:chgData name="Polona Le Quesne Stabej" userId="9a3da78b-eb26-42b3-8962-8b2e1fe7ef27" providerId="ADAL" clId="{D60FB01A-44D8-42F4-A5D0-8F2D5E6ECEA0}" dt="2022-06-02T21:24:32.910" v="9743" actId="1076"/>
          <ac:spMkLst>
            <pc:docMk/>
            <pc:sldMk cId="563338391" sldId="408"/>
            <ac:spMk id="35" creationId="{DDDE5EEC-0238-4214-88F6-EC7E289C10EA}"/>
          </ac:spMkLst>
        </pc:spChg>
        <pc:spChg chg="mod">
          <ac:chgData name="Polona Le Quesne Stabej" userId="9a3da78b-eb26-42b3-8962-8b2e1fe7ef27" providerId="ADAL" clId="{D60FB01A-44D8-42F4-A5D0-8F2D5E6ECEA0}" dt="2022-06-02T21:12:01.444" v="9682" actId="1582"/>
          <ac:spMkLst>
            <pc:docMk/>
            <pc:sldMk cId="563338391" sldId="408"/>
            <ac:spMk id="37" creationId="{DDC26D9C-871E-4E92-A08B-60C22DB32891}"/>
          </ac:spMkLst>
        </pc:spChg>
        <pc:spChg chg="mod">
          <ac:chgData name="Polona Le Quesne Stabej" userId="9a3da78b-eb26-42b3-8962-8b2e1fe7ef27" providerId="ADAL" clId="{D60FB01A-44D8-42F4-A5D0-8F2D5E6ECEA0}" dt="2022-06-02T21:14:32.410" v="9699" actId="207"/>
          <ac:spMkLst>
            <pc:docMk/>
            <pc:sldMk cId="563338391" sldId="408"/>
            <ac:spMk id="38" creationId="{AA3FDFE6-E898-4C2B-8044-8EAADF49E70F}"/>
          </ac:spMkLst>
        </pc:spChg>
        <pc:spChg chg="add mod">
          <ac:chgData name="Polona Le Quesne Stabej" userId="9a3da78b-eb26-42b3-8962-8b2e1fe7ef27" providerId="ADAL" clId="{D60FB01A-44D8-42F4-A5D0-8F2D5E6ECEA0}" dt="2022-06-02T21:18:45.995" v="9725" actId="1076"/>
          <ac:spMkLst>
            <pc:docMk/>
            <pc:sldMk cId="563338391" sldId="408"/>
            <ac:spMk id="39" creationId="{6CE2FC5B-C396-4425-932E-414BDFBC2618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0" creationId="{7CFD4F5D-3DA3-4487-9D10-CEF3B6E4931B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1" creationId="{335E7FE2-3645-44AC-875B-EC76F2728BA5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2" creationId="{35DFE816-957D-448E-85F8-4EFF577D73D8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3" creationId="{BF6C3F7F-B14A-4E18-9114-99F4F2C41A8E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4" creationId="{8864DBB7-7BC5-4CB1-95A4-09522C756F2E}"/>
          </ac:spMkLst>
        </pc:spChg>
        <pc:spChg chg="add mod">
          <ac:chgData name="Polona Le Quesne Stabej" userId="9a3da78b-eb26-42b3-8962-8b2e1fe7ef27" providerId="ADAL" clId="{D60FB01A-44D8-42F4-A5D0-8F2D5E6ECEA0}" dt="2022-06-02T06:30:48.843" v="7770" actId="1076"/>
          <ac:spMkLst>
            <pc:docMk/>
            <pc:sldMk cId="563338391" sldId="408"/>
            <ac:spMk id="45" creationId="{E3752692-126C-49C6-B817-A8238F11472F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46" creationId="{52FC60E2-ED27-4AA5-9F44-C1E4178E26D5}"/>
          </ac:spMkLst>
        </pc:spChg>
        <pc:spChg chg="add mod">
          <ac:chgData name="Polona Le Quesne Stabej" userId="9a3da78b-eb26-42b3-8962-8b2e1fe7ef27" providerId="ADAL" clId="{D60FB01A-44D8-42F4-A5D0-8F2D5E6ECEA0}" dt="2022-06-02T21:17:48.954" v="9713" actId="1076"/>
          <ac:spMkLst>
            <pc:docMk/>
            <pc:sldMk cId="563338391" sldId="408"/>
            <ac:spMk id="47" creationId="{6FE7663B-B899-40E2-A1A2-D94057E8A223}"/>
          </ac:spMkLst>
        </pc:spChg>
        <pc:spChg chg="add del mod">
          <ac:chgData name="Polona Le Quesne Stabej" userId="9a3da78b-eb26-42b3-8962-8b2e1fe7ef27" providerId="ADAL" clId="{D60FB01A-44D8-42F4-A5D0-8F2D5E6ECEA0}" dt="2022-06-02T06:19:26.367" v="7721" actId="478"/>
          <ac:spMkLst>
            <pc:docMk/>
            <pc:sldMk cId="563338391" sldId="408"/>
            <ac:spMk id="47" creationId="{D73C6499-A128-4DCE-B8A8-08551A2D7577}"/>
          </ac:spMkLst>
        </pc:spChg>
        <pc:spChg chg="mod">
          <ac:chgData name="Polona Le Quesne Stabej" userId="9a3da78b-eb26-42b3-8962-8b2e1fe7ef27" providerId="ADAL" clId="{D60FB01A-44D8-42F4-A5D0-8F2D5E6ECEA0}" dt="2022-05-30T20:35:54.745" v="7018"/>
          <ac:spMkLst>
            <pc:docMk/>
            <pc:sldMk cId="563338391" sldId="408"/>
            <ac:spMk id="49" creationId="{C8F5963E-E532-4110-8712-140F4B7A9BB0}"/>
          </ac:spMkLst>
        </pc:spChg>
        <pc:spChg chg="mod">
          <ac:chgData name="Polona Le Quesne Stabej" userId="9a3da78b-eb26-42b3-8962-8b2e1fe7ef27" providerId="ADAL" clId="{D60FB01A-44D8-42F4-A5D0-8F2D5E6ECEA0}" dt="2022-05-30T20:35:54.745" v="7018"/>
          <ac:spMkLst>
            <pc:docMk/>
            <pc:sldMk cId="563338391" sldId="408"/>
            <ac:spMk id="50" creationId="{CFC2C30B-CDE7-4DFA-BECC-ECB69BE12DF9}"/>
          </ac:spMkLst>
        </pc:spChg>
        <pc:spChg chg="mod">
          <ac:chgData name="Polona Le Quesne Stabej" userId="9a3da78b-eb26-42b3-8962-8b2e1fe7ef27" providerId="ADAL" clId="{D60FB01A-44D8-42F4-A5D0-8F2D5E6ECEA0}" dt="2022-05-30T20:35:54.745" v="7018"/>
          <ac:spMkLst>
            <pc:docMk/>
            <pc:sldMk cId="563338391" sldId="408"/>
            <ac:spMk id="51" creationId="{1E2DDD77-6678-4992-BCE0-73C18FDF320B}"/>
          </ac:spMkLst>
        </pc:spChg>
        <pc:spChg chg="mod">
          <ac:chgData name="Polona Le Quesne Stabej" userId="9a3da78b-eb26-42b3-8962-8b2e1fe7ef27" providerId="ADAL" clId="{D60FB01A-44D8-42F4-A5D0-8F2D5E6ECEA0}" dt="2022-05-30T20:35:54.745" v="7018"/>
          <ac:spMkLst>
            <pc:docMk/>
            <pc:sldMk cId="563338391" sldId="408"/>
            <ac:spMk id="52" creationId="{70B32EBB-E48E-4988-B19F-252D1423ECD5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55" creationId="{0882FEE4-6CEA-4B75-A54C-D483464532E8}"/>
          </ac:spMkLst>
        </pc:spChg>
        <pc:spChg chg="add del mod">
          <ac:chgData name="Polona Le Quesne Stabej" userId="9a3da78b-eb26-42b3-8962-8b2e1fe7ef27" providerId="ADAL" clId="{D60FB01A-44D8-42F4-A5D0-8F2D5E6ECEA0}" dt="2022-05-30T20:36:03.823" v="7020" actId="478"/>
          <ac:spMkLst>
            <pc:docMk/>
            <pc:sldMk cId="563338391" sldId="408"/>
            <ac:spMk id="56" creationId="{04A2AAE1-10D8-40B2-819B-4CECDADA918A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57" creationId="{46A327E3-DA57-4CA8-8E77-1B56990BE123}"/>
          </ac:spMkLst>
        </pc:spChg>
        <pc:spChg chg="add mod">
          <ac:chgData name="Polona Le Quesne Stabej" userId="9a3da78b-eb26-42b3-8962-8b2e1fe7ef27" providerId="ADAL" clId="{D60FB01A-44D8-42F4-A5D0-8F2D5E6ECEA0}" dt="2022-06-02T06:27:19.559" v="7738" actId="1076"/>
          <ac:spMkLst>
            <pc:docMk/>
            <pc:sldMk cId="563338391" sldId="408"/>
            <ac:spMk id="58" creationId="{596B14F7-83C2-436E-B63F-FE791B989B1F}"/>
          </ac:spMkLst>
        </pc:spChg>
        <pc:spChg chg="add del mod">
          <ac:chgData name="Polona Le Quesne Stabej" userId="9a3da78b-eb26-42b3-8962-8b2e1fe7ef27" providerId="ADAL" clId="{D60FB01A-44D8-42F4-A5D0-8F2D5E6ECEA0}" dt="2022-05-30T20:36:02.349" v="7019" actId="478"/>
          <ac:spMkLst>
            <pc:docMk/>
            <pc:sldMk cId="563338391" sldId="408"/>
            <ac:spMk id="59" creationId="{A7EEE5DC-861B-4B5A-9783-2B351C0B6E88}"/>
          </ac:spMkLst>
        </pc:spChg>
        <pc:spChg chg="add del mod">
          <ac:chgData name="Polona Le Quesne Stabej" userId="9a3da78b-eb26-42b3-8962-8b2e1fe7ef27" providerId="ADAL" clId="{D60FB01A-44D8-42F4-A5D0-8F2D5E6ECEA0}" dt="2022-05-30T20:41:37.576" v="7038" actId="478"/>
          <ac:spMkLst>
            <pc:docMk/>
            <pc:sldMk cId="563338391" sldId="408"/>
            <ac:spMk id="60" creationId="{C68BB980-A7AE-409A-8EFD-031FAEBEA352}"/>
          </ac:spMkLst>
        </pc:spChg>
        <pc:spChg chg="add mod">
          <ac:chgData name="Polona Le Quesne Stabej" userId="9a3da78b-eb26-42b3-8962-8b2e1fe7ef27" providerId="ADAL" clId="{D60FB01A-44D8-42F4-A5D0-8F2D5E6ECEA0}" dt="2022-06-02T21:06:32.480" v="9647" actId="1076"/>
          <ac:spMkLst>
            <pc:docMk/>
            <pc:sldMk cId="563338391" sldId="408"/>
            <ac:spMk id="60" creationId="{CB6AFF3A-67BE-48D9-B634-401F50D90CF4}"/>
          </ac:spMkLst>
        </pc:spChg>
        <pc:spChg chg="add del mod">
          <ac:chgData name="Polona Le Quesne Stabej" userId="9a3da78b-eb26-42b3-8962-8b2e1fe7ef27" providerId="ADAL" clId="{D60FB01A-44D8-42F4-A5D0-8F2D5E6ECEA0}" dt="2022-05-30T20:36:22.844" v="7026" actId="478"/>
          <ac:spMkLst>
            <pc:docMk/>
            <pc:sldMk cId="563338391" sldId="408"/>
            <ac:spMk id="61" creationId="{4394A727-5BE5-4385-AD12-7FAE34CC2489}"/>
          </ac:spMkLst>
        </pc:spChg>
        <pc:spChg chg="add del mod">
          <ac:chgData name="Polona Le Quesne Stabej" userId="9a3da78b-eb26-42b3-8962-8b2e1fe7ef27" providerId="ADAL" clId="{D60FB01A-44D8-42F4-A5D0-8F2D5E6ECEA0}" dt="2022-06-02T21:09:44.594" v="9667" actId="478"/>
          <ac:spMkLst>
            <pc:docMk/>
            <pc:sldMk cId="563338391" sldId="408"/>
            <ac:spMk id="63" creationId="{4C0822AA-3B63-4613-803B-0425DD8E17A8}"/>
          </ac:spMkLst>
        </pc:spChg>
        <pc:spChg chg="add mod">
          <ac:chgData name="Polona Le Quesne Stabej" userId="9a3da78b-eb26-42b3-8962-8b2e1fe7ef27" providerId="ADAL" clId="{D60FB01A-44D8-42F4-A5D0-8F2D5E6ECEA0}" dt="2022-06-02T21:18:45.995" v="9725" actId="1076"/>
          <ac:spMkLst>
            <pc:docMk/>
            <pc:sldMk cId="563338391" sldId="408"/>
            <ac:spMk id="64" creationId="{ED356D0C-9B63-4AD2-9A29-109732391063}"/>
          </ac:spMkLst>
        </pc:spChg>
        <pc:spChg chg="add del mod">
          <ac:chgData name="Polona Le Quesne Stabej" userId="9a3da78b-eb26-42b3-8962-8b2e1fe7ef27" providerId="ADAL" clId="{D60FB01A-44D8-42F4-A5D0-8F2D5E6ECEA0}" dt="2022-06-02T06:26:08.768" v="7734" actId="21"/>
          <ac:spMkLst>
            <pc:docMk/>
            <pc:sldMk cId="563338391" sldId="408"/>
            <ac:spMk id="66" creationId="{75A8D23D-5D65-40C2-9E4D-60FD5EF76CC0}"/>
          </ac:spMkLst>
        </pc:spChg>
        <pc:spChg chg="add mod">
          <ac:chgData name="Polona Le Quesne Stabej" userId="9a3da78b-eb26-42b3-8962-8b2e1fe7ef27" providerId="ADAL" clId="{D60FB01A-44D8-42F4-A5D0-8F2D5E6ECEA0}" dt="2022-06-02T06:30:12.306" v="7767" actId="1076"/>
          <ac:spMkLst>
            <pc:docMk/>
            <pc:sldMk cId="563338391" sldId="408"/>
            <ac:spMk id="67" creationId="{923E4BA5-089D-471A-8894-CE8F748F616A}"/>
          </ac:spMkLst>
        </pc:spChg>
        <pc:spChg chg="add mod">
          <ac:chgData name="Polona Le Quesne Stabej" userId="9a3da78b-eb26-42b3-8962-8b2e1fe7ef27" providerId="ADAL" clId="{D60FB01A-44D8-42F4-A5D0-8F2D5E6ECEA0}" dt="2022-06-02T06:30:58.793" v="7774" actId="20577"/>
          <ac:spMkLst>
            <pc:docMk/>
            <pc:sldMk cId="563338391" sldId="408"/>
            <ac:spMk id="68" creationId="{AE3DDC30-0537-43A8-9950-65AAF594D178}"/>
          </ac:spMkLst>
        </pc:spChg>
        <pc:spChg chg="add mod ord">
          <ac:chgData name="Polona Le Quesne Stabej" userId="9a3da78b-eb26-42b3-8962-8b2e1fe7ef27" providerId="ADAL" clId="{D60FB01A-44D8-42F4-A5D0-8F2D5E6ECEA0}" dt="2022-06-02T21:19:52.928" v="9735" actId="1076"/>
          <ac:spMkLst>
            <pc:docMk/>
            <pc:sldMk cId="563338391" sldId="408"/>
            <ac:spMk id="83" creationId="{AB2C4042-0D1A-48B8-9D95-F03110D9783B}"/>
          </ac:spMkLst>
        </pc:spChg>
        <pc:spChg chg="add mod">
          <ac:chgData name="Polona Le Quesne Stabej" userId="9a3da78b-eb26-42b3-8962-8b2e1fe7ef27" providerId="ADAL" clId="{D60FB01A-44D8-42F4-A5D0-8F2D5E6ECEA0}" dt="2022-06-02T21:10:28.145" v="9674" actId="1076"/>
          <ac:spMkLst>
            <pc:docMk/>
            <pc:sldMk cId="563338391" sldId="408"/>
            <ac:spMk id="84" creationId="{F04E9AE5-0064-4AC9-980D-A25BCFA0CF29}"/>
          </ac:spMkLst>
        </pc:spChg>
        <pc:spChg chg="add mod">
          <ac:chgData name="Polona Le Quesne Stabej" userId="9a3da78b-eb26-42b3-8962-8b2e1fe7ef27" providerId="ADAL" clId="{D60FB01A-44D8-42F4-A5D0-8F2D5E6ECEA0}" dt="2022-06-02T21:18:49.299" v="9726" actId="1076"/>
          <ac:spMkLst>
            <pc:docMk/>
            <pc:sldMk cId="563338391" sldId="408"/>
            <ac:spMk id="85" creationId="{403021E1-E532-4DC6-BFC0-1148D21A6ABD}"/>
          </ac:spMkLst>
        </pc:spChg>
        <pc:spChg chg="add del mod">
          <ac:chgData name="Polona Le Quesne Stabej" userId="9a3da78b-eb26-42b3-8962-8b2e1fe7ef27" providerId="ADAL" clId="{D60FB01A-44D8-42F4-A5D0-8F2D5E6ECEA0}" dt="2022-06-02T21:19:14.068" v="9730"/>
          <ac:spMkLst>
            <pc:docMk/>
            <pc:sldMk cId="563338391" sldId="408"/>
            <ac:spMk id="86" creationId="{786E840A-D5D3-44A2-A782-6586D81D8BE3}"/>
          </ac:spMkLst>
        </pc:spChg>
        <pc:spChg chg="add mod ord">
          <ac:chgData name="Polona Le Quesne Stabej" userId="9a3da78b-eb26-42b3-8962-8b2e1fe7ef27" providerId="ADAL" clId="{D60FB01A-44D8-42F4-A5D0-8F2D5E6ECEA0}" dt="2022-06-02T21:19:36.166" v="9734" actId="1076"/>
          <ac:spMkLst>
            <pc:docMk/>
            <pc:sldMk cId="563338391" sldId="408"/>
            <ac:spMk id="87" creationId="{962443C1-C044-4159-9C79-74F3A7E3EB30}"/>
          </ac:spMkLst>
        </pc:spChg>
        <pc:spChg chg="add mod">
          <ac:chgData name="Polona Le Quesne Stabej" userId="9a3da78b-eb26-42b3-8962-8b2e1fe7ef27" providerId="ADAL" clId="{D60FB01A-44D8-42F4-A5D0-8F2D5E6ECEA0}" dt="2022-06-02T21:41:27.744" v="9759" actId="1076"/>
          <ac:spMkLst>
            <pc:docMk/>
            <pc:sldMk cId="563338391" sldId="408"/>
            <ac:spMk id="88" creationId="{89FB5CE7-06FE-4AAC-809E-B1F72A3DECDD}"/>
          </ac:spMkLst>
        </pc:spChg>
        <pc:grpChg chg="add mod">
          <ac:chgData name="Polona Le Quesne Stabej" userId="9a3da78b-eb26-42b3-8962-8b2e1fe7ef27" providerId="ADAL" clId="{D60FB01A-44D8-42F4-A5D0-8F2D5E6ECEA0}" dt="2022-06-02T06:27:19.559" v="7738" actId="1076"/>
          <ac:grpSpMkLst>
            <pc:docMk/>
            <pc:sldMk cId="563338391" sldId="408"/>
            <ac:grpSpMk id="2" creationId="{43B2B151-8B8E-4641-B74F-C23B08663139}"/>
          </ac:grpSpMkLst>
        </pc:grpChg>
        <pc:grpChg chg="mod">
          <ac:chgData name="Polona Le Quesne Stabej" userId="9a3da78b-eb26-42b3-8962-8b2e1fe7ef27" providerId="ADAL" clId="{D60FB01A-44D8-42F4-A5D0-8F2D5E6ECEA0}" dt="2022-05-30T20:35:31.631" v="7017"/>
          <ac:grpSpMkLst>
            <pc:docMk/>
            <pc:sldMk cId="563338391" sldId="408"/>
            <ac:grpSpMk id="4" creationId="{CFD17791-2EA9-41CC-A442-1D450F56F154}"/>
          </ac:grpSpMkLst>
        </pc:grpChg>
        <pc:grpChg chg="add mod">
          <ac:chgData name="Polona Le Quesne Stabej" userId="9a3da78b-eb26-42b3-8962-8b2e1fe7ef27" providerId="ADAL" clId="{D60FB01A-44D8-42F4-A5D0-8F2D5E6ECEA0}" dt="2022-06-02T06:27:19.559" v="7738" actId="1076"/>
          <ac:grpSpMkLst>
            <pc:docMk/>
            <pc:sldMk cId="563338391" sldId="408"/>
            <ac:grpSpMk id="9" creationId="{90F99CEB-E3EE-45D4-8BA0-1C9F16031A99}"/>
          </ac:grpSpMkLst>
        </pc:grpChg>
        <pc:grpChg chg="add mod">
          <ac:chgData name="Polona Le Quesne Stabej" userId="9a3da78b-eb26-42b3-8962-8b2e1fe7ef27" providerId="ADAL" clId="{D60FB01A-44D8-42F4-A5D0-8F2D5E6ECEA0}" dt="2022-06-02T21:10:21.632" v="9673" actId="1076"/>
          <ac:grpSpMkLst>
            <pc:docMk/>
            <pc:sldMk cId="563338391" sldId="408"/>
            <ac:grpSpMk id="14" creationId="{9FD6B65C-5C5D-491B-8021-5E002C5AC2E5}"/>
          </ac:grpSpMkLst>
        </pc:grpChg>
        <pc:grpChg chg="mod">
          <ac:chgData name="Polona Le Quesne Stabej" userId="9a3da78b-eb26-42b3-8962-8b2e1fe7ef27" providerId="ADAL" clId="{D60FB01A-44D8-42F4-A5D0-8F2D5E6ECEA0}" dt="2022-05-30T20:35:31.631" v="7017"/>
          <ac:grpSpMkLst>
            <pc:docMk/>
            <pc:sldMk cId="563338391" sldId="408"/>
            <ac:grpSpMk id="15" creationId="{1A3ECCD3-373B-4C48-887D-2C783DDA01D0}"/>
          </ac:grpSpMkLst>
        </pc:grpChg>
        <pc:grpChg chg="mod">
          <ac:chgData name="Polona Le Quesne Stabej" userId="9a3da78b-eb26-42b3-8962-8b2e1fe7ef27" providerId="ADAL" clId="{D60FB01A-44D8-42F4-A5D0-8F2D5E6ECEA0}" dt="2022-05-30T20:35:31.631" v="7017"/>
          <ac:grpSpMkLst>
            <pc:docMk/>
            <pc:sldMk cId="563338391" sldId="408"/>
            <ac:grpSpMk id="18" creationId="{A96D3635-5392-47A3-9195-E581DB5461FF}"/>
          </ac:grpSpMkLst>
        </pc:grpChg>
        <pc:grpChg chg="add mod">
          <ac:chgData name="Polona Le Quesne Stabej" userId="9a3da78b-eb26-42b3-8962-8b2e1fe7ef27" providerId="ADAL" clId="{D60FB01A-44D8-42F4-A5D0-8F2D5E6ECEA0}" dt="2022-06-02T06:27:19.559" v="7738" actId="1076"/>
          <ac:grpSpMkLst>
            <pc:docMk/>
            <pc:sldMk cId="563338391" sldId="408"/>
            <ac:grpSpMk id="26" creationId="{828C46D9-C974-48B9-A647-46E0EDE7BDBA}"/>
          </ac:grpSpMkLst>
        </pc:grpChg>
        <pc:grpChg chg="mod">
          <ac:chgData name="Polona Le Quesne Stabej" userId="9a3da78b-eb26-42b3-8962-8b2e1fe7ef27" providerId="ADAL" clId="{D60FB01A-44D8-42F4-A5D0-8F2D5E6ECEA0}" dt="2022-05-30T20:35:31.631" v="7017"/>
          <ac:grpSpMkLst>
            <pc:docMk/>
            <pc:sldMk cId="563338391" sldId="408"/>
            <ac:grpSpMk id="28" creationId="{D179A128-8404-4E3E-95AD-58BACD9DE2AE}"/>
          </ac:grpSpMkLst>
        </pc:grpChg>
        <pc:grpChg chg="add mod">
          <ac:chgData name="Polona Le Quesne Stabej" userId="9a3da78b-eb26-42b3-8962-8b2e1fe7ef27" providerId="ADAL" clId="{D60FB01A-44D8-42F4-A5D0-8F2D5E6ECEA0}" dt="2022-06-02T21:20:33.904" v="9737" actId="1076"/>
          <ac:grpSpMkLst>
            <pc:docMk/>
            <pc:sldMk cId="563338391" sldId="408"/>
            <ac:grpSpMk id="36" creationId="{2203B38B-E188-452B-8319-12F1E56CBC48}"/>
          </ac:grpSpMkLst>
        </pc:grpChg>
        <pc:grpChg chg="add mod">
          <ac:chgData name="Polona Le Quesne Stabej" userId="9a3da78b-eb26-42b3-8962-8b2e1fe7ef27" providerId="ADAL" clId="{D60FB01A-44D8-42F4-A5D0-8F2D5E6ECEA0}" dt="2022-06-02T06:27:19.559" v="7738" actId="1076"/>
          <ac:grpSpMkLst>
            <pc:docMk/>
            <pc:sldMk cId="563338391" sldId="408"/>
            <ac:grpSpMk id="48" creationId="{41EB5518-423F-4865-BA38-0A2D6410A4F8}"/>
          </ac:grpSpMkLst>
        </pc:grpChg>
        <pc:grpChg chg="add del mod">
          <ac:chgData name="Polona Le Quesne Stabej" userId="9a3da78b-eb26-42b3-8962-8b2e1fe7ef27" providerId="ADAL" clId="{D60FB01A-44D8-42F4-A5D0-8F2D5E6ECEA0}" dt="2022-06-02T21:06:12.778" v="9641"/>
          <ac:grpSpMkLst>
            <pc:docMk/>
            <pc:sldMk cId="563338391" sldId="408"/>
            <ac:grpSpMk id="65" creationId="{E38FA62D-07A6-461C-B112-1BEBC03F8FEF}"/>
          </ac:grpSpMkLst>
        </pc:grpChg>
        <pc:grpChg chg="add mod">
          <ac:chgData name="Polona Le Quesne Stabej" userId="9a3da78b-eb26-42b3-8962-8b2e1fe7ef27" providerId="ADAL" clId="{D60FB01A-44D8-42F4-A5D0-8F2D5E6ECEA0}" dt="2022-06-02T21:06:54.034" v="9651" actId="1076"/>
          <ac:grpSpMkLst>
            <pc:docMk/>
            <pc:sldMk cId="563338391" sldId="408"/>
            <ac:grpSpMk id="74" creationId="{CF4CC31E-56EE-4CDD-B889-9A0E380BDBA0}"/>
          </ac:grpSpMkLst>
        </pc:grpChg>
        <pc:picChg chg="add del mod">
          <ac:chgData name="Polona Le Quesne Stabej" userId="9a3da78b-eb26-42b3-8962-8b2e1fe7ef27" providerId="ADAL" clId="{D60FB01A-44D8-42F4-A5D0-8F2D5E6ECEA0}" dt="2022-06-02T06:11:42.743" v="7691" actId="21"/>
          <ac:picMkLst>
            <pc:docMk/>
            <pc:sldMk cId="563338391" sldId="408"/>
            <ac:picMk id="59" creationId="{5572108F-FA78-454B-8F58-DDFB5AA01A75}"/>
          </ac:picMkLst>
        </pc:picChg>
        <pc:picChg chg="add mod">
          <ac:chgData name="Polona Le Quesne Stabej" userId="9a3da78b-eb26-42b3-8962-8b2e1fe7ef27" providerId="ADAL" clId="{D60FB01A-44D8-42F4-A5D0-8F2D5E6ECEA0}" dt="2022-06-02T21:17:51.225" v="9714" actId="1076"/>
          <ac:picMkLst>
            <pc:docMk/>
            <pc:sldMk cId="563338391" sldId="408"/>
            <ac:picMk id="62" creationId="{7C5A4F69-51FF-4E9E-A484-700CBE965742}"/>
          </ac:picMkLst>
        </pc:picChg>
        <pc:picChg chg="add del mod">
          <ac:chgData name="Polona Le Quesne Stabej" userId="9a3da78b-eb26-42b3-8962-8b2e1fe7ef27" providerId="ADAL" clId="{D60FB01A-44D8-42F4-A5D0-8F2D5E6ECEA0}" dt="2022-06-02T06:26:08.768" v="7734" actId="21"/>
          <ac:picMkLst>
            <pc:docMk/>
            <pc:sldMk cId="563338391" sldId="408"/>
            <ac:picMk id="65" creationId="{D7E45362-9510-4895-BA55-02D44CF5C1EA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66" creationId="{125DE0A1-3752-4E0E-A93B-2D8AB9FA8981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69" creationId="{67A10A58-F852-461D-9D0B-927C4C9BA463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70" creationId="{5D4D1F45-F20A-472D-882D-5F8221494632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71" creationId="{A4F9C4B0-5E99-481C-9218-D0D3B6264B93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72" creationId="{51398FDA-BA6E-4CDC-93EC-2A34A535DBD7}"/>
          </ac:picMkLst>
        </pc:picChg>
        <pc:picChg chg="mod">
          <ac:chgData name="Polona Le Quesne Stabej" userId="9a3da78b-eb26-42b3-8962-8b2e1fe7ef27" providerId="ADAL" clId="{D60FB01A-44D8-42F4-A5D0-8F2D5E6ECEA0}" dt="2022-06-02T21:06:09.042" v="9640"/>
          <ac:picMkLst>
            <pc:docMk/>
            <pc:sldMk cId="563338391" sldId="408"/>
            <ac:picMk id="73" creationId="{67BFA3F8-8246-4C4A-AA44-EFAEB4C74172}"/>
          </ac:picMkLst>
        </pc:picChg>
        <pc:picChg chg="mod">
          <ac:chgData name="Polona Le Quesne Stabej" userId="9a3da78b-eb26-42b3-8962-8b2e1fe7ef27" providerId="ADAL" clId="{D60FB01A-44D8-42F4-A5D0-8F2D5E6ECEA0}" dt="2022-06-02T21:06:21.642" v="9643"/>
          <ac:picMkLst>
            <pc:docMk/>
            <pc:sldMk cId="563338391" sldId="408"/>
            <ac:picMk id="75" creationId="{95241373-79CB-41F4-81A6-450C5BE41354}"/>
          </ac:picMkLst>
        </pc:picChg>
        <pc:picChg chg="mod">
          <ac:chgData name="Polona Le Quesne Stabej" userId="9a3da78b-eb26-42b3-8962-8b2e1fe7ef27" providerId="ADAL" clId="{D60FB01A-44D8-42F4-A5D0-8F2D5E6ECEA0}" dt="2022-06-02T21:06:56.689" v="9652" actId="1076"/>
          <ac:picMkLst>
            <pc:docMk/>
            <pc:sldMk cId="563338391" sldId="408"/>
            <ac:picMk id="76" creationId="{A6B98434-C8CF-4334-AFE5-C0F7F4EBA299}"/>
          </ac:picMkLst>
        </pc:picChg>
        <pc:picChg chg="mod">
          <ac:chgData name="Polona Le Quesne Stabej" userId="9a3da78b-eb26-42b3-8962-8b2e1fe7ef27" providerId="ADAL" clId="{D60FB01A-44D8-42F4-A5D0-8F2D5E6ECEA0}" dt="2022-06-02T21:07:02.649" v="9653" actId="1076"/>
          <ac:picMkLst>
            <pc:docMk/>
            <pc:sldMk cId="563338391" sldId="408"/>
            <ac:picMk id="77" creationId="{0AFA20F9-4D7B-4EA7-9A9B-701403CCCC37}"/>
          </ac:picMkLst>
        </pc:picChg>
        <pc:picChg chg="mod">
          <ac:chgData name="Polona Le Quesne Stabej" userId="9a3da78b-eb26-42b3-8962-8b2e1fe7ef27" providerId="ADAL" clId="{D60FB01A-44D8-42F4-A5D0-8F2D5E6ECEA0}" dt="2022-06-02T21:07:10.322" v="9656" actId="1076"/>
          <ac:picMkLst>
            <pc:docMk/>
            <pc:sldMk cId="563338391" sldId="408"/>
            <ac:picMk id="78" creationId="{34A7FE3A-4E61-4BE1-9A72-EAB0DB89A0BB}"/>
          </ac:picMkLst>
        </pc:picChg>
        <pc:picChg chg="mod">
          <ac:chgData name="Polona Le Quesne Stabej" userId="9a3da78b-eb26-42b3-8962-8b2e1fe7ef27" providerId="ADAL" clId="{D60FB01A-44D8-42F4-A5D0-8F2D5E6ECEA0}" dt="2022-06-02T21:07:08.009" v="9655" actId="1076"/>
          <ac:picMkLst>
            <pc:docMk/>
            <pc:sldMk cId="563338391" sldId="408"/>
            <ac:picMk id="79" creationId="{32AD117E-6BEF-4DEA-9C8E-C49B3B6D290B}"/>
          </ac:picMkLst>
        </pc:picChg>
        <pc:picChg chg="mod">
          <ac:chgData name="Polona Le Quesne Stabej" userId="9a3da78b-eb26-42b3-8962-8b2e1fe7ef27" providerId="ADAL" clId="{D60FB01A-44D8-42F4-A5D0-8F2D5E6ECEA0}" dt="2022-06-02T21:07:05.257" v="9654" actId="1076"/>
          <ac:picMkLst>
            <pc:docMk/>
            <pc:sldMk cId="563338391" sldId="408"/>
            <ac:picMk id="80" creationId="{3BBB38A0-11DA-4E4A-A0B4-2EF6A5BF8029}"/>
          </ac:picMkLst>
        </pc:picChg>
        <pc:picChg chg="add mod">
          <ac:chgData name="Polona Le Quesne Stabej" userId="9a3da78b-eb26-42b3-8962-8b2e1fe7ef27" providerId="ADAL" clId="{D60FB01A-44D8-42F4-A5D0-8F2D5E6ECEA0}" dt="2022-06-02T21:07:17.962" v="9658" actId="1076"/>
          <ac:picMkLst>
            <pc:docMk/>
            <pc:sldMk cId="563338391" sldId="408"/>
            <ac:picMk id="81" creationId="{EB8325F6-B476-439A-A149-E8DA727BB2B9}"/>
          </ac:picMkLst>
        </pc:picChg>
        <pc:picChg chg="add mod">
          <ac:chgData name="Polona Le Quesne Stabej" userId="9a3da78b-eb26-42b3-8962-8b2e1fe7ef27" providerId="ADAL" clId="{D60FB01A-44D8-42F4-A5D0-8F2D5E6ECEA0}" dt="2022-06-02T21:07:24.362" v="9660" actId="1076"/>
          <ac:picMkLst>
            <pc:docMk/>
            <pc:sldMk cId="563338391" sldId="408"/>
            <ac:picMk id="82" creationId="{51E422B5-65A1-4723-9141-0579649197AE}"/>
          </ac:picMkLst>
        </pc:picChg>
        <pc:cxnChg chg="mod">
          <ac:chgData name="Polona Le Quesne Stabej" userId="9a3da78b-eb26-42b3-8962-8b2e1fe7ef27" providerId="ADAL" clId="{D60FB01A-44D8-42F4-A5D0-8F2D5E6ECEA0}" dt="2022-06-02T06:04:55.423" v="7662" actId="208"/>
          <ac:cxnSpMkLst>
            <pc:docMk/>
            <pc:sldMk cId="563338391" sldId="408"/>
            <ac:cxnSpMk id="5" creationId="{360BBE95-D3DF-489C-925B-691B7D55D2EB}"/>
          </ac:cxnSpMkLst>
        </pc:cxnChg>
        <pc:cxnChg chg="mod">
          <ac:chgData name="Polona Le Quesne Stabej" userId="9a3da78b-eb26-42b3-8962-8b2e1fe7ef27" providerId="ADAL" clId="{D60FB01A-44D8-42F4-A5D0-8F2D5E6ECEA0}" dt="2022-06-02T21:14:38.430" v="9700" actId="208"/>
          <ac:cxnSpMkLst>
            <pc:docMk/>
            <pc:sldMk cId="563338391" sldId="408"/>
            <ac:cxnSpMk id="12" creationId="{601C1161-C3E7-417F-BE95-687AE764C64E}"/>
          </ac:cxnSpMkLst>
        </pc:cxnChg>
        <pc:cxnChg chg="mod">
          <ac:chgData name="Polona Le Quesne Stabej" userId="9a3da78b-eb26-42b3-8962-8b2e1fe7ef27" providerId="ADAL" clId="{D60FB01A-44D8-42F4-A5D0-8F2D5E6ECEA0}" dt="2022-06-02T21:18:06.455" v="9716" actId="208"/>
          <ac:cxnSpMkLst>
            <pc:docMk/>
            <pc:sldMk cId="563338391" sldId="408"/>
            <ac:cxnSpMk id="22" creationId="{D1B4D2AC-1E8E-4710-ADB8-F8F59F09481A}"/>
          </ac:cxnSpMkLst>
        </pc:cxnChg>
        <pc:cxnChg chg="mod">
          <ac:chgData name="Polona Le Quesne Stabej" userId="9a3da78b-eb26-42b3-8962-8b2e1fe7ef27" providerId="ADAL" clId="{D60FB01A-44D8-42F4-A5D0-8F2D5E6ECEA0}" dt="2022-06-02T05:57:07.913" v="7660" actId="208"/>
          <ac:cxnSpMkLst>
            <pc:docMk/>
            <pc:sldMk cId="563338391" sldId="408"/>
            <ac:cxnSpMk id="29" creationId="{4C6B1A5B-41AB-4E9B-8814-2AD10476885B}"/>
          </ac:cxnSpMkLst>
        </pc:cxnChg>
        <pc:cxnChg chg="add mod">
          <ac:chgData name="Polona Le Quesne Stabej" userId="9a3da78b-eb26-42b3-8962-8b2e1fe7ef27" providerId="ADAL" clId="{D60FB01A-44D8-42F4-A5D0-8F2D5E6ECEA0}" dt="2022-06-02T21:16:05.254" v="9707" actId="208"/>
          <ac:cxnSpMkLst>
            <pc:docMk/>
            <pc:sldMk cId="563338391" sldId="408"/>
            <ac:cxnSpMk id="32" creationId="{253D5F00-648F-4532-B691-F81735B4C7E8}"/>
          </ac:cxnSpMkLst>
        </pc:cxnChg>
        <pc:cxnChg chg="add mod">
          <ac:chgData name="Polona Le Quesne Stabej" userId="9a3da78b-eb26-42b3-8962-8b2e1fe7ef27" providerId="ADAL" clId="{D60FB01A-44D8-42F4-A5D0-8F2D5E6ECEA0}" dt="2022-06-02T21:16:02.945" v="9706" actId="208"/>
          <ac:cxnSpMkLst>
            <pc:docMk/>
            <pc:sldMk cId="563338391" sldId="408"/>
            <ac:cxnSpMk id="33" creationId="{FDD34114-CBE8-4FA6-BA43-BBBD72A7B8ED}"/>
          </ac:cxnSpMkLst>
        </pc:cxnChg>
        <pc:cxnChg chg="add mod">
          <ac:chgData name="Polona Le Quesne Stabej" userId="9a3da78b-eb26-42b3-8962-8b2e1fe7ef27" providerId="ADAL" clId="{D60FB01A-44D8-42F4-A5D0-8F2D5E6ECEA0}" dt="2022-06-02T06:27:19.559" v="7738" actId="1076"/>
          <ac:cxnSpMkLst>
            <pc:docMk/>
            <pc:sldMk cId="563338391" sldId="408"/>
            <ac:cxnSpMk id="53" creationId="{E01A4DA7-983D-46E1-B997-11EFDA6BA252}"/>
          </ac:cxnSpMkLst>
        </pc:cxnChg>
        <pc:cxnChg chg="add mod">
          <ac:chgData name="Polona Le Quesne Stabej" userId="9a3da78b-eb26-42b3-8962-8b2e1fe7ef27" providerId="ADAL" clId="{D60FB01A-44D8-42F4-A5D0-8F2D5E6ECEA0}" dt="2022-06-02T06:27:19.559" v="7738" actId="1076"/>
          <ac:cxnSpMkLst>
            <pc:docMk/>
            <pc:sldMk cId="563338391" sldId="408"/>
            <ac:cxnSpMk id="54" creationId="{E20EEE32-BE76-427C-A2D3-49D556569297}"/>
          </ac:cxnSpMkLst>
        </pc:cxnChg>
      </pc:sldChg>
      <pc:sldChg chg="addSp modSp new mod ord modNotesTx">
        <pc:chgData name="Polona Le Quesne Stabej" userId="9a3da78b-eb26-42b3-8962-8b2e1fe7ef27" providerId="ADAL" clId="{D60FB01A-44D8-42F4-A5D0-8F2D5E6ECEA0}" dt="2022-05-30T21:26:22.477" v="7150" actId="13926"/>
        <pc:sldMkLst>
          <pc:docMk/>
          <pc:sldMk cId="1577210570" sldId="409"/>
        </pc:sldMkLst>
        <pc:spChg chg="add mod">
          <ac:chgData name="Polona Le Quesne Stabej" userId="9a3da78b-eb26-42b3-8962-8b2e1fe7ef27" providerId="ADAL" clId="{D60FB01A-44D8-42F4-A5D0-8F2D5E6ECEA0}" dt="2022-05-30T21:19:39.838" v="7138" actId="1076"/>
          <ac:spMkLst>
            <pc:docMk/>
            <pc:sldMk cId="1577210570" sldId="409"/>
            <ac:spMk id="3" creationId="{757125E8-CB05-44AE-A68B-B30B9529D01A}"/>
          </ac:spMkLst>
        </pc:spChg>
        <pc:spChg chg="add mod">
          <ac:chgData name="Polona Le Quesne Stabej" userId="9a3da78b-eb26-42b3-8962-8b2e1fe7ef27" providerId="ADAL" clId="{D60FB01A-44D8-42F4-A5D0-8F2D5E6ECEA0}" dt="2022-05-30T21:26:22.477" v="7150" actId="13926"/>
          <ac:spMkLst>
            <pc:docMk/>
            <pc:sldMk cId="1577210570" sldId="409"/>
            <ac:spMk id="4" creationId="{A7903FDC-2BF6-4557-A50D-A1E5A3E16B94}"/>
          </ac:spMkLst>
        </pc:spChg>
        <pc:picChg chg="add mod">
          <ac:chgData name="Polona Le Quesne Stabej" userId="9a3da78b-eb26-42b3-8962-8b2e1fe7ef27" providerId="ADAL" clId="{D60FB01A-44D8-42F4-A5D0-8F2D5E6ECEA0}" dt="2022-05-30T21:19:11.921" v="7136"/>
          <ac:picMkLst>
            <pc:docMk/>
            <pc:sldMk cId="1577210570" sldId="409"/>
            <ac:picMk id="2" creationId="{232AF06C-27E2-47DB-BCFF-052FDBDB3F85}"/>
          </ac:picMkLst>
        </pc:picChg>
      </pc:sldChg>
      <pc:sldChg chg="delSp add mod ord delAnim">
        <pc:chgData name="Polona Le Quesne Stabej" userId="9a3da78b-eb26-42b3-8962-8b2e1fe7ef27" providerId="ADAL" clId="{D60FB01A-44D8-42F4-A5D0-8F2D5E6ECEA0}" dt="2022-05-30T21:29:01.007" v="7177" actId="478"/>
        <pc:sldMkLst>
          <pc:docMk/>
          <pc:sldMk cId="1335819034" sldId="410"/>
        </pc:sldMkLst>
        <pc:spChg chg="del">
          <ac:chgData name="Polona Le Quesne Stabej" userId="9a3da78b-eb26-42b3-8962-8b2e1fe7ef27" providerId="ADAL" clId="{D60FB01A-44D8-42F4-A5D0-8F2D5E6ECEA0}" dt="2022-05-30T21:28:57.551" v="7176" actId="478"/>
          <ac:spMkLst>
            <pc:docMk/>
            <pc:sldMk cId="1335819034" sldId="410"/>
            <ac:spMk id="121" creationId="{2B5C7304-AEBB-CE46-A8B7-88A13A31DB95}"/>
          </ac:spMkLst>
        </pc:spChg>
        <pc:spChg chg="del">
          <ac:chgData name="Polona Le Quesne Stabej" userId="9a3da78b-eb26-42b3-8962-8b2e1fe7ef27" providerId="ADAL" clId="{D60FB01A-44D8-42F4-A5D0-8F2D5E6ECEA0}" dt="2022-05-30T21:29:01.007" v="7177" actId="478"/>
          <ac:spMkLst>
            <pc:docMk/>
            <pc:sldMk cId="1335819034" sldId="410"/>
            <ac:spMk id="123" creationId="{27F30D6F-87D1-CE40-8525-C907A8B9AEA1}"/>
          </ac:spMkLst>
        </pc:spChg>
        <pc:grpChg chg="del">
          <ac:chgData name="Polona Le Quesne Stabej" userId="9a3da78b-eb26-42b3-8962-8b2e1fe7ef27" providerId="ADAL" clId="{D60FB01A-44D8-42F4-A5D0-8F2D5E6ECEA0}" dt="2022-05-30T21:28:54.574" v="7175" actId="478"/>
          <ac:grpSpMkLst>
            <pc:docMk/>
            <pc:sldMk cId="1335819034" sldId="410"/>
            <ac:grpSpMk id="10" creationId="{030A1054-C027-FE44-B2EE-570B93A5D633}"/>
          </ac:grpSpMkLst>
        </pc:grpChg>
        <pc:grpChg chg="del">
          <ac:chgData name="Polona Le Quesne Stabej" userId="9a3da78b-eb26-42b3-8962-8b2e1fe7ef27" providerId="ADAL" clId="{D60FB01A-44D8-42F4-A5D0-8F2D5E6ECEA0}" dt="2022-05-30T21:28:54.574" v="7175" actId="478"/>
          <ac:grpSpMkLst>
            <pc:docMk/>
            <pc:sldMk cId="1335819034" sldId="410"/>
            <ac:grpSpMk id="12" creationId="{0B3B8592-A55F-1343-9402-BDEA014FFECD}"/>
          </ac:grpSpMkLst>
        </pc:grpChg>
      </pc:sldChg>
      <pc:sldChg chg="add">
        <pc:chgData name="Polona Le Quesne Stabej" userId="9a3da78b-eb26-42b3-8962-8b2e1fe7ef27" providerId="ADAL" clId="{D60FB01A-44D8-42F4-A5D0-8F2D5E6ECEA0}" dt="2022-05-30T21:26:54.660" v="7154"/>
        <pc:sldMkLst>
          <pc:docMk/>
          <pc:sldMk cId="3128866787" sldId="411"/>
        </pc:sldMkLst>
      </pc:sldChg>
      <pc:sldChg chg="add">
        <pc:chgData name="Polona Le Quesne Stabej" userId="9a3da78b-eb26-42b3-8962-8b2e1fe7ef27" providerId="ADAL" clId="{D60FB01A-44D8-42F4-A5D0-8F2D5E6ECEA0}" dt="2022-05-30T21:27:10.460" v="7156"/>
        <pc:sldMkLst>
          <pc:docMk/>
          <pc:sldMk cId="830473602" sldId="412"/>
        </pc:sldMkLst>
      </pc:sldChg>
      <pc:sldChg chg="add">
        <pc:chgData name="Polona Le Quesne Stabej" userId="9a3da78b-eb26-42b3-8962-8b2e1fe7ef27" providerId="ADAL" clId="{D60FB01A-44D8-42F4-A5D0-8F2D5E6ECEA0}" dt="2022-05-30T21:27:13.237" v="7158"/>
        <pc:sldMkLst>
          <pc:docMk/>
          <pc:sldMk cId="551470762" sldId="413"/>
        </pc:sldMkLst>
      </pc:sldChg>
      <pc:sldChg chg="addSp delSp modSp add mod ord">
        <pc:chgData name="Polona Le Quesne Stabej" userId="9a3da78b-eb26-42b3-8962-8b2e1fe7ef27" providerId="ADAL" clId="{D60FB01A-44D8-42F4-A5D0-8F2D5E6ECEA0}" dt="2022-06-02T11:47:03.160" v="9566" actId="1076"/>
        <pc:sldMkLst>
          <pc:docMk/>
          <pc:sldMk cId="446160063" sldId="414"/>
        </pc:sldMkLst>
        <pc:spChg chg="del">
          <ac:chgData name="Polona Le Quesne Stabej" userId="9a3da78b-eb26-42b3-8962-8b2e1fe7ef27" providerId="ADAL" clId="{D60FB01A-44D8-42F4-A5D0-8F2D5E6ECEA0}" dt="2022-06-02T11:46:31.889" v="9558" actId="478"/>
          <ac:spMkLst>
            <pc:docMk/>
            <pc:sldMk cId="446160063" sldId="414"/>
            <ac:spMk id="3" creationId="{1C2D8D46-1512-44D2-B1D5-B152AD5C6F39}"/>
          </ac:spMkLst>
        </pc:spChg>
        <pc:spChg chg="add del mod">
          <ac:chgData name="Polona Le Quesne Stabej" userId="9a3da78b-eb26-42b3-8962-8b2e1fe7ef27" providerId="ADAL" clId="{D60FB01A-44D8-42F4-A5D0-8F2D5E6ECEA0}" dt="2022-06-02T11:46:33.592" v="9559" actId="478"/>
          <ac:spMkLst>
            <pc:docMk/>
            <pc:sldMk cId="446160063" sldId="414"/>
            <ac:spMk id="4" creationId="{B5151939-6B87-47CE-A902-8ADAE3D426F5}"/>
          </ac:spMkLst>
        </pc:spChg>
        <pc:spChg chg="del">
          <ac:chgData name="Polona Le Quesne Stabej" userId="9a3da78b-eb26-42b3-8962-8b2e1fe7ef27" providerId="ADAL" clId="{D60FB01A-44D8-42F4-A5D0-8F2D5E6ECEA0}" dt="2022-06-02T11:46:39.052" v="9561" actId="478"/>
          <ac:spMkLst>
            <pc:docMk/>
            <pc:sldMk cId="446160063" sldId="414"/>
            <ac:spMk id="7" creationId="{00000000-0000-0000-0000-000000000000}"/>
          </ac:spMkLst>
        </pc:spChg>
        <pc:spChg chg="mod">
          <ac:chgData name="Polona Le Quesne Stabej" userId="9a3da78b-eb26-42b3-8962-8b2e1fe7ef27" providerId="ADAL" clId="{D60FB01A-44D8-42F4-A5D0-8F2D5E6ECEA0}" dt="2022-06-02T11:46:44.334" v="9562" actId="1076"/>
          <ac:spMkLst>
            <pc:docMk/>
            <pc:sldMk cId="446160063" sldId="414"/>
            <ac:spMk id="9" creationId="{FA1E0573-9512-486D-A302-DC00D7C0CEFA}"/>
          </ac:spMkLst>
        </pc:spChg>
        <pc:spChg chg="mod">
          <ac:chgData name="Polona Le Quesne Stabej" userId="9a3da78b-eb26-42b3-8962-8b2e1fe7ef27" providerId="ADAL" clId="{D60FB01A-44D8-42F4-A5D0-8F2D5E6ECEA0}" dt="2022-06-02T11:46:47.736" v="9563" actId="1076"/>
          <ac:spMkLst>
            <pc:docMk/>
            <pc:sldMk cId="446160063" sldId="414"/>
            <ac:spMk id="11" creationId="{9F6856D2-9275-4F1D-BAA4-0EC2F75D68F9}"/>
          </ac:spMkLst>
        </pc:spChg>
        <pc:graphicFrameChg chg="mod modGraphic">
          <ac:chgData name="Polona Le Quesne Stabej" userId="9a3da78b-eb26-42b3-8962-8b2e1fe7ef27" providerId="ADAL" clId="{D60FB01A-44D8-42F4-A5D0-8F2D5E6ECEA0}" dt="2022-06-02T11:46:37.353" v="9560" actId="1076"/>
          <ac:graphicFrameMkLst>
            <pc:docMk/>
            <pc:sldMk cId="446160063" sldId="414"/>
            <ac:graphicFrameMk id="5" creationId="{9EA90268-9710-45B6-80E0-D205F8E01906}"/>
          </ac:graphicFrameMkLst>
        </pc:graphicFrameChg>
        <pc:picChg chg="mod">
          <ac:chgData name="Polona Le Quesne Stabej" userId="9a3da78b-eb26-42b3-8962-8b2e1fe7ef27" providerId="ADAL" clId="{D60FB01A-44D8-42F4-A5D0-8F2D5E6ECEA0}" dt="2022-06-02T11:47:00.895" v="9565" actId="1076"/>
          <ac:picMkLst>
            <pc:docMk/>
            <pc:sldMk cId="446160063" sldId="414"/>
            <ac:picMk id="8" creationId="{7DFEE7A7-D126-44F0-A6DC-304FD7919A18}"/>
          </ac:picMkLst>
        </pc:picChg>
        <pc:picChg chg="mod">
          <ac:chgData name="Polona Le Quesne Stabej" userId="9a3da78b-eb26-42b3-8962-8b2e1fe7ef27" providerId="ADAL" clId="{D60FB01A-44D8-42F4-A5D0-8F2D5E6ECEA0}" dt="2022-06-02T11:47:03.160" v="9566" actId="1076"/>
          <ac:picMkLst>
            <pc:docMk/>
            <pc:sldMk cId="446160063" sldId="414"/>
            <ac:picMk id="10" creationId="{BC7AC37C-FCD6-4266-82C8-BD75508C7EF2}"/>
          </ac:picMkLst>
        </pc:picChg>
        <pc:picChg chg="mod">
          <ac:chgData name="Polona Le Quesne Stabej" userId="9a3da78b-eb26-42b3-8962-8b2e1fe7ef27" providerId="ADAL" clId="{D60FB01A-44D8-42F4-A5D0-8F2D5E6ECEA0}" dt="2022-06-02T11:46:58.968" v="9564" actId="1076"/>
          <ac:picMkLst>
            <pc:docMk/>
            <pc:sldMk cId="446160063" sldId="414"/>
            <ac:picMk id="15" creationId="{8A790188-0A74-4279-BE69-621E28702DB1}"/>
          </ac:picMkLst>
        </pc:picChg>
      </pc:sldChg>
      <pc:sldChg chg="addSp modSp add mod ord">
        <pc:chgData name="Polona Le Quesne Stabej" userId="9a3da78b-eb26-42b3-8962-8b2e1fe7ef27" providerId="ADAL" clId="{D60FB01A-44D8-42F4-A5D0-8F2D5E6ECEA0}" dt="2022-05-30T21:28:34.196" v="7172" actId="13926"/>
        <pc:sldMkLst>
          <pc:docMk/>
          <pc:sldMk cId="2662347206" sldId="415"/>
        </pc:sldMkLst>
        <pc:spChg chg="add mod">
          <ac:chgData name="Polona Le Quesne Stabej" userId="9a3da78b-eb26-42b3-8962-8b2e1fe7ef27" providerId="ADAL" clId="{D60FB01A-44D8-42F4-A5D0-8F2D5E6ECEA0}" dt="2022-05-30T21:28:34.196" v="7172" actId="13926"/>
          <ac:spMkLst>
            <pc:docMk/>
            <pc:sldMk cId="2662347206" sldId="415"/>
            <ac:spMk id="4" creationId="{544207E5-E1D3-4884-A173-4366AA640B06}"/>
          </ac:spMkLst>
        </pc:spChg>
      </pc:sldChg>
      <pc:sldChg chg="add">
        <pc:chgData name="Polona Le Quesne Stabej" userId="9a3da78b-eb26-42b3-8962-8b2e1fe7ef27" providerId="ADAL" clId="{D60FB01A-44D8-42F4-A5D0-8F2D5E6ECEA0}" dt="2022-05-30T21:28:05.626" v="7164"/>
        <pc:sldMkLst>
          <pc:docMk/>
          <pc:sldMk cId="3265712586" sldId="416"/>
        </pc:sldMkLst>
      </pc:sldChg>
      <pc:sldChg chg="add ord">
        <pc:chgData name="Polona Le Quesne Stabej" userId="9a3da78b-eb26-42b3-8962-8b2e1fe7ef27" providerId="ADAL" clId="{D60FB01A-44D8-42F4-A5D0-8F2D5E6ECEA0}" dt="2022-06-02T11:40:48.461" v="9453"/>
        <pc:sldMkLst>
          <pc:docMk/>
          <pc:sldMk cId="2709931122" sldId="417"/>
        </pc:sldMkLst>
      </pc:sldChg>
      <pc:sldChg chg="add ord">
        <pc:chgData name="Polona Le Quesne Stabej" userId="9a3da78b-eb26-42b3-8962-8b2e1fe7ef27" providerId="ADAL" clId="{D60FB01A-44D8-42F4-A5D0-8F2D5E6ECEA0}" dt="2022-06-01T11:06:40.929" v="7555"/>
        <pc:sldMkLst>
          <pc:docMk/>
          <pc:sldMk cId="3499969722" sldId="418"/>
        </pc:sldMkLst>
      </pc:sldChg>
      <pc:sldChg chg="addSp delSp modSp add mod delAnim modAnim">
        <pc:chgData name="Polona Le Quesne Stabej" userId="9a3da78b-eb26-42b3-8962-8b2e1fe7ef27" providerId="ADAL" clId="{D60FB01A-44D8-42F4-A5D0-8F2D5E6ECEA0}" dt="2022-06-02T09:12:23.761" v="8393" actId="1076"/>
        <pc:sldMkLst>
          <pc:docMk/>
          <pc:sldMk cId="3634055572" sldId="419"/>
        </pc:sldMkLst>
        <pc:spChg chg="del">
          <ac:chgData name="Polona Le Quesne Stabej" userId="9a3da78b-eb26-42b3-8962-8b2e1fe7ef27" providerId="ADAL" clId="{D60FB01A-44D8-42F4-A5D0-8F2D5E6ECEA0}" dt="2022-06-01T10:58:57.197" v="7388" actId="478"/>
          <ac:spMkLst>
            <pc:docMk/>
            <pc:sldMk cId="3634055572" sldId="419"/>
            <ac:spMk id="2" creationId="{B5BABDFC-3B61-40ED-A8D7-A8457D3D5A2A}"/>
          </ac:spMkLst>
        </pc:spChg>
        <pc:spChg chg="add del mod">
          <ac:chgData name="Polona Le Quesne Stabej" userId="9a3da78b-eb26-42b3-8962-8b2e1fe7ef27" providerId="ADAL" clId="{D60FB01A-44D8-42F4-A5D0-8F2D5E6ECEA0}" dt="2022-06-02T09:07:19.914" v="8325" actId="478"/>
          <ac:spMkLst>
            <pc:docMk/>
            <pc:sldMk cId="3634055572" sldId="419"/>
            <ac:spMk id="4" creationId="{38270073-E08E-410C-B7A6-39C6E8B52585}"/>
          </ac:spMkLst>
        </pc:spChg>
        <pc:spChg chg="add mod">
          <ac:chgData name="Polona Le Quesne Stabej" userId="9a3da78b-eb26-42b3-8962-8b2e1fe7ef27" providerId="ADAL" clId="{D60FB01A-44D8-42F4-A5D0-8F2D5E6ECEA0}" dt="2022-06-02T09:11:42.474" v="8366" actId="20577"/>
          <ac:spMkLst>
            <pc:docMk/>
            <pc:sldMk cId="3634055572" sldId="419"/>
            <ac:spMk id="5" creationId="{A6F8E9DA-A8A3-4929-9EE3-C4C018B2001B}"/>
          </ac:spMkLst>
        </pc:spChg>
        <pc:spChg chg="add mod">
          <ac:chgData name="Polona Le Quesne Stabej" userId="9a3da78b-eb26-42b3-8962-8b2e1fe7ef27" providerId="ADAL" clId="{D60FB01A-44D8-42F4-A5D0-8F2D5E6ECEA0}" dt="2022-06-02T09:12:23.761" v="8393" actId="1076"/>
          <ac:spMkLst>
            <pc:docMk/>
            <pc:sldMk cId="3634055572" sldId="419"/>
            <ac:spMk id="6" creationId="{747D107B-19FB-4CF0-9A53-52BFFF046FEA}"/>
          </ac:spMkLst>
        </pc:spChg>
        <pc:spChg chg="add mod">
          <ac:chgData name="Polona Le Quesne Stabej" userId="9a3da78b-eb26-42b3-8962-8b2e1fe7ef27" providerId="ADAL" clId="{D60FB01A-44D8-42F4-A5D0-8F2D5E6ECEA0}" dt="2022-06-02T09:06:52.665" v="8321" actId="1076"/>
          <ac:spMkLst>
            <pc:docMk/>
            <pc:sldMk cId="3634055572" sldId="419"/>
            <ac:spMk id="8" creationId="{1C9C6EA4-82D9-4673-893B-EBA444B0DB60}"/>
          </ac:spMkLst>
        </pc:spChg>
        <pc:spChg chg="add mod">
          <ac:chgData name="Polona Le Quesne Stabej" userId="9a3da78b-eb26-42b3-8962-8b2e1fe7ef27" providerId="ADAL" clId="{D60FB01A-44D8-42F4-A5D0-8F2D5E6ECEA0}" dt="2022-06-02T09:11:31.008" v="8360" actId="207"/>
          <ac:spMkLst>
            <pc:docMk/>
            <pc:sldMk cId="3634055572" sldId="419"/>
            <ac:spMk id="13" creationId="{6AA5A1F4-9C36-48D8-8AD0-3BE6C4EA78DB}"/>
          </ac:spMkLst>
        </pc:spChg>
        <pc:spChg chg="add mod">
          <ac:chgData name="Polona Le Quesne Stabej" userId="9a3da78b-eb26-42b3-8962-8b2e1fe7ef27" providerId="ADAL" clId="{D60FB01A-44D8-42F4-A5D0-8F2D5E6ECEA0}" dt="2022-06-02T09:12:20.466" v="8392" actId="1076"/>
          <ac:spMkLst>
            <pc:docMk/>
            <pc:sldMk cId="3634055572" sldId="419"/>
            <ac:spMk id="15" creationId="{8F0F6227-287D-4272-B971-0E33D82CA313}"/>
          </ac:spMkLst>
        </pc:spChg>
        <pc:spChg chg="mod">
          <ac:chgData name="Polona Le Quesne Stabej" userId="9a3da78b-eb26-42b3-8962-8b2e1fe7ef27" providerId="ADAL" clId="{D60FB01A-44D8-42F4-A5D0-8F2D5E6ECEA0}" dt="2022-06-02T07:30:23.542" v="7831" actId="1076"/>
          <ac:spMkLst>
            <pc:docMk/>
            <pc:sldMk cId="3634055572" sldId="419"/>
            <ac:spMk id="16" creationId="{EE336435-83F2-420A-812B-15BD1CC2F4B7}"/>
          </ac:spMkLst>
        </pc:spChg>
        <pc:spChg chg="del">
          <ac:chgData name="Polona Le Quesne Stabej" userId="9a3da78b-eb26-42b3-8962-8b2e1fe7ef27" providerId="ADAL" clId="{D60FB01A-44D8-42F4-A5D0-8F2D5E6ECEA0}" dt="2022-06-01T10:58:57.933" v="7389" actId="478"/>
          <ac:spMkLst>
            <pc:docMk/>
            <pc:sldMk cId="3634055572" sldId="419"/>
            <ac:spMk id="18" creationId="{A314750F-DF7E-4B74-BC2A-53F746443C71}"/>
          </ac:spMkLst>
        </pc:spChg>
        <pc:spChg chg="del">
          <ac:chgData name="Polona Le Quesne Stabej" userId="9a3da78b-eb26-42b3-8962-8b2e1fe7ef27" providerId="ADAL" clId="{D60FB01A-44D8-42F4-A5D0-8F2D5E6ECEA0}" dt="2022-06-01T10:58:58.791" v="7390" actId="478"/>
          <ac:spMkLst>
            <pc:docMk/>
            <pc:sldMk cId="3634055572" sldId="419"/>
            <ac:spMk id="20" creationId="{7ABC058E-08D4-4F20-8118-7EBCDF409F4E}"/>
          </ac:spMkLst>
        </pc:spChg>
        <pc:spChg chg="del">
          <ac:chgData name="Polona Le Quesne Stabej" userId="9a3da78b-eb26-42b3-8962-8b2e1fe7ef27" providerId="ADAL" clId="{D60FB01A-44D8-42F4-A5D0-8F2D5E6ECEA0}" dt="2022-06-01T10:58:59.569" v="7391" actId="478"/>
          <ac:spMkLst>
            <pc:docMk/>
            <pc:sldMk cId="3634055572" sldId="419"/>
            <ac:spMk id="21" creationId="{BFEBBB12-CAB7-43ED-953A-9AE347562548}"/>
          </ac:spMkLst>
        </pc:spChg>
        <pc:spChg chg="add del mod">
          <ac:chgData name="Polona Le Quesne Stabej" userId="9a3da78b-eb26-42b3-8962-8b2e1fe7ef27" providerId="ADAL" clId="{D60FB01A-44D8-42F4-A5D0-8F2D5E6ECEA0}" dt="2022-06-02T08:26:19.055" v="8270" actId="478"/>
          <ac:spMkLst>
            <pc:docMk/>
            <pc:sldMk cId="3634055572" sldId="419"/>
            <ac:spMk id="22" creationId="{E83DB893-D52B-4A40-888D-49D6CF04CB5F}"/>
          </ac:spMkLst>
        </pc:spChg>
        <pc:spChg chg="add mod">
          <ac:chgData name="Polona Le Quesne Stabej" userId="9a3da78b-eb26-42b3-8962-8b2e1fe7ef27" providerId="ADAL" clId="{D60FB01A-44D8-42F4-A5D0-8F2D5E6ECEA0}" dt="2022-06-01T11:04:23.668" v="7546" actId="1076"/>
          <ac:spMkLst>
            <pc:docMk/>
            <pc:sldMk cId="3634055572" sldId="419"/>
            <ac:spMk id="23" creationId="{A79B24A6-4613-41B0-BC3F-27F83478F665}"/>
          </ac:spMkLst>
        </pc:spChg>
        <pc:spChg chg="add del mod">
          <ac:chgData name="Polona Le Quesne Stabej" userId="9a3da78b-eb26-42b3-8962-8b2e1fe7ef27" providerId="ADAL" clId="{D60FB01A-44D8-42F4-A5D0-8F2D5E6ECEA0}" dt="2022-06-02T08:26:10.447" v="8267" actId="478"/>
          <ac:spMkLst>
            <pc:docMk/>
            <pc:sldMk cId="3634055572" sldId="419"/>
            <ac:spMk id="24" creationId="{0263C0B1-30B2-4341-8188-DA4C52E74C03}"/>
          </ac:spMkLst>
        </pc:spChg>
        <pc:spChg chg="add del mod">
          <ac:chgData name="Polona Le Quesne Stabej" userId="9a3da78b-eb26-42b3-8962-8b2e1fe7ef27" providerId="ADAL" clId="{D60FB01A-44D8-42F4-A5D0-8F2D5E6ECEA0}" dt="2022-06-02T08:26:09.546" v="8266" actId="478"/>
          <ac:spMkLst>
            <pc:docMk/>
            <pc:sldMk cId="3634055572" sldId="419"/>
            <ac:spMk id="25" creationId="{C4D80B27-DF62-4E6E-BC5D-4337C07C55EA}"/>
          </ac:spMkLst>
        </pc:spChg>
        <pc:grpChg chg="del">
          <ac:chgData name="Polona Le Quesne Stabej" userId="9a3da78b-eb26-42b3-8962-8b2e1fe7ef27" providerId="ADAL" clId="{D60FB01A-44D8-42F4-A5D0-8F2D5E6ECEA0}" dt="2022-06-01T10:58:54.639" v="7386" actId="478"/>
          <ac:grpSpMkLst>
            <pc:docMk/>
            <pc:sldMk cId="3634055572" sldId="419"/>
            <ac:grpSpMk id="3" creationId="{040A3907-2809-4E9C-B90B-FA556C5F9987}"/>
          </ac:grpSpMkLst>
        </pc:grpChg>
        <pc:grpChg chg="del">
          <ac:chgData name="Polona Le Quesne Stabej" userId="9a3da78b-eb26-42b3-8962-8b2e1fe7ef27" providerId="ADAL" clId="{D60FB01A-44D8-42F4-A5D0-8F2D5E6ECEA0}" dt="2022-06-01T10:58:55.429" v="7387" actId="478"/>
          <ac:grpSpMkLst>
            <pc:docMk/>
            <pc:sldMk cId="3634055572" sldId="419"/>
            <ac:grpSpMk id="7" creationId="{2E32DBB9-4FA5-4533-95D6-E5678CE63539}"/>
          </ac:grpSpMkLst>
        </pc:grpChg>
        <pc:picChg chg="add del mod">
          <ac:chgData name="Polona Le Quesne Stabej" userId="9a3da78b-eb26-42b3-8962-8b2e1fe7ef27" providerId="ADAL" clId="{D60FB01A-44D8-42F4-A5D0-8F2D5E6ECEA0}" dt="2022-06-02T09:06:38.453" v="8318" actId="478"/>
          <ac:picMkLst>
            <pc:docMk/>
            <pc:sldMk cId="3634055572" sldId="419"/>
            <ac:picMk id="3" creationId="{A3AEF6B6-4E87-4125-82A8-E9694B3FC69E}"/>
          </ac:picMkLst>
        </pc:picChg>
        <pc:picChg chg="add del mod">
          <ac:chgData name="Polona Le Quesne Stabej" userId="9a3da78b-eb26-42b3-8962-8b2e1fe7ef27" providerId="ADAL" clId="{D60FB01A-44D8-42F4-A5D0-8F2D5E6ECEA0}" dt="2022-06-02T09:06:45.217" v="8319" actId="1076"/>
          <ac:picMkLst>
            <pc:docMk/>
            <pc:sldMk cId="3634055572" sldId="419"/>
            <ac:picMk id="14" creationId="{1D2ABCFA-6BA9-472B-BE41-A1823211C588}"/>
          </ac:picMkLst>
        </pc:picChg>
      </pc:sldChg>
      <pc:sldChg chg="addSp delSp modSp new mod ord delAnim modAnim">
        <pc:chgData name="Polona Le Quesne Stabej" userId="9a3da78b-eb26-42b3-8962-8b2e1fe7ef27" providerId="ADAL" clId="{D60FB01A-44D8-42F4-A5D0-8F2D5E6ECEA0}" dt="2022-06-02T21:38:59.514" v="9750"/>
        <pc:sldMkLst>
          <pc:docMk/>
          <pc:sldMk cId="2332734054" sldId="420"/>
        </pc:sldMkLst>
        <pc:spChg chg="add del mod">
          <ac:chgData name="Polona Le Quesne Stabej" userId="9a3da78b-eb26-42b3-8962-8b2e1fe7ef27" providerId="ADAL" clId="{D60FB01A-44D8-42F4-A5D0-8F2D5E6ECEA0}" dt="2022-06-02T06:18:59.909" v="7714" actId="478"/>
          <ac:spMkLst>
            <pc:docMk/>
            <pc:sldMk cId="2332734054" sldId="420"/>
            <ac:spMk id="7" creationId="{C8608750-A122-4681-8613-EF5E46312E9B}"/>
          </ac:spMkLst>
        </pc:spChg>
        <pc:spChg chg="add del mod">
          <ac:chgData name="Polona Le Quesne Stabej" userId="9a3da78b-eb26-42b3-8962-8b2e1fe7ef27" providerId="ADAL" clId="{D60FB01A-44D8-42F4-A5D0-8F2D5E6ECEA0}" dt="2022-06-02T06:25:11.557" v="7731" actId="478"/>
          <ac:spMkLst>
            <pc:docMk/>
            <pc:sldMk cId="2332734054" sldId="420"/>
            <ac:spMk id="10" creationId="{98C98312-48B6-4581-80F9-D8A475A31F01}"/>
          </ac:spMkLst>
        </pc:spChg>
        <pc:spChg chg="add mod">
          <ac:chgData name="Polona Le Quesne Stabej" userId="9a3da78b-eb26-42b3-8962-8b2e1fe7ef27" providerId="ADAL" clId="{D60FB01A-44D8-42F4-A5D0-8F2D5E6ECEA0}" dt="2022-06-02T06:26:18.554" v="7737" actId="14100"/>
          <ac:spMkLst>
            <pc:docMk/>
            <pc:sldMk cId="2332734054" sldId="420"/>
            <ac:spMk id="12" creationId="{42E3A1F0-62A5-4CD1-A243-B88B2C11D54A}"/>
          </ac:spMkLst>
        </pc:spChg>
        <pc:picChg chg="add del mod">
          <ac:chgData name="Polona Le Quesne Stabej" userId="9a3da78b-eb26-42b3-8962-8b2e1fe7ef27" providerId="ADAL" clId="{D60FB01A-44D8-42F4-A5D0-8F2D5E6ECEA0}" dt="2022-06-02T06:19:06.508" v="7716" actId="478"/>
          <ac:picMkLst>
            <pc:docMk/>
            <pc:sldMk cId="2332734054" sldId="420"/>
            <ac:picMk id="3" creationId="{38B7E96C-FD21-4645-AEBD-53F27F2B9E06}"/>
          </ac:picMkLst>
        </pc:picChg>
        <pc:picChg chg="add del mod">
          <ac:chgData name="Polona Le Quesne Stabej" userId="9a3da78b-eb26-42b3-8962-8b2e1fe7ef27" providerId="ADAL" clId="{D60FB01A-44D8-42F4-A5D0-8F2D5E6ECEA0}" dt="2022-06-02T06:19:04.559" v="7715" actId="478"/>
          <ac:picMkLst>
            <pc:docMk/>
            <pc:sldMk cId="2332734054" sldId="420"/>
            <ac:picMk id="5" creationId="{A617D8C9-E278-4608-863A-AF2279FA423B}"/>
          </ac:picMkLst>
        </pc:picChg>
        <pc:picChg chg="add del mod">
          <ac:chgData name="Polona Le Quesne Stabej" userId="9a3da78b-eb26-42b3-8962-8b2e1fe7ef27" providerId="ADAL" clId="{D60FB01A-44D8-42F4-A5D0-8F2D5E6ECEA0}" dt="2022-06-02T06:19:21.029" v="7719" actId="21"/>
          <ac:picMkLst>
            <pc:docMk/>
            <pc:sldMk cId="2332734054" sldId="420"/>
            <ac:picMk id="8" creationId="{478084F5-4894-4E55-96BF-4FB2F095BAE1}"/>
          </ac:picMkLst>
        </pc:picChg>
        <pc:picChg chg="add mod">
          <ac:chgData name="Polona Le Quesne Stabej" userId="9a3da78b-eb26-42b3-8962-8b2e1fe7ef27" providerId="ADAL" clId="{D60FB01A-44D8-42F4-A5D0-8F2D5E6ECEA0}" dt="2022-06-02T20:50:18.497" v="9633" actId="1076"/>
          <ac:picMkLst>
            <pc:docMk/>
            <pc:sldMk cId="2332734054" sldId="420"/>
            <ac:picMk id="11" creationId="{4459CCA0-023D-4803-B758-74048331B1A4}"/>
          </ac:picMkLst>
        </pc:picChg>
      </pc:sldChg>
      <pc:sldChg chg="add del">
        <pc:chgData name="Polona Le Quesne Stabej" userId="9a3da78b-eb26-42b3-8962-8b2e1fe7ef27" providerId="ADAL" clId="{D60FB01A-44D8-42F4-A5D0-8F2D5E6ECEA0}" dt="2022-06-02T07:14:04.602" v="7778" actId="47"/>
        <pc:sldMkLst>
          <pc:docMk/>
          <pc:sldMk cId="1465146480" sldId="421"/>
        </pc:sldMkLst>
      </pc:sldChg>
      <pc:sldChg chg="add del">
        <pc:chgData name="Polona Le Quesne Stabej" userId="9a3da78b-eb26-42b3-8962-8b2e1fe7ef27" providerId="ADAL" clId="{D60FB01A-44D8-42F4-A5D0-8F2D5E6ECEA0}" dt="2022-06-02T07:27:45.204" v="7805"/>
        <pc:sldMkLst>
          <pc:docMk/>
          <pc:sldMk cId="2041707519" sldId="421"/>
        </pc:sldMkLst>
      </pc:sldChg>
      <pc:sldChg chg="modSp add mod ord">
        <pc:chgData name="Polona Le Quesne Stabej" userId="9a3da78b-eb26-42b3-8962-8b2e1fe7ef27" providerId="ADAL" clId="{D60FB01A-44D8-42F4-A5D0-8F2D5E6ECEA0}" dt="2022-06-02T07:28:08.646" v="7810" actId="2084"/>
        <pc:sldMkLst>
          <pc:docMk/>
          <pc:sldMk cId="2902577415" sldId="421"/>
        </pc:sldMkLst>
        <pc:graphicFrameChg chg="modGraphic">
          <ac:chgData name="Polona Le Quesne Stabej" userId="9a3da78b-eb26-42b3-8962-8b2e1fe7ef27" providerId="ADAL" clId="{D60FB01A-44D8-42F4-A5D0-8F2D5E6ECEA0}" dt="2022-06-02T07:28:08.646" v="7810" actId="2084"/>
          <ac:graphicFrameMkLst>
            <pc:docMk/>
            <pc:sldMk cId="2902577415" sldId="421"/>
            <ac:graphicFrameMk id="2" creationId="{76EB7489-CFA2-4CC6-B03A-C6108668BC4B}"/>
          </ac:graphicFrameMkLst>
        </pc:graphicFrameChg>
      </pc:sldChg>
      <pc:sldChg chg="add del">
        <pc:chgData name="Polona Le Quesne Stabej" userId="9a3da78b-eb26-42b3-8962-8b2e1fe7ef27" providerId="ADAL" clId="{D60FB01A-44D8-42F4-A5D0-8F2D5E6ECEA0}" dt="2022-06-02T07:28:25.382" v="7813" actId="47"/>
        <pc:sldMkLst>
          <pc:docMk/>
          <pc:sldMk cId="144900903" sldId="422"/>
        </pc:sldMkLst>
      </pc:sldChg>
      <pc:sldChg chg="modSp add mod ord">
        <pc:chgData name="Polona Le Quesne Stabej" userId="9a3da78b-eb26-42b3-8962-8b2e1fe7ef27" providerId="ADAL" clId="{D60FB01A-44D8-42F4-A5D0-8F2D5E6ECEA0}" dt="2022-06-02T07:28:41.375" v="7817" actId="207"/>
        <pc:sldMkLst>
          <pc:docMk/>
          <pc:sldMk cId="2822734978" sldId="423"/>
        </pc:sldMkLst>
        <pc:graphicFrameChg chg="modGraphic">
          <ac:chgData name="Polona Le Quesne Stabej" userId="9a3da78b-eb26-42b3-8962-8b2e1fe7ef27" providerId="ADAL" clId="{D60FB01A-44D8-42F4-A5D0-8F2D5E6ECEA0}" dt="2022-06-02T07:28:41.375" v="7817" actId="207"/>
          <ac:graphicFrameMkLst>
            <pc:docMk/>
            <pc:sldMk cId="2822734978" sldId="423"/>
            <ac:graphicFrameMk id="2" creationId="{76EB7489-CFA2-4CC6-B03A-C6108668BC4B}"/>
          </ac:graphicFrameMkLst>
        </pc:graphicFrameChg>
      </pc:sldChg>
      <pc:sldChg chg="modSp add mod ord">
        <pc:chgData name="Polona Le Quesne Stabej" userId="9a3da78b-eb26-42b3-8962-8b2e1fe7ef27" providerId="ADAL" clId="{D60FB01A-44D8-42F4-A5D0-8F2D5E6ECEA0}" dt="2022-06-02T07:29:27.620" v="7830" actId="2084"/>
        <pc:sldMkLst>
          <pc:docMk/>
          <pc:sldMk cId="4253903662" sldId="424"/>
        </pc:sldMkLst>
        <pc:graphicFrameChg chg="modGraphic">
          <ac:chgData name="Polona Le Quesne Stabej" userId="9a3da78b-eb26-42b3-8962-8b2e1fe7ef27" providerId="ADAL" clId="{D60FB01A-44D8-42F4-A5D0-8F2D5E6ECEA0}" dt="2022-06-02T07:29:27.620" v="7830" actId="2084"/>
          <ac:graphicFrameMkLst>
            <pc:docMk/>
            <pc:sldMk cId="4253903662" sldId="424"/>
            <ac:graphicFrameMk id="2" creationId="{76EB7489-CFA2-4CC6-B03A-C6108668BC4B}"/>
          </ac:graphicFrameMkLst>
        </pc:graphicFrameChg>
      </pc:sldChg>
      <pc:sldChg chg="addSp modSp new del mod">
        <pc:chgData name="Polona Le Quesne Stabej" userId="9a3da78b-eb26-42b3-8962-8b2e1fe7ef27" providerId="ADAL" clId="{D60FB01A-44D8-42F4-A5D0-8F2D5E6ECEA0}" dt="2022-06-02T10:52:49.054" v="8871" actId="47"/>
        <pc:sldMkLst>
          <pc:docMk/>
          <pc:sldMk cId="3225623182" sldId="425"/>
        </pc:sldMkLst>
        <pc:picChg chg="add mod">
          <ac:chgData name="Polona Le Quesne Stabej" userId="9a3da78b-eb26-42b3-8962-8b2e1fe7ef27" providerId="ADAL" clId="{D60FB01A-44D8-42F4-A5D0-8F2D5E6ECEA0}" dt="2022-06-02T08:01:06.050" v="8171" actId="1076"/>
          <ac:picMkLst>
            <pc:docMk/>
            <pc:sldMk cId="3225623182" sldId="425"/>
            <ac:picMk id="3" creationId="{945DC5B0-007A-45CA-BE7C-CADF6D25196A}"/>
          </ac:picMkLst>
        </pc:picChg>
        <pc:picChg chg="add mod">
          <ac:chgData name="Polona Le Quesne Stabej" userId="9a3da78b-eb26-42b3-8962-8b2e1fe7ef27" providerId="ADAL" clId="{D60FB01A-44D8-42F4-A5D0-8F2D5E6ECEA0}" dt="2022-06-02T08:01:12.546" v="8174" actId="1076"/>
          <ac:picMkLst>
            <pc:docMk/>
            <pc:sldMk cId="3225623182" sldId="425"/>
            <ac:picMk id="4" creationId="{374EFBF3-F301-4B6D-8A68-AFEB2161DA38}"/>
          </ac:picMkLst>
        </pc:picChg>
      </pc:sldChg>
      <pc:sldChg chg="add del">
        <pc:chgData name="Polona Le Quesne Stabej" userId="9a3da78b-eb26-42b3-8962-8b2e1fe7ef27" providerId="ADAL" clId="{D60FB01A-44D8-42F4-A5D0-8F2D5E6ECEA0}" dt="2022-06-02T07:43:31.458" v="8156" actId="47"/>
        <pc:sldMkLst>
          <pc:docMk/>
          <pc:sldMk cId="3685844397" sldId="425"/>
        </pc:sldMkLst>
      </pc:sldChg>
      <pc:sldChg chg="addSp delSp modSp new add del mod ord modAnim">
        <pc:chgData name="Polona Le Quesne Stabej" userId="9a3da78b-eb26-42b3-8962-8b2e1fe7ef27" providerId="ADAL" clId="{D60FB01A-44D8-42F4-A5D0-8F2D5E6ECEA0}" dt="2022-06-02T11:32:10.778" v="9318"/>
        <pc:sldMkLst>
          <pc:docMk/>
          <pc:sldMk cId="3266476287" sldId="426"/>
        </pc:sldMkLst>
        <pc:spChg chg="add mod">
          <ac:chgData name="Polona Le Quesne Stabej" userId="9a3da78b-eb26-42b3-8962-8b2e1fe7ef27" providerId="ADAL" clId="{D60FB01A-44D8-42F4-A5D0-8F2D5E6ECEA0}" dt="2022-06-02T11:32:02.359" v="9314" actId="1076"/>
          <ac:spMkLst>
            <pc:docMk/>
            <pc:sldMk cId="3266476287" sldId="426"/>
            <ac:spMk id="6" creationId="{C7266762-89EA-47EB-A89A-C509C347EDE7}"/>
          </ac:spMkLst>
        </pc:spChg>
        <pc:picChg chg="add del mod">
          <ac:chgData name="Polona Le Quesne Stabej" userId="9a3da78b-eb26-42b3-8962-8b2e1fe7ef27" providerId="ADAL" clId="{D60FB01A-44D8-42F4-A5D0-8F2D5E6ECEA0}" dt="2022-06-02T11:24:52.127" v="9303" actId="478"/>
          <ac:picMkLst>
            <pc:docMk/>
            <pc:sldMk cId="3266476287" sldId="426"/>
            <ac:picMk id="3" creationId="{52CE6DA4-5F63-472D-85A2-BF82B8B79F77}"/>
          </ac:picMkLst>
        </pc:picChg>
        <pc:picChg chg="add mod">
          <ac:chgData name="Polona Le Quesne Stabej" userId="9a3da78b-eb26-42b3-8962-8b2e1fe7ef27" providerId="ADAL" clId="{D60FB01A-44D8-42F4-A5D0-8F2D5E6ECEA0}" dt="2022-06-02T11:27:00.025" v="9305" actId="1076"/>
          <ac:picMkLst>
            <pc:docMk/>
            <pc:sldMk cId="3266476287" sldId="426"/>
            <ac:picMk id="5" creationId="{90AF9407-0EB5-4F3A-8FC8-5F36F5421ECA}"/>
          </ac:picMkLst>
        </pc:picChg>
        <pc:picChg chg="add mod">
          <ac:chgData name="Polona Le Quesne Stabej" userId="9a3da78b-eb26-42b3-8962-8b2e1fe7ef27" providerId="ADAL" clId="{D60FB01A-44D8-42F4-A5D0-8F2D5E6ECEA0}" dt="2022-06-02T11:32:07.280" v="9317" actId="1076"/>
          <ac:picMkLst>
            <pc:docMk/>
            <pc:sldMk cId="3266476287" sldId="426"/>
            <ac:picMk id="8" creationId="{BA12B638-59B9-4B42-8726-CAB3B792FF58}"/>
          </ac:picMkLst>
        </pc:picChg>
      </pc:sldChg>
      <pc:sldChg chg="addSp delSp modSp add mod ord delAnim modAnim">
        <pc:chgData name="Polona Le Quesne Stabej" userId="9a3da78b-eb26-42b3-8962-8b2e1fe7ef27" providerId="ADAL" clId="{D60FB01A-44D8-42F4-A5D0-8F2D5E6ECEA0}" dt="2022-06-02T21:42:53.665" v="9768"/>
        <pc:sldMkLst>
          <pc:docMk/>
          <pc:sldMk cId="1561099711" sldId="427"/>
        </pc:sldMkLst>
        <pc:spChg chg="del mod">
          <ac:chgData name="Polona Le Quesne Stabej" userId="9a3da78b-eb26-42b3-8962-8b2e1fe7ef27" providerId="ADAL" clId="{D60FB01A-44D8-42F4-A5D0-8F2D5E6ECEA0}" dt="2022-06-02T09:24:16.324" v="8440" actId="478"/>
          <ac:spMkLst>
            <pc:docMk/>
            <pc:sldMk cId="1561099711" sldId="427"/>
            <ac:spMk id="24" creationId="{0E381DFA-DEC0-4D8B-8DA6-3FB332C34006}"/>
          </ac:spMkLst>
        </pc:spChg>
        <pc:spChg chg="add mod">
          <ac:chgData name="Polona Le Quesne Stabej" userId="9a3da78b-eb26-42b3-8962-8b2e1fe7ef27" providerId="ADAL" clId="{D60FB01A-44D8-42F4-A5D0-8F2D5E6ECEA0}" dt="2022-06-02T09:22:53.056" v="8432" actId="14100"/>
          <ac:spMkLst>
            <pc:docMk/>
            <pc:sldMk cId="1561099711" sldId="427"/>
            <ac:spMk id="45" creationId="{C77707B9-58FB-4A19-A878-D4DE7598F9F6}"/>
          </ac:spMkLst>
        </pc:spChg>
        <pc:spChg chg="add del mod">
          <ac:chgData name="Polona Le Quesne Stabej" userId="9a3da78b-eb26-42b3-8962-8b2e1fe7ef27" providerId="ADAL" clId="{D60FB01A-44D8-42F4-A5D0-8F2D5E6ECEA0}" dt="2022-06-02T21:42:49.474" v="9767"/>
          <ac:spMkLst>
            <pc:docMk/>
            <pc:sldMk cId="1561099711" sldId="427"/>
            <ac:spMk id="57" creationId="{21438C13-71E9-48EB-8699-C4B85F67B631}"/>
          </ac:spMkLst>
        </pc:spChg>
        <pc:spChg chg="add mod">
          <ac:chgData name="Polona Le Quesne Stabej" userId="9a3da78b-eb26-42b3-8962-8b2e1fe7ef27" providerId="ADAL" clId="{D60FB01A-44D8-42F4-A5D0-8F2D5E6ECEA0}" dt="2022-06-02T21:42:53.665" v="9768"/>
          <ac:spMkLst>
            <pc:docMk/>
            <pc:sldMk cId="1561099711" sldId="427"/>
            <ac:spMk id="58" creationId="{5E7A54D2-35E5-45AB-A5B8-B472A8DBE404}"/>
          </ac:spMkLst>
        </pc:spChg>
        <pc:spChg chg="mod">
          <ac:chgData name="Polona Le Quesne Stabej" userId="9a3da78b-eb26-42b3-8962-8b2e1fe7ef27" providerId="ADAL" clId="{D60FB01A-44D8-42F4-A5D0-8F2D5E6ECEA0}" dt="2022-06-02T09:24:49.944" v="8447"/>
          <ac:spMkLst>
            <pc:docMk/>
            <pc:sldMk cId="1561099711" sldId="427"/>
            <ac:spMk id="61" creationId="{01C82C2D-7FAE-4B36-9BDF-A76EE76B655E}"/>
          </ac:spMkLst>
        </pc:spChg>
        <pc:spChg chg="del mod">
          <ac:chgData name="Polona Le Quesne Stabej" userId="9a3da78b-eb26-42b3-8962-8b2e1fe7ef27" providerId="ADAL" clId="{D60FB01A-44D8-42F4-A5D0-8F2D5E6ECEA0}" dt="2022-06-02T09:25:49.365" v="8461" actId="478"/>
          <ac:spMkLst>
            <pc:docMk/>
            <pc:sldMk cId="1561099711" sldId="427"/>
            <ac:spMk id="62" creationId="{F3B122E2-7917-43E9-B965-7CDDBE994E57}"/>
          </ac:spMkLst>
        </pc:spChg>
        <pc:spChg chg="mod">
          <ac:chgData name="Polona Le Quesne Stabej" userId="9a3da78b-eb26-42b3-8962-8b2e1fe7ef27" providerId="ADAL" clId="{D60FB01A-44D8-42F4-A5D0-8F2D5E6ECEA0}" dt="2022-06-02T09:25:53.156" v="8462" actId="6549"/>
          <ac:spMkLst>
            <pc:docMk/>
            <pc:sldMk cId="1561099711" sldId="427"/>
            <ac:spMk id="63" creationId="{7BB954E4-FDF9-4E46-8E3B-E1B8EC6399C6}"/>
          </ac:spMkLst>
        </pc:spChg>
        <pc:spChg chg="add mod">
          <ac:chgData name="Polona Le Quesne Stabej" userId="9a3da78b-eb26-42b3-8962-8b2e1fe7ef27" providerId="ADAL" clId="{D60FB01A-44D8-42F4-A5D0-8F2D5E6ECEA0}" dt="2022-06-02T10:25:43.788" v="8753" actId="207"/>
          <ac:spMkLst>
            <pc:docMk/>
            <pc:sldMk cId="1561099711" sldId="427"/>
            <ac:spMk id="64" creationId="{DCD955BA-7789-47CE-9958-5275DB24D494}"/>
          </ac:spMkLst>
        </pc:spChg>
        <pc:spChg chg="add mod">
          <ac:chgData name="Polona Le Quesne Stabej" userId="9a3da78b-eb26-42b3-8962-8b2e1fe7ef27" providerId="ADAL" clId="{D60FB01A-44D8-42F4-A5D0-8F2D5E6ECEA0}" dt="2022-06-02T09:25:26.388" v="8456"/>
          <ac:spMkLst>
            <pc:docMk/>
            <pc:sldMk cId="1561099711" sldId="427"/>
            <ac:spMk id="65" creationId="{19476CAC-66D9-48BC-B9B9-D7AF1849CB3D}"/>
          </ac:spMkLst>
        </pc:spChg>
        <pc:spChg chg="add mod">
          <ac:chgData name="Polona Le Quesne Stabej" userId="9a3da78b-eb26-42b3-8962-8b2e1fe7ef27" providerId="ADAL" clId="{D60FB01A-44D8-42F4-A5D0-8F2D5E6ECEA0}" dt="2022-06-02T10:25:43.788" v="8753" actId="207"/>
          <ac:spMkLst>
            <pc:docMk/>
            <pc:sldMk cId="1561099711" sldId="427"/>
            <ac:spMk id="66" creationId="{ED599A02-15C2-4B15-BC6C-A4A5842E9673}"/>
          </ac:spMkLst>
        </pc:spChg>
        <pc:spChg chg="add mod">
          <ac:chgData name="Polona Le Quesne Stabej" userId="9a3da78b-eb26-42b3-8962-8b2e1fe7ef27" providerId="ADAL" clId="{D60FB01A-44D8-42F4-A5D0-8F2D5E6ECEA0}" dt="2022-06-02T10:11:02.437" v="8751" actId="1076"/>
          <ac:spMkLst>
            <pc:docMk/>
            <pc:sldMk cId="1561099711" sldId="427"/>
            <ac:spMk id="67" creationId="{FE87C72F-0523-4298-8D93-A82260EC6DF0}"/>
          </ac:spMkLst>
        </pc:spChg>
        <pc:spChg chg="add mod">
          <ac:chgData name="Polona Le Quesne Stabej" userId="9a3da78b-eb26-42b3-8962-8b2e1fe7ef27" providerId="ADAL" clId="{D60FB01A-44D8-42F4-A5D0-8F2D5E6ECEA0}" dt="2022-06-02T10:25:43.788" v="8753" actId="207"/>
          <ac:spMkLst>
            <pc:docMk/>
            <pc:sldMk cId="1561099711" sldId="427"/>
            <ac:spMk id="68" creationId="{72EAADB9-46F5-4A14-8AE5-F02CFC970DF1}"/>
          </ac:spMkLst>
        </pc:spChg>
        <pc:spChg chg="add mod">
          <ac:chgData name="Polona Le Quesne Stabej" userId="9a3da78b-eb26-42b3-8962-8b2e1fe7ef27" providerId="ADAL" clId="{D60FB01A-44D8-42F4-A5D0-8F2D5E6ECEA0}" dt="2022-06-02T09:26:33.430" v="8468" actId="1076"/>
          <ac:spMkLst>
            <pc:docMk/>
            <pc:sldMk cId="1561099711" sldId="427"/>
            <ac:spMk id="69" creationId="{EF31BBEE-B6D7-4E38-B133-29DAD1F16101}"/>
          </ac:spMkLst>
        </pc:spChg>
        <pc:spChg chg="add mod">
          <ac:chgData name="Polona Le Quesne Stabej" userId="9a3da78b-eb26-42b3-8962-8b2e1fe7ef27" providerId="ADAL" clId="{D60FB01A-44D8-42F4-A5D0-8F2D5E6ECEA0}" dt="2022-06-02T10:25:43.788" v="8753" actId="207"/>
          <ac:spMkLst>
            <pc:docMk/>
            <pc:sldMk cId="1561099711" sldId="427"/>
            <ac:spMk id="70" creationId="{F6DB7654-D7EA-4115-B7D3-C35A4AC128E0}"/>
          </ac:spMkLst>
        </pc:spChg>
        <pc:spChg chg="add mod">
          <ac:chgData name="Polona Le Quesne Stabej" userId="9a3da78b-eb26-42b3-8962-8b2e1fe7ef27" providerId="ADAL" clId="{D60FB01A-44D8-42F4-A5D0-8F2D5E6ECEA0}" dt="2022-06-02T09:25:15.927" v="8451" actId="164"/>
          <ac:spMkLst>
            <pc:docMk/>
            <pc:sldMk cId="1561099711" sldId="427"/>
            <ac:spMk id="71" creationId="{1EB1B552-64AC-4068-AE0C-A23C3DE02289}"/>
          </ac:spMkLst>
        </pc:spChg>
        <pc:spChg chg="add mod">
          <ac:chgData name="Polona Le Quesne Stabej" userId="9a3da78b-eb26-42b3-8962-8b2e1fe7ef27" providerId="ADAL" clId="{D60FB01A-44D8-42F4-A5D0-8F2D5E6ECEA0}" dt="2022-06-02T09:54:07.572" v="8631" actId="207"/>
          <ac:spMkLst>
            <pc:docMk/>
            <pc:sldMk cId="1561099711" sldId="427"/>
            <ac:spMk id="72" creationId="{6A903D48-E359-4941-9F3D-00CB05C7FBF0}"/>
          </ac:spMkLst>
        </pc:spChg>
        <pc:spChg chg="add del mod">
          <ac:chgData name="Polona Le Quesne Stabej" userId="9a3da78b-eb26-42b3-8962-8b2e1fe7ef27" providerId="ADAL" clId="{D60FB01A-44D8-42F4-A5D0-8F2D5E6ECEA0}" dt="2022-06-02T09:26:29.983" v="8466" actId="478"/>
          <ac:spMkLst>
            <pc:docMk/>
            <pc:sldMk cId="1561099711" sldId="427"/>
            <ac:spMk id="73" creationId="{BB68AFC8-5AF6-47C6-B24B-97240D029690}"/>
          </ac:spMkLst>
        </pc:spChg>
        <pc:spChg chg="add mod">
          <ac:chgData name="Polona Le Quesne Stabej" userId="9a3da78b-eb26-42b3-8962-8b2e1fe7ef27" providerId="ADAL" clId="{D60FB01A-44D8-42F4-A5D0-8F2D5E6ECEA0}" dt="2022-06-02T09:53:42.340" v="8628" actId="1076"/>
          <ac:spMkLst>
            <pc:docMk/>
            <pc:sldMk cId="1561099711" sldId="427"/>
            <ac:spMk id="74" creationId="{84177878-76C2-494E-90AD-67194E37F9BD}"/>
          </ac:spMkLst>
        </pc:spChg>
        <pc:spChg chg="add del mod">
          <ac:chgData name="Polona Le Quesne Stabej" userId="9a3da78b-eb26-42b3-8962-8b2e1fe7ef27" providerId="ADAL" clId="{D60FB01A-44D8-42F4-A5D0-8F2D5E6ECEA0}" dt="2022-06-02T09:30:32.760" v="8578" actId="478"/>
          <ac:spMkLst>
            <pc:docMk/>
            <pc:sldMk cId="1561099711" sldId="427"/>
            <ac:spMk id="75" creationId="{E13B5CC6-DB9F-48C7-89AF-6CF6D10EAECE}"/>
          </ac:spMkLst>
        </pc:spChg>
        <pc:spChg chg="mod">
          <ac:chgData name="Polona Le Quesne Stabej" userId="9a3da78b-eb26-42b3-8962-8b2e1fe7ef27" providerId="ADAL" clId="{D60FB01A-44D8-42F4-A5D0-8F2D5E6ECEA0}" dt="2022-06-02T09:57:01.720" v="8659" actId="2085"/>
          <ac:spMkLst>
            <pc:docMk/>
            <pc:sldMk cId="1561099711" sldId="427"/>
            <ac:spMk id="77" creationId="{76D05681-97E1-4DB5-8017-79F334B44C0A}"/>
          </ac:spMkLst>
        </pc:spChg>
        <pc:spChg chg="mod">
          <ac:chgData name="Polona Le Quesne Stabej" userId="9a3da78b-eb26-42b3-8962-8b2e1fe7ef27" providerId="ADAL" clId="{D60FB01A-44D8-42F4-A5D0-8F2D5E6ECEA0}" dt="2022-06-02T10:00:13.350" v="8680" actId="20577"/>
          <ac:spMkLst>
            <pc:docMk/>
            <pc:sldMk cId="1561099711" sldId="427"/>
            <ac:spMk id="78" creationId="{903F03B0-2CA5-4A9C-BA46-D77D5C7EBE28}"/>
          </ac:spMkLst>
        </pc:spChg>
        <pc:spChg chg="mod">
          <ac:chgData name="Polona Le Quesne Stabej" userId="9a3da78b-eb26-42b3-8962-8b2e1fe7ef27" providerId="ADAL" clId="{D60FB01A-44D8-42F4-A5D0-8F2D5E6ECEA0}" dt="2022-06-02T09:29:14.574" v="8533"/>
          <ac:spMkLst>
            <pc:docMk/>
            <pc:sldMk cId="1561099711" sldId="427"/>
            <ac:spMk id="80" creationId="{353A1D34-4E55-4AE9-8386-80A36B4BC789}"/>
          </ac:spMkLst>
        </pc:spChg>
        <pc:spChg chg="mod">
          <ac:chgData name="Polona Le Quesne Stabej" userId="9a3da78b-eb26-42b3-8962-8b2e1fe7ef27" providerId="ADAL" clId="{D60FB01A-44D8-42F4-A5D0-8F2D5E6ECEA0}" dt="2022-06-02T10:00:54.830" v="8681" actId="6549"/>
          <ac:spMkLst>
            <pc:docMk/>
            <pc:sldMk cId="1561099711" sldId="427"/>
            <ac:spMk id="82" creationId="{C5405E28-D25A-4D6C-9ACE-E583A4A0586B}"/>
          </ac:spMkLst>
        </pc:spChg>
        <pc:spChg chg="mod">
          <ac:chgData name="Polona Le Quesne Stabej" userId="9a3da78b-eb26-42b3-8962-8b2e1fe7ef27" providerId="ADAL" clId="{D60FB01A-44D8-42F4-A5D0-8F2D5E6ECEA0}" dt="2022-06-02T09:30:01.205" v="8553"/>
          <ac:spMkLst>
            <pc:docMk/>
            <pc:sldMk cId="1561099711" sldId="427"/>
            <ac:spMk id="84" creationId="{E983DB26-9D35-43CC-8701-925998D6EBA0}"/>
          </ac:spMkLst>
        </pc:spChg>
        <pc:spChg chg="mod">
          <ac:chgData name="Polona Le Quesne Stabej" userId="9a3da78b-eb26-42b3-8962-8b2e1fe7ef27" providerId="ADAL" clId="{D60FB01A-44D8-42F4-A5D0-8F2D5E6ECEA0}" dt="2022-06-02T09:30:01.205" v="8553"/>
          <ac:spMkLst>
            <pc:docMk/>
            <pc:sldMk cId="1561099711" sldId="427"/>
            <ac:spMk id="85" creationId="{6265B0C8-2915-4315-A446-E59646D3150B}"/>
          </ac:spMkLst>
        </pc:spChg>
        <pc:spChg chg="mod">
          <ac:chgData name="Polona Le Quesne Stabej" userId="9a3da78b-eb26-42b3-8962-8b2e1fe7ef27" providerId="ADAL" clId="{D60FB01A-44D8-42F4-A5D0-8F2D5E6ECEA0}" dt="2022-06-02T09:52:59.179" v="8618" actId="208"/>
          <ac:spMkLst>
            <pc:docMk/>
            <pc:sldMk cId="1561099711" sldId="427"/>
            <ac:spMk id="88" creationId="{F2924D75-C731-48BD-A6D6-4AD9ABA15DDE}"/>
          </ac:spMkLst>
        </pc:spChg>
        <pc:spChg chg="mod">
          <ac:chgData name="Polona Le Quesne Stabej" userId="9a3da78b-eb26-42b3-8962-8b2e1fe7ef27" providerId="ADAL" clId="{D60FB01A-44D8-42F4-A5D0-8F2D5E6ECEA0}" dt="2022-06-02T09:53:14.985" v="8621" actId="2085"/>
          <ac:spMkLst>
            <pc:docMk/>
            <pc:sldMk cId="1561099711" sldId="427"/>
            <ac:spMk id="89" creationId="{D1F10C91-EB4C-4C35-8252-05BF0AD265B2}"/>
          </ac:spMkLst>
        </pc:spChg>
        <pc:spChg chg="mod">
          <ac:chgData name="Polona Le Quesne Stabej" userId="9a3da78b-eb26-42b3-8962-8b2e1fe7ef27" providerId="ADAL" clId="{D60FB01A-44D8-42F4-A5D0-8F2D5E6ECEA0}" dt="2022-06-02T09:52:59.179" v="8618" actId="208"/>
          <ac:spMkLst>
            <pc:docMk/>
            <pc:sldMk cId="1561099711" sldId="427"/>
            <ac:spMk id="90" creationId="{ADA23FE3-4122-4EE6-825E-A6F6EA8A42D8}"/>
          </ac:spMkLst>
        </pc:spChg>
        <pc:spChg chg="mod">
          <ac:chgData name="Polona Le Quesne Stabej" userId="9a3da78b-eb26-42b3-8962-8b2e1fe7ef27" providerId="ADAL" clId="{D60FB01A-44D8-42F4-A5D0-8F2D5E6ECEA0}" dt="2022-06-02T09:53:10.525" v="8620" actId="2085"/>
          <ac:spMkLst>
            <pc:docMk/>
            <pc:sldMk cId="1561099711" sldId="427"/>
            <ac:spMk id="91" creationId="{6F205F44-725E-4BF5-9C86-3366E8686910}"/>
          </ac:spMkLst>
        </pc:spChg>
        <pc:spChg chg="mod">
          <ac:chgData name="Polona Le Quesne Stabej" userId="9a3da78b-eb26-42b3-8962-8b2e1fe7ef27" providerId="ADAL" clId="{D60FB01A-44D8-42F4-A5D0-8F2D5E6ECEA0}" dt="2022-06-02T09:52:59.179" v="8618" actId="208"/>
          <ac:spMkLst>
            <pc:docMk/>
            <pc:sldMk cId="1561099711" sldId="427"/>
            <ac:spMk id="93" creationId="{48F57A5B-BAE8-4A46-80AF-CB020D206025}"/>
          </ac:spMkLst>
        </pc:spChg>
        <pc:spChg chg="mod">
          <ac:chgData name="Polona Le Quesne Stabej" userId="9a3da78b-eb26-42b3-8962-8b2e1fe7ef27" providerId="ADAL" clId="{D60FB01A-44D8-42F4-A5D0-8F2D5E6ECEA0}" dt="2022-06-02T09:53:06.569" v="8619" actId="2085"/>
          <ac:spMkLst>
            <pc:docMk/>
            <pc:sldMk cId="1561099711" sldId="427"/>
            <ac:spMk id="94" creationId="{5BFC89F5-DE33-436E-B82C-12776B92B413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96" creationId="{A7B3AA54-96BC-45DA-898B-E1A1FA6AF70A}"/>
          </ac:spMkLst>
        </pc:spChg>
        <pc:spChg chg="mod">
          <ac:chgData name="Polona Le Quesne Stabej" userId="9a3da78b-eb26-42b3-8962-8b2e1fe7ef27" providerId="ADAL" clId="{D60FB01A-44D8-42F4-A5D0-8F2D5E6ECEA0}" dt="2022-06-02T09:56:54.153" v="8657" actId="2085"/>
          <ac:spMkLst>
            <pc:docMk/>
            <pc:sldMk cId="1561099711" sldId="427"/>
            <ac:spMk id="97" creationId="{E5DC838D-A72C-445D-BCC1-D8F07939498D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99" creationId="{A898B48A-1B91-400A-99CC-5BD33613AA39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102" creationId="{0B53C684-4C1E-4DDB-BA11-1733B2381858}"/>
          </ac:spMkLst>
        </pc:spChg>
        <pc:spChg chg="mod">
          <ac:chgData name="Polona Le Quesne Stabej" userId="9a3da78b-eb26-42b3-8962-8b2e1fe7ef27" providerId="ADAL" clId="{D60FB01A-44D8-42F4-A5D0-8F2D5E6ECEA0}" dt="2022-06-02T09:56:48.695" v="8656" actId="2085"/>
          <ac:spMkLst>
            <pc:docMk/>
            <pc:sldMk cId="1561099711" sldId="427"/>
            <ac:spMk id="104" creationId="{6B82728A-1ACF-49DB-B08C-ED2A7547A714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109" creationId="{A72B7E14-B2F3-4668-BF6C-71DECDCE8D69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112" creationId="{11A9F901-A931-49E5-AC92-A8AD7ABA071D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115" creationId="{3BE5A430-1F8F-4EA6-A5AE-945D53C9CAB4}"/>
          </ac:spMkLst>
        </pc:spChg>
        <pc:spChg chg="del">
          <ac:chgData name="Polona Le Quesne Stabej" userId="9a3da78b-eb26-42b3-8962-8b2e1fe7ef27" providerId="ADAL" clId="{D60FB01A-44D8-42F4-A5D0-8F2D5E6ECEA0}" dt="2022-06-02T09:22:48.585" v="8430" actId="478"/>
          <ac:spMkLst>
            <pc:docMk/>
            <pc:sldMk cId="1561099711" sldId="427"/>
            <ac:spMk id="116" creationId="{3E630352-28CF-4DDD-8498-A1D1E08C4DB1}"/>
          </ac:spMkLst>
        </pc:spChg>
        <pc:spChg chg="mod">
          <ac:chgData name="Polona Le Quesne Stabej" userId="9a3da78b-eb26-42b3-8962-8b2e1fe7ef27" providerId="ADAL" clId="{D60FB01A-44D8-42F4-A5D0-8F2D5E6ECEA0}" dt="2022-06-02T09:56:37.184" v="8654" actId="208"/>
          <ac:spMkLst>
            <pc:docMk/>
            <pc:sldMk cId="1561099711" sldId="427"/>
            <ac:spMk id="119" creationId="{F17D21B0-C564-491E-84CF-139333D03C7E}"/>
          </ac:spMkLst>
        </pc:spChg>
        <pc:spChg chg="mod topLvl">
          <ac:chgData name="Polona Le Quesne Stabej" userId="9a3da78b-eb26-42b3-8962-8b2e1fe7ef27" providerId="ADAL" clId="{D60FB01A-44D8-42F4-A5D0-8F2D5E6ECEA0}" dt="2022-06-02T10:04:41.278" v="8693" actId="164"/>
          <ac:spMkLst>
            <pc:docMk/>
            <pc:sldMk cId="1561099711" sldId="427"/>
            <ac:spMk id="122" creationId="{1E296C8D-F48C-4CE6-B760-64B64389DC05}"/>
          </ac:spMkLst>
        </pc:spChg>
        <pc:grpChg chg="add mod">
          <ac:chgData name="Polona Le Quesne Stabej" userId="9a3da78b-eb26-42b3-8962-8b2e1fe7ef27" providerId="ADAL" clId="{D60FB01A-44D8-42F4-A5D0-8F2D5E6ECEA0}" dt="2022-06-02T10:25:32.801" v="8752" actId="1076"/>
          <ac:grpSpMkLst>
            <pc:docMk/>
            <pc:sldMk cId="1561099711" sldId="427"/>
            <ac:grpSpMk id="2" creationId="{FE4C3F4C-FC29-4491-A0E9-7F376128331F}"/>
          </ac:grpSpMkLst>
        </pc:grpChg>
        <pc:grpChg chg="add mod">
          <ac:chgData name="Polona Le Quesne Stabej" userId="9a3da78b-eb26-42b3-8962-8b2e1fe7ef27" providerId="ADAL" clId="{D60FB01A-44D8-42F4-A5D0-8F2D5E6ECEA0}" dt="2022-06-02T09:53:59.020" v="8630" actId="1076"/>
          <ac:grpSpMkLst>
            <pc:docMk/>
            <pc:sldMk cId="1561099711" sldId="427"/>
            <ac:grpSpMk id="3" creationId="{E72C99D4-B97A-408A-A596-9758D0A4885F}"/>
          </ac:grpSpMkLst>
        </pc:grpChg>
        <pc:grpChg chg="add mod">
          <ac:chgData name="Polona Le Quesne Stabej" userId="9a3da78b-eb26-42b3-8962-8b2e1fe7ef27" providerId="ADAL" clId="{D60FB01A-44D8-42F4-A5D0-8F2D5E6ECEA0}" dt="2022-06-02T10:04:41.278" v="8693" actId="164"/>
          <ac:grpSpMkLst>
            <pc:docMk/>
            <pc:sldMk cId="1561099711" sldId="427"/>
            <ac:grpSpMk id="9" creationId="{DE863566-EB86-4A2D-B052-0AE1BB817E71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20" creationId="{F65D4F1E-BBBE-4250-903F-59D628D71544}"/>
          </ac:grpSpMkLst>
        </pc:grpChg>
        <pc:grpChg chg="del mod">
          <ac:chgData name="Polona Le Quesne Stabej" userId="9a3da78b-eb26-42b3-8962-8b2e1fe7ef27" providerId="ADAL" clId="{D60FB01A-44D8-42F4-A5D0-8F2D5E6ECEA0}" dt="2022-06-02T09:24:19.205" v="8441" actId="478"/>
          <ac:grpSpMkLst>
            <pc:docMk/>
            <pc:sldMk cId="1561099711" sldId="427"/>
            <ac:grpSpMk id="23" creationId="{DD8638A7-905A-432B-B841-A56E26A6F37F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25" creationId="{299B883A-ED54-4541-BDAB-0D6C0172F675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28" creationId="{2BD66A6F-65E8-4B8C-A463-C65211DBAE72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33" creationId="{71B7C0A7-9CFF-4BEA-B1BC-BCBB04E97D3C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36" creationId="{78E9AE8A-3EFF-4AB3-8200-D1EBDEE23C7B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40" creationId="{1347C66B-C7D2-490D-A902-40813558D552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46" creationId="{A1D66323-E582-4719-889E-770E2B8D8732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49" creationId="{9D2B3068-9DB5-4CBD-B8CB-C03C684FC55E}"/>
          </ac:grpSpMkLst>
        </pc:grpChg>
        <pc:grpChg chg="del mod">
          <ac:chgData name="Polona Le Quesne Stabej" userId="9a3da78b-eb26-42b3-8962-8b2e1fe7ef27" providerId="ADAL" clId="{D60FB01A-44D8-42F4-A5D0-8F2D5E6ECEA0}" dt="2022-06-02T09:24:20.226" v="8442" actId="478"/>
          <ac:grpSpMkLst>
            <pc:docMk/>
            <pc:sldMk cId="1561099711" sldId="427"/>
            <ac:grpSpMk id="53" creationId="{F11EDA4D-3AF2-4AF2-ABE9-1ECE26E464A3}"/>
          </ac:grpSpMkLst>
        </pc:grpChg>
        <pc:grpChg chg="del mod">
          <ac:chgData name="Polona Le Quesne Stabej" userId="9a3da78b-eb26-42b3-8962-8b2e1fe7ef27" providerId="ADAL" clId="{D60FB01A-44D8-42F4-A5D0-8F2D5E6ECEA0}" dt="2022-06-02T09:24:16.324" v="8440" actId="478"/>
          <ac:grpSpMkLst>
            <pc:docMk/>
            <pc:sldMk cId="1561099711" sldId="427"/>
            <ac:grpSpMk id="55" creationId="{CA51CFF3-833B-4A61-8673-97B606F970AE}"/>
          </ac:grpSpMkLst>
        </pc:grpChg>
        <pc:grpChg chg="add del mod">
          <ac:chgData name="Polona Le Quesne Stabej" userId="9a3da78b-eb26-42b3-8962-8b2e1fe7ef27" providerId="ADAL" clId="{D60FB01A-44D8-42F4-A5D0-8F2D5E6ECEA0}" dt="2022-06-02T09:25:57.837" v="8463" actId="478"/>
          <ac:grpSpMkLst>
            <pc:docMk/>
            <pc:sldMk cId="1561099711" sldId="427"/>
            <ac:grpSpMk id="59" creationId="{F756005B-0F8A-46B3-B061-56B2933E86CB}"/>
          </ac:grpSpMkLst>
        </pc:grpChg>
        <pc:grpChg chg="del mod">
          <ac:chgData name="Polona Le Quesne Stabej" userId="9a3da78b-eb26-42b3-8962-8b2e1fe7ef27" providerId="ADAL" clId="{D60FB01A-44D8-42F4-A5D0-8F2D5E6ECEA0}" dt="2022-06-02T09:25:49.365" v="8461" actId="478"/>
          <ac:grpSpMkLst>
            <pc:docMk/>
            <pc:sldMk cId="1561099711" sldId="427"/>
            <ac:grpSpMk id="60" creationId="{0B0C6809-A3DA-4539-BBE4-6E0FA9500189}"/>
          </ac:grpSpMkLst>
        </pc:grpChg>
        <pc:grpChg chg="add mod">
          <ac:chgData name="Polona Le Quesne Stabej" userId="9a3da78b-eb26-42b3-8962-8b2e1fe7ef27" providerId="ADAL" clId="{D60FB01A-44D8-42F4-A5D0-8F2D5E6ECEA0}" dt="2022-06-02T09:55:51.902" v="8648" actId="1076"/>
          <ac:grpSpMkLst>
            <pc:docMk/>
            <pc:sldMk cId="1561099711" sldId="427"/>
            <ac:grpSpMk id="76" creationId="{85F7CB1E-48C7-476A-8D97-F29BC39D67B5}"/>
          </ac:grpSpMkLst>
        </pc:grpChg>
        <pc:grpChg chg="add mod">
          <ac:chgData name="Polona Le Quesne Stabej" userId="9a3da78b-eb26-42b3-8962-8b2e1fe7ef27" providerId="ADAL" clId="{D60FB01A-44D8-42F4-A5D0-8F2D5E6ECEA0}" dt="2022-06-02T09:54:39.884" v="8640" actId="1076"/>
          <ac:grpSpMkLst>
            <pc:docMk/>
            <pc:sldMk cId="1561099711" sldId="427"/>
            <ac:grpSpMk id="79" creationId="{A1623F26-5AF4-45C6-A692-81ABD8F6201C}"/>
          </ac:grpSpMkLst>
        </pc:grpChg>
        <pc:grpChg chg="add mod">
          <ac:chgData name="Polona Le Quesne Stabej" userId="9a3da78b-eb26-42b3-8962-8b2e1fe7ef27" providerId="ADAL" clId="{D60FB01A-44D8-42F4-A5D0-8F2D5E6ECEA0}" dt="2022-06-02T09:54:32.676" v="8639" actId="1076"/>
          <ac:grpSpMkLst>
            <pc:docMk/>
            <pc:sldMk cId="1561099711" sldId="427"/>
            <ac:grpSpMk id="83" creationId="{666F819D-B204-407D-B486-FDC2DA4CEC36}"/>
          </ac:grpSpMkLst>
        </pc:grpChg>
        <pc:grpChg chg="add mod">
          <ac:chgData name="Polona Le Quesne Stabej" userId="9a3da78b-eb26-42b3-8962-8b2e1fe7ef27" providerId="ADAL" clId="{D60FB01A-44D8-42F4-A5D0-8F2D5E6ECEA0}" dt="2022-06-02T09:53:51.219" v="8629" actId="1076"/>
          <ac:grpSpMkLst>
            <pc:docMk/>
            <pc:sldMk cId="1561099711" sldId="427"/>
            <ac:grpSpMk id="86" creationId="{CC5D124F-54F9-4916-BA6B-C77BF20E6A14}"/>
          </ac:grpSpMkLst>
        </pc:grpChg>
        <pc:grpChg chg="mod">
          <ac:chgData name="Polona Le Quesne Stabej" userId="9a3da78b-eb26-42b3-8962-8b2e1fe7ef27" providerId="ADAL" clId="{D60FB01A-44D8-42F4-A5D0-8F2D5E6ECEA0}" dt="2022-06-02T09:52:39.695" v="8616"/>
          <ac:grpSpMkLst>
            <pc:docMk/>
            <pc:sldMk cId="1561099711" sldId="427"/>
            <ac:grpSpMk id="87" creationId="{1631493B-4B20-4EA8-955D-2B5800BC12D7}"/>
          </ac:grpSpMkLst>
        </pc:grpChg>
        <pc:grpChg chg="add mod">
          <ac:chgData name="Polona Le Quesne Stabej" userId="9a3da78b-eb26-42b3-8962-8b2e1fe7ef27" providerId="ADAL" clId="{D60FB01A-44D8-42F4-A5D0-8F2D5E6ECEA0}" dt="2022-06-02T09:53:51.219" v="8629" actId="1076"/>
          <ac:grpSpMkLst>
            <pc:docMk/>
            <pc:sldMk cId="1561099711" sldId="427"/>
            <ac:grpSpMk id="92" creationId="{EEE6910F-EE22-405D-9A98-C8CABD559C3B}"/>
          </ac:grpSpMkLst>
        </pc:grpChg>
        <pc:grpChg chg="add mod">
          <ac:chgData name="Polona Le Quesne Stabej" userId="9a3da78b-eb26-42b3-8962-8b2e1fe7ef27" providerId="ADAL" clId="{D60FB01A-44D8-42F4-A5D0-8F2D5E6ECEA0}" dt="2022-06-02T09:56:10.286" v="8650" actId="1076"/>
          <ac:grpSpMkLst>
            <pc:docMk/>
            <pc:sldMk cId="1561099711" sldId="427"/>
            <ac:grpSpMk id="95" creationId="{3066FE9D-3603-4F80-A1B3-3C31C798DFD2}"/>
          </ac:grpSpMkLst>
        </pc:grpChg>
        <pc:grpChg chg="add mod">
          <ac:chgData name="Polona Le Quesne Stabej" userId="9a3da78b-eb26-42b3-8962-8b2e1fe7ef27" providerId="ADAL" clId="{D60FB01A-44D8-42F4-A5D0-8F2D5E6ECEA0}" dt="2022-06-02T09:56:02.204" v="8649" actId="1076"/>
          <ac:grpSpMkLst>
            <pc:docMk/>
            <pc:sldMk cId="1561099711" sldId="427"/>
            <ac:grpSpMk id="98" creationId="{169E2839-937A-49D4-8410-F9148253C58C}"/>
          </ac:grpSpMkLst>
        </pc:grpChg>
        <pc:grpChg chg="add mod">
          <ac:chgData name="Polona Le Quesne Stabej" userId="9a3da78b-eb26-42b3-8962-8b2e1fe7ef27" providerId="ADAL" clId="{D60FB01A-44D8-42F4-A5D0-8F2D5E6ECEA0}" dt="2022-06-02T09:56:10.286" v="8650" actId="1076"/>
          <ac:grpSpMkLst>
            <pc:docMk/>
            <pc:sldMk cId="1561099711" sldId="427"/>
            <ac:grpSpMk id="101" creationId="{8BB344EE-729B-40E4-9586-346044146395}"/>
          </ac:grpSpMkLst>
        </pc:grpChg>
        <pc:grpChg chg="add mod">
          <ac:chgData name="Polona Le Quesne Stabej" userId="9a3da78b-eb26-42b3-8962-8b2e1fe7ef27" providerId="ADAL" clId="{D60FB01A-44D8-42F4-A5D0-8F2D5E6ECEA0}" dt="2022-06-02T09:57:33.047" v="8668" actId="1076"/>
          <ac:grpSpMkLst>
            <pc:docMk/>
            <pc:sldMk cId="1561099711" sldId="427"/>
            <ac:grpSpMk id="105" creationId="{86C44E38-0EC7-4006-BA3F-90F224E3061D}"/>
          </ac:grpSpMkLst>
        </pc:grpChg>
        <pc:grpChg chg="del mod">
          <ac:chgData name="Polona Le Quesne Stabej" userId="9a3da78b-eb26-42b3-8962-8b2e1fe7ef27" providerId="ADAL" clId="{D60FB01A-44D8-42F4-A5D0-8F2D5E6ECEA0}" dt="2022-06-02T09:23:13.375" v="8435" actId="21"/>
          <ac:grpSpMkLst>
            <pc:docMk/>
            <pc:sldMk cId="1561099711" sldId="427"/>
            <ac:grpSpMk id="106" creationId="{981C3ED2-18BB-4511-9815-9A9000164D86}"/>
          </ac:grpSpMkLst>
        </pc:grpChg>
        <pc:grpChg chg="add mod">
          <ac:chgData name="Polona Le Quesne Stabej" userId="9a3da78b-eb26-42b3-8962-8b2e1fe7ef27" providerId="ADAL" clId="{D60FB01A-44D8-42F4-A5D0-8F2D5E6ECEA0}" dt="2022-06-02T09:57:30.279" v="8667" actId="1076"/>
          <ac:grpSpMkLst>
            <pc:docMk/>
            <pc:sldMk cId="1561099711" sldId="427"/>
            <ac:grpSpMk id="111" creationId="{8381F5D5-99BF-4BA3-A881-21165AAE52DC}"/>
          </ac:grpSpMkLst>
        </pc:grpChg>
        <pc:grpChg chg="add del mod">
          <ac:chgData name="Polona Le Quesne Stabej" userId="9a3da78b-eb26-42b3-8962-8b2e1fe7ef27" providerId="ADAL" clId="{D60FB01A-44D8-42F4-A5D0-8F2D5E6ECEA0}" dt="2022-06-02T10:06:28.420" v="8726" actId="478"/>
          <ac:grpSpMkLst>
            <pc:docMk/>
            <pc:sldMk cId="1561099711" sldId="427"/>
            <ac:grpSpMk id="114" creationId="{4AF158A0-FC6F-47D8-8486-6D8D38AE1240}"/>
          </ac:grpSpMkLst>
        </pc:grpChg>
        <pc:grpChg chg="add mod">
          <ac:chgData name="Polona Le Quesne Stabej" userId="9a3da78b-eb26-42b3-8962-8b2e1fe7ef27" providerId="ADAL" clId="{D60FB01A-44D8-42F4-A5D0-8F2D5E6ECEA0}" dt="2022-06-02T09:56:10.286" v="8650" actId="1076"/>
          <ac:grpSpMkLst>
            <pc:docMk/>
            <pc:sldMk cId="1561099711" sldId="427"/>
            <ac:grpSpMk id="118" creationId="{EB6AFE9C-EF6F-418B-84E5-744FB0C33BB5}"/>
          </ac:grpSpMkLst>
        </pc:grpChg>
        <pc:grpChg chg="add del mod">
          <ac:chgData name="Polona Le Quesne Stabej" userId="9a3da78b-eb26-42b3-8962-8b2e1fe7ef27" providerId="ADAL" clId="{D60FB01A-44D8-42F4-A5D0-8F2D5E6ECEA0}" dt="2022-06-02T10:02:44.664" v="8686" actId="478"/>
          <ac:grpSpMkLst>
            <pc:docMk/>
            <pc:sldMk cId="1561099711" sldId="427"/>
            <ac:grpSpMk id="121" creationId="{8DF9D943-290A-4E3A-9179-5DA750F2B783}"/>
          </ac:grpSpMkLst>
        </pc:grpChg>
        <pc:picChg chg="add mod">
          <ac:chgData name="Polona Le Quesne Stabej" userId="9a3da78b-eb26-42b3-8962-8b2e1fe7ef27" providerId="ADAL" clId="{D60FB01A-44D8-42F4-A5D0-8F2D5E6ECEA0}" dt="2022-06-02T10:04:41.278" v="8693" actId="164"/>
          <ac:picMkLst>
            <pc:docMk/>
            <pc:sldMk cId="1561099711" sldId="427"/>
            <ac:picMk id="8" creationId="{1F1EB08A-196B-4957-8BC3-7F4E8054EFB5}"/>
          </ac:picMkLst>
        </pc:picChg>
        <pc:picChg chg="mod">
          <ac:chgData name="Polona Le Quesne Stabej" userId="9a3da78b-eb26-42b3-8962-8b2e1fe7ef27" providerId="ADAL" clId="{D60FB01A-44D8-42F4-A5D0-8F2D5E6ECEA0}" dt="2022-06-02T09:57:10.280" v="8661" actId="2085"/>
          <ac:picMkLst>
            <pc:docMk/>
            <pc:sldMk cId="1561099711" sldId="427"/>
            <ac:picMk id="100" creationId="{9CDA0F56-C4D6-41B2-8EBC-890D40F91C9E}"/>
          </ac:picMkLst>
        </pc:picChg>
        <pc:picChg chg="mod">
          <ac:chgData name="Polona Le Quesne Stabej" userId="9a3da78b-eb26-42b3-8962-8b2e1fe7ef27" providerId="ADAL" clId="{D60FB01A-44D8-42F4-A5D0-8F2D5E6ECEA0}" dt="2022-06-02T09:56:44.006" v="8655" actId="2085"/>
          <ac:picMkLst>
            <pc:docMk/>
            <pc:sldMk cId="1561099711" sldId="427"/>
            <ac:picMk id="103" creationId="{E6FDFAE4-124D-49FE-9484-B382545F0819}"/>
          </ac:picMkLst>
        </pc:picChg>
        <pc:picChg chg="mod">
          <ac:chgData name="Polona Le Quesne Stabej" userId="9a3da78b-eb26-42b3-8962-8b2e1fe7ef27" providerId="ADAL" clId="{D60FB01A-44D8-42F4-A5D0-8F2D5E6ECEA0}" dt="2022-06-02T09:57:23.276" v="8666" actId="2085"/>
          <ac:picMkLst>
            <pc:docMk/>
            <pc:sldMk cId="1561099711" sldId="427"/>
            <ac:picMk id="110" creationId="{49F81DA9-1EE5-4204-A2F9-3CB1E088421C}"/>
          </ac:picMkLst>
        </pc:picChg>
        <pc:picChg chg="mod">
          <ac:chgData name="Polona Le Quesne Stabej" userId="9a3da78b-eb26-42b3-8962-8b2e1fe7ef27" providerId="ADAL" clId="{D60FB01A-44D8-42F4-A5D0-8F2D5E6ECEA0}" dt="2022-06-02T09:57:20.569" v="8665" actId="2085"/>
          <ac:picMkLst>
            <pc:docMk/>
            <pc:sldMk cId="1561099711" sldId="427"/>
            <ac:picMk id="113" creationId="{04A544CD-BC36-4EB9-BC3A-03F85740C3B9}"/>
          </ac:picMkLst>
        </pc:picChg>
        <pc:picChg chg="mod">
          <ac:chgData name="Polona Le Quesne Stabej" userId="9a3da78b-eb26-42b3-8962-8b2e1fe7ef27" providerId="ADAL" clId="{D60FB01A-44D8-42F4-A5D0-8F2D5E6ECEA0}" dt="2022-06-02T09:57:14.025" v="8662" actId="2085"/>
          <ac:picMkLst>
            <pc:docMk/>
            <pc:sldMk cId="1561099711" sldId="427"/>
            <ac:picMk id="117" creationId="{23C8FD5D-BE6F-4D74-9D51-B06DA9F2953A}"/>
          </ac:picMkLst>
        </pc:picChg>
        <pc:picChg chg="mod">
          <ac:chgData name="Polona Le Quesne Stabej" userId="9a3da78b-eb26-42b3-8962-8b2e1fe7ef27" providerId="ADAL" clId="{D60FB01A-44D8-42F4-A5D0-8F2D5E6ECEA0}" dt="2022-06-02T09:57:17.217" v="8663" actId="2085"/>
          <ac:picMkLst>
            <pc:docMk/>
            <pc:sldMk cId="1561099711" sldId="427"/>
            <ac:picMk id="120" creationId="{1570DF6C-8D45-4B6B-BB41-92FCAB1335F3}"/>
          </ac:picMkLst>
        </pc:picChg>
        <pc:picChg chg="del mod topLvl">
          <ac:chgData name="Polona Le Quesne Stabej" userId="9a3da78b-eb26-42b3-8962-8b2e1fe7ef27" providerId="ADAL" clId="{D60FB01A-44D8-42F4-A5D0-8F2D5E6ECEA0}" dt="2022-06-02T10:02:44.664" v="8686" actId="478"/>
          <ac:picMkLst>
            <pc:docMk/>
            <pc:sldMk cId="1561099711" sldId="427"/>
            <ac:picMk id="123" creationId="{C6C12EF3-5AA2-4584-AF9C-CC713FD6E445}"/>
          </ac:picMkLst>
        </pc:picChg>
      </pc:sldChg>
      <pc:sldChg chg="addSp delSp modSp add mod ord">
        <pc:chgData name="Polona Le Quesne Stabej" userId="9a3da78b-eb26-42b3-8962-8b2e1fe7ef27" providerId="ADAL" clId="{D60FB01A-44D8-42F4-A5D0-8F2D5E6ECEA0}" dt="2022-06-02T11:44:42.269" v="9549" actId="207"/>
        <pc:sldMkLst>
          <pc:docMk/>
          <pc:sldMk cId="808907426" sldId="428"/>
        </pc:sldMkLst>
        <pc:spChg chg="mod">
          <ac:chgData name="Polona Le Quesne Stabej" userId="9a3da78b-eb26-42b3-8962-8b2e1fe7ef27" providerId="ADAL" clId="{D60FB01A-44D8-42F4-A5D0-8F2D5E6ECEA0}" dt="2022-06-02T11:43:29.732" v="9541" actId="1076"/>
          <ac:spMkLst>
            <pc:docMk/>
            <pc:sldMk cId="808907426" sldId="428"/>
            <ac:spMk id="6" creationId="{F90499D0-76F2-4C01-AC09-B42A04E9AECA}"/>
          </ac:spMkLst>
        </pc:spChg>
        <pc:graphicFrameChg chg="mod modGraphic">
          <ac:chgData name="Polona Le Quesne Stabej" userId="9a3da78b-eb26-42b3-8962-8b2e1fe7ef27" providerId="ADAL" clId="{D60FB01A-44D8-42F4-A5D0-8F2D5E6ECEA0}" dt="2022-06-02T11:44:42.269" v="9549" actId="207"/>
          <ac:graphicFrameMkLst>
            <pc:docMk/>
            <pc:sldMk cId="808907426" sldId="428"/>
            <ac:graphicFrameMk id="2" creationId="{E3C171A0-C648-48F6-A7AD-75DEF97D7225}"/>
          </ac:graphicFrameMkLst>
        </pc:graphicFrameChg>
        <pc:picChg chg="add del mod">
          <ac:chgData name="Polona Le Quesne Stabej" userId="9a3da78b-eb26-42b3-8962-8b2e1fe7ef27" providerId="ADAL" clId="{D60FB01A-44D8-42F4-A5D0-8F2D5E6ECEA0}" dt="2022-06-02T11:44:28.949" v="9547" actId="478"/>
          <ac:picMkLst>
            <pc:docMk/>
            <pc:sldMk cId="808907426" sldId="428"/>
            <ac:picMk id="5" creationId="{225B0CF6-32D0-4250-9A14-9F0116587E56}"/>
          </ac:picMkLst>
        </pc:picChg>
      </pc:sldChg>
      <pc:sldChg chg="delSp add del mod delAnim">
        <pc:chgData name="Polona Le Quesne Stabej" userId="9a3da78b-eb26-42b3-8962-8b2e1fe7ef27" providerId="ADAL" clId="{D60FB01A-44D8-42F4-A5D0-8F2D5E6ECEA0}" dt="2022-06-02T10:54:24.080" v="8872" actId="47"/>
        <pc:sldMkLst>
          <pc:docMk/>
          <pc:sldMk cId="1540077758" sldId="428"/>
        </pc:sldMkLst>
        <pc:spChg chg="del">
          <ac:chgData name="Polona Le Quesne Stabej" userId="9a3da78b-eb26-42b3-8962-8b2e1fe7ef27" providerId="ADAL" clId="{D60FB01A-44D8-42F4-A5D0-8F2D5E6ECEA0}" dt="2022-06-02T09:55:05.846" v="8641" actId="478"/>
          <ac:spMkLst>
            <pc:docMk/>
            <pc:sldMk cId="1540077758" sldId="428"/>
            <ac:spMk id="24" creationId="{0E381DFA-DEC0-4D8B-8DA6-3FB332C34006}"/>
          </ac:spMkLst>
        </pc:spChg>
        <pc:grpChg chg="del">
          <ac:chgData name="Polona Le Quesne Stabej" userId="9a3da78b-eb26-42b3-8962-8b2e1fe7ef27" providerId="ADAL" clId="{D60FB01A-44D8-42F4-A5D0-8F2D5E6ECEA0}" dt="2022-06-02T09:55:08.590" v="8643" actId="478"/>
          <ac:grpSpMkLst>
            <pc:docMk/>
            <pc:sldMk cId="1540077758" sldId="428"/>
            <ac:grpSpMk id="20" creationId="{F65D4F1E-BBBE-4250-903F-59D628D71544}"/>
          </ac:grpSpMkLst>
        </pc:grpChg>
        <pc:grpChg chg="del">
          <ac:chgData name="Polona Le Quesne Stabej" userId="9a3da78b-eb26-42b3-8962-8b2e1fe7ef27" providerId="ADAL" clId="{D60FB01A-44D8-42F4-A5D0-8F2D5E6ECEA0}" dt="2022-06-02T09:55:07.813" v="8642" actId="478"/>
          <ac:grpSpMkLst>
            <pc:docMk/>
            <pc:sldMk cId="1540077758" sldId="428"/>
            <ac:grpSpMk id="23" creationId="{DD8638A7-905A-432B-B841-A56E26A6F37F}"/>
          </ac:grpSpMkLst>
        </pc:grpChg>
        <pc:grpChg chg="del">
          <ac:chgData name="Polona Le Quesne Stabej" userId="9a3da78b-eb26-42b3-8962-8b2e1fe7ef27" providerId="ADAL" clId="{D60FB01A-44D8-42F4-A5D0-8F2D5E6ECEA0}" dt="2022-06-02T09:55:14.365" v="8645" actId="478"/>
          <ac:grpSpMkLst>
            <pc:docMk/>
            <pc:sldMk cId="1540077758" sldId="428"/>
            <ac:grpSpMk id="25" creationId="{299B883A-ED54-4541-BDAB-0D6C0172F675}"/>
          </ac:grpSpMkLst>
        </pc:grpChg>
        <pc:grpChg chg="del">
          <ac:chgData name="Polona Le Quesne Stabej" userId="9a3da78b-eb26-42b3-8962-8b2e1fe7ef27" providerId="ADAL" clId="{D60FB01A-44D8-42F4-A5D0-8F2D5E6ECEA0}" dt="2022-06-02T09:55:11.716" v="8644" actId="478"/>
          <ac:grpSpMkLst>
            <pc:docMk/>
            <pc:sldMk cId="1540077758" sldId="428"/>
            <ac:grpSpMk id="53" creationId="{F11EDA4D-3AF2-4AF2-ABE9-1ECE26E464A3}"/>
          </ac:grpSpMkLst>
        </pc:grpChg>
      </pc:sldChg>
      <pc:sldChg chg="addSp new mod ord">
        <pc:chgData name="Polona Le Quesne Stabej" userId="9a3da78b-eb26-42b3-8962-8b2e1fe7ef27" providerId="ADAL" clId="{D60FB01A-44D8-42F4-A5D0-8F2D5E6ECEA0}" dt="2022-06-02T11:45:08.618" v="9552"/>
        <pc:sldMkLst>
          <pc:docMk/>
          <pc:sldMk cId="4143263500" sldId="429"/>
        </pc:sldMkLst>
        <pc:picChg chg="add">
          <ac:chgData name="Polona Le Quesne Stabej" userId="9a3da78b-eb26-42b3-8962-8b2e1fe7ef27" providerId="ADAL" clId="{D60FB01A-44D8-42F4-A5D0-8F2D5E6ECEA0}" dt="2022-06-02T11:34:32.835" v="9352" actId="22"/>
          <ac:picMkLst>
            <pc:docMk/>
            <pc:sldMk cId="4143263500" sldId="429"/>
            <ac:picMk id="3" creationId="{D9F2AFB2-068F-4515-AE09-B6185143C457}"/>
          </ac:picMkLst>
        </pc:picChg>
      </pc:sldChg>
      <pc:sldChg chg="modSp add mod ord">
        <pc:chgData name="Polona Le Quesne Stabej" userId="9a3da78b-eb26-42b3-8962-8b2e1fe7ef27" providerId="ADAL" clId="{D60FB01A-44D8-42F4-A5D0-8F2D5E6ECEA0}" dt="2022-06-02T11:41:41.245" v="9497" actId="207"/>
        <pc:sldMkLst>
          <pc:docMk/>
          <pc:sldMk cId="559442135" sldId="430"/>
        </pc:sldMkLst>
        <pc:graphicFrameChg chg="modGraphic">
          <ac:chgData name="Polona Le Quesne Stabej" userId="9a3da78b-eb26-42b3-8962-8b2e1fe7ef27" providerId="ADAL" clId="{D60FB01A-44D8-42F4-A5D0-8F2D5E6ECEA0}" dt="2022-06-02T11:41:41.245" v="9497" actId="207"/>
          <ac:graphicFrameMkLst>
            <pc:docMk/>
            <pc:sldMk cId="559442135" sldId="430"/>
            <ac:graphicFrameMk id="2" creationId="{E3C171A0-C648-48F6-A7AD-75DEF97D7225}"/>
          </ac:graphicFrameMkLst>
        </pc:graphicFrameChg>
      </pc:sldChg>
      <pc:sldChg chg="modSp add mod ord">
        <pc:chgData name="Polona Le Quesne Stabej" userId="9a3da78b-eb26-42b3-8962-8b2e1fe7ef27" providerId="ADAL" clId="{D60FB01A-44D8-42F4-A5D0-8F2D5E6ECEA0}" dt="2022-06-02T11:44:54.613" v="9550" actId="6549"/>
        <pc:sldMkLst>
          <pc:docMk/>
          <pc:sldMk cId="2117455497" sldId="431"/>
        </pc:sldMkLst>
        <pc:graphicFrameChg chg="modGraphic">
          <ac:chgData name="Polona Le Quesne Stabej" userId="9a3da78b-eb26-42b3-8962-8b2e1fe7ef27" providerId="ADAL" clId="{D60FB01A-44D8-42F4-A5D0-8F2D5E6ECEA0}" dt="2022-06-02T11:44:54.613" v="9550" actId="6549"/>
          <ac:graphicFrameMkLst>
            <pc:docMk/>
            <pc:sldMk cId="2117455497" sldId="431"/>
            <ac:graphicFrameMk id="2" creationId="{E3C171A0-C648-48F6-A7AD-75DEF97D7225}"/>
          </ac:graphicFrameMkLst>
        </pc:graphicFrameChg>
      </pc:sldChg>
      <pc:sldChg chg="add ord">
        <pc:chgData name="Polona Le Quesne Stabej" userId="9a3da78b-eb26-42b3-8962-8b2e1fe7ef27" providerId="ADAL" clId="{D60FB01A-44D8-42F4-A5D0-8F2D5E6ECEA0}" dt="2022-06-02T11:52:00.279" v="9598"/>
        <pc:sldMkLst>
          <pc:docMk/>
          <pc:sldMk cId="2074348609" sldId="432"/>
        </pc:sldMkLst>
      </pc:sldChg>
      <pc:sldChg chg="add ord modAnim">
        <pc:chgData name="Polona Le Quesne Stabej" userId="9a3da78b-eb26-42b3-8962-8b2e1fe7ef27" providerId="ADAL" clId="{D60FB01A-44D8-42F4-A5D0-8F2D5E6ECEA0}" dt="2022-06-02T11:53:03.928" v="9603"/>
        <pc:sldMkLst>
          <pc:docMk/>
          <pc:sldMk cId="53115047" sldId="433"/>
        </pc:sldMkLst>
      </pc:sldChg>
      <pc:sldChg chg="new del">
        <pc:chgData name="Polona Le Quesne Stabej" userId="9a3da78b-eb26-42b3-8962-8b2e1fe7ef27" providerId="ADAL" clId="{D60FB01A-44D8-42F4-A5D0-8F2D5E6ECEA0}" dt="2022-06-02T21:05:22.508" v="9635" actId="47"/>
        <pc:sldMkLst>
          <pc:docMk/>
          <pc:sldMk cId="1521848573" sldId="434"/>
        </pc:sldMkLst>
      </pc:sldChg>
      <pc:sldChg chg="add ord modAnim">
        <pc:chgData name="Polona Le Quesne Stabej" userId="9a3da78b-eb26-42b3-8962-8b2e1fe7ef27" providerId="ADAL" clId="{D60FB01A-44D8-42F4-A5D0-8F2D5E6ECEA0}" dt="2022-06-03T00:22:15.449" v="9771"/>
        <pc:sldMkLst>
          <pc:docMk/>
          <pc:sldMk cId="2285095932" sldId="434"/>
        </pc:sldMkLst>
      </pc:sldChg>
      <pc:sldChg chg="modSp add mod ord">
        <pc:chgData name="Polona Le Quesne Stabej" userId="9a3da78b-eb26-42b3-8962-8b2e1fe7ef27" providerId="ADAL" clId="{D60FB01A-44D8-42F4-A5D0-8F2D5E6ECEA0}" dt="2022-06-02T21:23:07.534" v="9740"/>
        <pc:sldMkLst>
          <pc:docMk/>
          <pc:sldMk cId="674232684" sldId="435"/>
        </pc:sldMkLst>
        <pc:grpChg chg="mod">
          <ac:chgData name="Polona Le Quesne Stabej" userId="9a3da78b-eb26-42b3-8962-8b2e1fe7ef27" providerId="ADAL" clId="{D60FB01A-44D8-42F4-A5D0-8F2D5E6ECEA0}" dt="2022-06-02T21:06:17.475" v="9642" actId="1076"/>
          <ac:grpSpMkLst>
            <pc:docMk/>
            <pc:sldMk cId="674232684" sldId="435"/>
            <ac:grpSpMk id="2" creationId="{87A09CD0-3233-44D0-88BD-EABCB93DEBED}"/>
          </ac:grpSpMkLst>
        </pc:grpChg>
      </pc:sldChg>
      <pc:sldChg chg="addSp modSp add mod modAnim">
        <pc:chgData name="Polona Le Quesne Stabej" userId="9a3da78b-eb26-42b3-8962-8b2e1fe7ef27" providerId="ADAL" clId="{D60FB01A-44D8-42F4-A5D0-8F2D5E6ECEA0}" dt="2022-06-03T00:23:22.002" v="9773" actId="1076"/>
        <pc:sldMkLst>
          <pc:docMk/>
          <pc:sldMk cId="3943523791" sldId="436"/>
        </pc:sldMkLst>
        <pc:spChg chg="add mod">
          <ac:chgData name="Polona Le Quesne Stabej" userId="9a3da78b-eb26-42b3-8962-8b2e1fe7ef27" providerId="ADAL" clId="{D60FB01A-44D8-42F4-A5D0-8F2D5E6ECEA0}" dt="2022-06-03T00:23:22.002" v="9773" actId="1076"/>
          <ac:spMkLst>
            <pc:docMk/>
            <pc:sldMk cId="3943523791" sldId="436"/>
            <ac:spMk id="57" creationId="{E6372609-3DF1-4C7B-883E-3F5F5DB733D2}"/>
          </ac:spMkLst>
        </pc:spChg>
      </pc:sldChg>
      <pc:sldChg chg="addSp delSp add del mod addAnim delAnim">
        <pc:chgData name="Polona Le Quesne Stabej" userId="9a3da78b-eb26-42b3-8962-8b2e1fe7ef27" providerId="ADAL" clId="{D60FB01A-44D8-42F4-A5D0-8F2D5E6ECEA0}" dt="2022-06-02T21:41:18.357" v="9757" actId="47"/>
        <pc:sldMkLst>
          <pc:docMk/>
          <pc:sldMk cId="886130306" sldId="437"/>
        </pc:sldMkLst>
        <pc:spChg chg="add del">
          <ac:chgData name="Polona Le Quesne Stabej" userId="9a3da78b-eb26-42b3-8962-8b2e1fe7ef27" providerId="ADAL" clId="{D60FB01A-44D8-42F4-A5D0-8F2D5E6ECEA0}" dt="2022-06-02T21:41:07.655" v="9756" actId="21"/>
          <ac:spMkLst>
            <pc:docMk/>
            <pc:sldMk cId="886130306" sldId="437"/>
            <ac:spMk id="145" creationId="{5360CC1C-BCEC-49F1-A54D-DCB429E86428}"/>
          </ac:spMkLst>
        </pc:spChg>
      </pc:sldChg>
      <pc:sldChg chg="addSp delSp modSp add del mod ord">
        <pc:chgData name="Polona Le Quesne Stabej" userId="9a3da78b-eb26-42b3-8962-8b2e1fe7ef27" providerId="ADAL" clId="{D60FB01A-44D8-42F4-A5D0-8F2D5E6ECEA0}" dt="2022-06-02T21:38:51.841" v="9748" actId="47"/>
        <pc:sldMkLst>
          <pc:docMk/>
          <pc:sldMk cId="2269086911" sldId="437"/>
        </pc:sldMkLst>
        <pc:spChg chg="add del mod">
          <ac:chgData name="Polona Le Quesne Stabej" userId="9a3da78b-eb26-42b3-8962-8b2e1fe7ef27" providerId="ADAL" clId="{D60FB01A-44D8-42F4-A5D0-8F2D5E6ECEA0}" dt="2022-06-02T21:24:50.706" v="9744" actId="478"/>
          <ac:spMkLst>
            <pc:docMk/>
            <pc:sldMk cId="2269086911" sldId="437"/>
            <ac:spMk id="4" creationId="{F8A797B2-9195-4156-9678-76443A478B11}"/>
          </ac:spMkLst>
        </pc:spChg>
        <pc:spChg chg="mod">
          <ac:chgData name="Polona Le Quesne Stabej" userId="9a3da78b-eb26-42b3-8962-8b2e1fe7ef27" providerId="ADAL" clId="{D60FB01A-44D8-42F4-A5D0-8F2D5E6ECEA0}" dt="2022-06-02T21:09:57.065" v="9670" actId="1076"/>
          <ac:spMkLst>
            <pc:docMk/>
            <pc:sldMk cId="2269086911" sldId="437"/>
            <ac:spMk id="99" creationId="{4D44A47E-4F9C-4AF2-A8D2-AF50A3167257}"/>
          </ac:spMkLst>
        </pc:spChg>
      </pc:sldChg>
      <pc:sldMasterChg chg="del delSldLayout">
        <pc:chgData name="Polona Le Quesne Stabej" userId="9a3da78b-eb26-42b3-8962-8b2e1fe7ef27" providerId="ADAL" clId="{D60FB01A-44D8-42F4-A5D0-8F2D5E6ECEA0}" dt="2022-05-10T01:09:16.841" v="63" actId="47"/>
        <pc:sldMasterMkLst>
          <pc:docMk/>
          <pc:sldMasterMk cId="0" sldId="2147483648"/>
        </pc:sldMasterMkLst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9:16.841" v="63" actId="47"/>
          <pc:sldLayoutMkLst>
            <pc:docMk/>
            <pc:sldMasterMk cId="0" sldId="2147483648"/>
            <pc:sldLayoutMk cId="0" sldId="2147483701"/>
          </pc:sldLayoutMkLst>
        </pc:sldLayoutChg>
      </pc:sldMasterChg>
      <pc:sldMasterChg chg="add del addSldLayout delSldLayout">
        <pc:chgData name="Polona Le Quesne Stabej" userId="9a3da78b-eb26-42b3-8962-8b2e1fe7ef27" providerId="ADAL" clId="{D60FB01A-44D8-42F4-A5D0-8F2D5E6ECEA0}" dt="2022-05-18T10:19:36.550" v="88" actId="27028"/>
        <pc:sldMasterMkLst>
          <pc:docMk/>
          <pc:sldMasterMk cId="3493337623" sldId="2147483685"/>
        </pc:sldMasterMkLst>
        <pc:sldLayoutChg chg="add del">
          <pc:chgData name="Polona Le Quesne Stabej" userId="9a3da78b-eb26-42b3-8962-8b2e1fe7ef27" providerId="ADAL" clId="{D60FB01A-44D8-42F4-A5D0-8F2D5E6ECEA0}" dt="2022-05-18T10:19:35.783" v="86" actId="27028"/>
          <pc:sldLayoutMkLst>
            <pc:docMk/>
            <pc:sldMasterMk cId="3493337623" sldId="2147483685"/>
            <pc:sldLayoutMk cId="1197925517" sldId="2147483655"/>
          </pc:sldLayoutMkLst>
        </pc:sldLayoutChg>
        <pc:sldLayoutChg chg="del">
          <pc:chgData name="Polona Le Quesne Stabej" userId="9a3da78b-eb26-42b3-8962-8b2e1fe7ef27" providerId="ADAL" clId="{D60FB01A-44D8-42F4-A5D0-8F2D5E6ECEA0}" dt="2022-05-10T01:01:55.927" v="6" actId="47"/>
          <pc:sldLayoutMkLst>
            <pc:docMk/>
            <pc:sldMasterMk cId="3493337623" sldId="2147483685"/>
            <pc:sldLayoutMk cId="2908243391" sldId="2147483684"/>
          </pc:sldLayoutMkLst>
        </pc:sldLayoutChg>
        <pc:sldLayoutChg chg="add del">
          <pc:chgData name="Polona Le Quesne Stabej" userId="9a3da78b-eb26-42b3-8962-8b2e1fe7ef27" providerId="ADAL" clId="{D60FB01A-44D8-42F4-A5D0-8F2D5E6ECEA0}" dt="2022-05-18T10:19:36.550" v="88" actId="27028"/>
          <pc:sldLayoutMkLst>
            <pc:docMk/>
            <pc:sldMasterMk cId="3493337623" sldId="2147483685"/>
            <pc:sldLayoutMk cId="2398857703" sldId="2147483686"/>
          </pc:sldLayoutMkLst>
        </pc:sldLayoutChg>
      </pc:sldMasterChg>
      <pc:sldMasterChg chg="del delSldLayout">
        <pc:chgData name="Polona Le Quesne Stabej" userId="9a3da78b-eb26-42b3-8962-8b2e1fe7ef27" providerId="ADAL" clId="{D60FB01A-44D8-42F4-A5D0-8F2D5E6ECEA0}" dt="2022-05-18T12:23:07.465" v="2084" actId="47"/>
        <pc:sldMasterMkLst>
          <pc:docMk/>
          <pc:sldMasterMk cId="3532087919" sldId="2147483689"/>
        </pc:sldMasterMkLst>
        <pc:sldLayoutChg chg="del">
          <pc:chgData name="Polona Le Quesne Stabej" userId="9a3da78b-eb26-42b3-8962-8b2e1fe7ef27" providerId="ADAL" clId="{D60FB01A-44D8-42F4-A5D0-8F2D5E6ECEA0}" dt="2022-05-18T12:23:07.465" v="2084" actId="47"/>
          <pc:sldLayoutMkLst>
            <pc:docMk/>
            <pc:sldMasterMk cId="3532087919" sldId="2147483689"/>
            <pc:sldLayoutMk cId="1966404203" sldId="2147483691"/>
          </pc:sldLayoutMkLst>
        </pc:sldLayoutChg>
      </pc:sldMasterChg>
      <pc:sldMasterChg chg="addSldLayout">
        <pc:chgData name="Polona Le Quesne Stabej" userId="9a3da78b-eb26-42b3-8962-8b2e1fe7ef27" providerId="ADAL" clId="{D60FB01A-44D8-42F4-A5D0-8F2D5E6ECEA0}" dt="2022-06-02T21:05:57.800" v="9638" actId="27028"/>
        <pc:sldMasterMkLst>
          <pc:docMk/>
          <pc:sldMasterMk cId="3649942206" sldId="2147483701"/>
        </pc:sldMasterMkLst>
        <pc:sldLayoutChg chg="add">
          <pc:chgData name="Polona Le Quesne Stabej" userId="9a3da78b-eb26-42b3-8962-8b2e1fe7ef27" providerId="ADAL" clId="{D60FB01A-44D8-42F4-A5D0-8F2D5E6ECEA0}" dt="2022-06-02T21:05:57.800" v="9638" actId="27028"/>
          <pc:sldLayoutMkLst>
            <pc:docMk/>
            <pc:sldMasterMk cId="3649942206" sldId="2147483701"/>
            <pc:sldLayoutMk cId="1652967053" sldId="2147483707"/>
          </pc:sldLayoutMkLst>
        </pc:sldLayoutChg>
      </pc:sldMasterChg>
      <pc:sldMasterChg chg="addSldLayout">
        <pc:chgData name="Polona Le Quesne Stabej" userId="9a3da78b-eb26-42b3-8962-8b2e1fe7ef27" providerId="ADAL" clId="{D60FB01A-44D8-42F4-A5D0-8F2D5E6ECEA0}" dt="2022-05-19T08:37:40.639" v="2621" actId="27028"/>
        <pc:sldMasterMkLst>
          <pc:docMk/>
          <pc:sldMasterMk cId="890471685" sldId="2147483703"/>
        </pc:sldMasterMkLst>
        <pc:sldLayoutChg chg="add">
          <pc:chgData name="Polona Le Quesne Stabej" userId="9a3da78b-eb26-42b3-8962-8b2e1fe7ef27" providerId="ADAL" clId="{D60FB01A-44D8-42F4-A5D0-8F2D5E6ECEA0}" dt="2022-05-19T08:37:40.639" v="2621" actId="27028"/>
          <pc:sldLayoutMkLst>
            <pc:docMk/>
            <pc:sldMasterMk cId="890471685" sldId="2147483703"/>
            <pc:sldLayoutMk cId="2209783618" sldId="2147483706"/>
          </pc:sldLayoutMkLst>
        </pc:sldLayoutChg>
      </pc:sldMasterChg>
      <pc:sldMasterChg chg="add addSldLayout">
        <pc:chgData name="Polona Le Quesne Stabej" userId="9a3da78b-eb26-42b3-8962-8b2e1fe7ef27" providerId="ADAL" clId="{D60FB01A-44D8-42F4-A5D0-8F2D5E6ECEA0}" dt="2022-06-02T21:09:10.234" v="9663" actId="27028"/>
        <pc:sldMasterMkLst>
          <pc:docMk/>
          <pc:sldMasterMk cId="3493337623" sldId="2147483708"/>
        </pc:sldMasterMkLst>
        <pc:sldLayoutChg chg="add">
          <pc:chgData name="Polona Le Quesne Stabej" userId="9a3da78b-eb26-42b3-8962-8b2e1fe7ef27" providerId="ADAL" clId="{D60FB01A-44D8-42F4-A5D0-8F2D5E6ECEA0}" dt="2022-06-02T21:09:10.234" v="9663" actId="27028"/>
          <pc:sldLayoutMkLst>
            <pc:docMk/>
            <pc:sldMasterMk cId="3493337623" sldId="2147483708"/>
            <pc:sldLayoutMk cId="1197925517" sldId="2147483709"/>
          </pc:sldLayoutMkLst>
        </pc:sldLayoutChg>
      </pc:sldMasterChg>
    </pc:docChg>
  </pc:docChgLst>
  <pc:docChgLst>
    <pc:chgData name="Polona Le Quesne Stabej" userId="S::pleq986@uoa.auckland.ac.nz::9a3da78b-eb26-42b3-8962-8b2e1fe7ef27" providerId="AD" clId="Web-{D4EF205E-1653-F7D7-1F8A-53963B6DFF49}"/>
    <pc:docChg chg="modSld">
      <pc:chgData name="Polona Le Quesne Stabej" userId="S::pleq986@uoa.auckland.ac.nz::9a3da78b-eb26-42b3-8962-8b2e1fe7ef27" providerId="AD" clId="Web-{D4EF205E-1653-F7D7-1F8A-53963B6DFF49}" dt="2022-03-31T22:08:42.643" v="5" actId="20577"/>
      <pc:docMkLst>
        <pc:docMk/>
      </pc:docMkLst>
      <pc:sldChg chg="modSp">
        <pc:chgData name="Polona Le Quesne Stabej" userId="S::pleq986@uoa.auckland.ac.nz::9a3da78b-eb26-42b3-8962-8b2e1fe7ef27" providerId="AD" clId="Web-{D4EF205E-1653-F7D7-1F8A-53963B6DFF49}" dt="2022-03-31T22:07:16.937" v="3" actId="20577"/>
        <pc:sldMkLst>
          <pc:docMk/>
          <pc:sldMk cId="1264215237" sldId="256"/>
        </pc:sldMkLst>
        <pc:spChg chg="mod">
          <ac:chgData name="Polona Le Quesne Stabej" userId="S::pleq986@uoa.auckland.ac.nz::9a3da78b-eb26-42b3-8962-8b2e1fe7ef27" providerId="AD" clId="Web-{D4EF205E-1653-F7D7-1F8A-53963B6DFF49}" dt="2022-03-31T22:07:16.937" v="3" actId="20577"/>
          <ac:spMkLst>
            <pc:docMk/>
            <pc:sldMk cId="1264215237" sldId="256"/>
            <ac:spMk id="2" creationId="{EBDC4D33-A978-4C44-AD9F-951B3845B168}"/>
          </ac:spMkLst>
        </pc:spChg>
      </pc:sldChg>
      <pc:sldChg chg="modSp">
        <pc:chgData name="Polona Le Quesne Stabej" userId="S::pleq986@uoa.auckland.ac.nz::9a3da78b-eb26-42b3-8962-8b2e1fe7ef27" providerId="AD" clId="Web-{D4EF205E-1653-F7D7-1F8A-53963B6DFF49}" dt="2022-03-31T22:08:42.643" v="5" actId="20577"/>
        <pc:sldMkLst>
          <pc:docMk/>
          <pc:sldMk cId="578289413" sldId="287"/>
        </pc:sldMkLst>
        <pc:spChg chg="mod">
          <ac:chgData name="Polona Le Quesne Stabej" userId="S::pleq986@uoa.auckland.ac.nz::9a3da78b-eb26-42b3-8962-8b2e1fe7ef27" providerId="AD" clId="Web-{D4EF205E-1653-F7D7-1F8A-53963B6DFF49}" dt="2022-03-31T22:08:42.643" v="5" actId="20577"/>
          <ac:spMkLst>
            <pc:docMk/>
            <pc:sldMk cId="578289413" sldId="287"/>
            <ac:spMk id="2" creationId="{9A8D0604-5CE6-49D1-BE79-282FCC92687C}"/>
          </ac:spMkLst>
        </pc:spChg>
      </pc:sldChg>
    </pc:docChg>
  </pc:docChgLst>
  <pc:docChgLst>
    <pc:chgData name="Polona Le Quesne Stabej" userId="S::pleq986@uoa.auckland.ac.nz::9a3da78b-eb26-42b3-8962-8b2e1fe7ef27" providerId="AD" clId="Web-{758CD346-7CD1-BF79-E8E4-58C9EBC6F892}"/>
    <pc:docChg chg="modSld">
      <pc:chgData name="Polona Le Quesne Stabej" userId="S::pleq986@uoa.auckland.ac.nz::9a3da78b-eb26-42b3-8962-8b2e1fe7ef27" providerId="AD" clId="Web-{758CD346-7CD1-BF79-E8E4-58C9EBC6F892}" dt="2022-06-01T01:46:56.161" v="20"/>
      <pc:docMkLst>
        <pc:docMk/>
      </pc:docMkLst>
      <pc:sldChg chg="modSp">
        <pc:chgData name="Polona Le Quesne Stabej" userId="S::pleq986@uoa.auckland.ac.nz::9a3da78b-eb26-42b3-8962-8b2e1fe7ef27" providerId="AD" clId="Web-{758CD346-7CD1-BF79-E8E4-58C9EBC6F892}" dt="2022-06-01T01:46:56.161" v="20"/>
        <pc:sldMkLst>
          <pc:docMk/>
          <pc:sldMk cId="446160063" sldId="414"/>
        </pc:sldMkLst>
        <pc:graphicFrameChg chg="mod modGraphic">
          <ac:chgData name="Polona Le Quesne Stabej" userId="S::pleq986@uoa.auckland.ac.nz::9a3da78b-eb26-42b3-8962-8b2e1fe7ef27" providerId="AD" clId="Web-{758CD346-7CD1-BF79-E8E4-58C9EBC6F892}" dt="2022-06-01T01:46:56.161" v="20"/>
          <ac:graphicFrameMkLst>
            <pc:docMk/>
            <pc:sldMk cId="446160063" sldId="414"/>
            <ac:graphicFrameMk id="5" creationId="{9EA90268-9710-45B6-80E0-D205F8E01906}"/>
          </ac:graphicFrameMkLst>
        </pc:graphicFrameChg>
      </pc:sldChg>
    </pc:docChg>
  </pc:docChgLst>
  <pc:docChgLst>
    <pc:chgData name="Polona Le Quesne Stabej" userId="S::pleq986@uoa.auckland.ac.nz::9a3da78b-eb26-42b3-8962-8b2e1fe7ef27" providerId="AD" clId="Web-{EB655591-58FF-803D-11E3-E857D5443456}"/>
    <pc:docChg chg="addSld delSld modSld sldOrd addMainMaster">
      <pc:chgData name="Polona Le Quesne Stabej" userId="S::pleq986@uoa.auckland.ac.nz::9a3da78b-eb26-42b3-8962-8b2e1fe7ef27" providerId="AD" clId="Web-{EB655591-58FF-803D-11E3-E857D5443456}" dt="2022-05-19T08:36:41.104" v="10" actId="20577"/>
      <pc:docMkLst>
        <pc:docMk/>
      </pc:docMkLst>
      <pc:sldChg chg="del ord">
        <pc:chgData name="Polona Le Quesne Stabej" userId="S::pleq986@uoa.auckland.ac.nz::9a3da78b-eb26-42b3-8962-8b2e1fe7ef27" providerId="AD" clId="Web-{EB655591-58FF-803D-11E3-E857D5443456}" dt="2022-05-19T08:34:41.258" v="5"/>
        <pc:sldMkLst>
          <pc:docMk/>
          <pc:sldMk cId="3934829748" sldId="360"/>
        </pc:sldMkLst>
      </pc:sldChg>
      <pc:sldChg chg="add">
        <pc:chgData name="Polona Le Quesne Stabej" userId="S::pleq986@uoa.auckland.ac.nz::9a3da78b-eb26-42b3-8962-8b2e1fe7ef27" providerId="AD" clId="Web-{EB655591-58FF-803D-11E3-E857D5443456}" dt="2022-05-19T08:34:21.523" v="0"/>
        <pc:sldMkLst>
          <pc:docMk/>
          <pc:sldMk cId="1429554964" sldId="384"/>
        </pc:sldMkLst>
      </pc:sldChg>
      <pc:sldChg chg="modSp add">
        <pc:chgData name="Polona Le Quesne Stabej" userId="S::pleq986@uoa.auckland.ac.nz::9a3da78b-eb26-42b3-8962-8b2e1fe7ef27" providerId="AD" clId="Web-{EB655591-58FF-803D-11E3-E857D5443456}" dt="2022-05-19T08:36:10.962" v="7" actId="20577"/>
        <pc:sldMkLst>
          <pc:docMk/>
          <pc:sldMk cId="1615868243" sldId="385"/>
        </pc:sldMkLst>
        <pc:spChg chg="mod">
          <ac:chgData name="Polona Le Quesne Stabej" userId="S::pleq986@uoa.auckland.ac.nz::9a3da78b-eb26-42b3-8962-8b2e1fe7ef27" providerId="AD" clId="Web-{EB655591-58FF-803D-11E3-E857D5443456}" dt="2022-05-19T08:36:10.962" v="7" actId="20577"/>
          <ac:spMkLst>
            <pc:docMk/>
            <pc:sldMk cId="1615868243" sldId="385"/>
            <ac:spMk id="4" creationId="{3A69DA64-AE2E-4810-B306-3C11BBDC35F8}"/>
          </ac:spMkLst>
        </pc:spChg>
      </pc:sldChg>
      <pc:sldChg chg="add">
        <pc:chgData name="Polona Le Quesne Stabej" userId="S::pleq986@uoa.auckland.ac.nz::9a3da78b-eb26-42b3-8962-8b2e1fe7ef27" providerId="AD" clId="Web-{EB655591-58FF-803D-11E3-E857D5443456}" dt="2022-05-19T08:34:28.304" v="2"/>
        <pc:sldMkLst>
          <pc:docMk/>
          <pc:sldMk cId="2736518732" sldId="386"/>
        </pc:sldMkLst>
      </pc:sldChg>
      <pc:sldChg chg="modSp add">
        <pc:chgData name="Polona Le Quesne Stabej" userId="S::pleq986@uoa.auckland.ac.nz::9a3da78b-eb26-42b3-8962-8b2e1fe7ef27" providerId="AD" clId="Web-{EB655591-58FF-803D-11E3-E857D5443456}" dt="2022-05-19T08:36:41.104" v="10" actId="20577"/>
        <pc:sldMkLst>
          <pc:docMk/>
          <pc:sldMk cId="4246345141" sldId="387"/>
        </pc:sldMkLst>
        <pc:spChg chg="mod">
          <ac:chgData name="Polona Le Quesne Stabej" userId="S::pleq986@uoa.auckland.ac.nz::9a3da78b-eb26-42b3-8962-8b2e1fe7ef27" providerId="AD" clId="Web-{EB655591-58FF-803D-11E3-E857D5443456}" dt="2022-05-19T08:36:41.104" v="10" actId="20577"/>
          <ac:spMkLst>
            <pc:docMk/>
            <pc:sldMk cId="4246345141" sldId="387"/>
            <ac:spMk id="2" creationId="{AFAECC0A-E78F-475F-A73B-E492906F5E9F}"/>
          </ac:spMkLst>
        </pc:spChg>
        <pc:spChg chg="mod">
          <ac:chgData name="Polona Le Quesne Stabej" userId="S::pleq986@uoa.auckland.ac.nz::9a3da78b-eb26-42b3-8962-8b2e1fe7ef27" providerId="AD" clId="Web-{EB655591-58FF-803D-11E3-E857D5443456}" dt="2022-05-19T08:36:25.088" v="8" actId="20577"/>
          <ac:spMkLst>
            <pc:docMk/>
            <pc:sldMk cId="4246345141" sldId="387"/>
            <ac:spMk id="3" creationId="{75F6A5A4-95EA-42FA-8802-4C1647E60E79}"/>
          </ac:spMkLst>
        </pc:spChg>
      </pc:sldChg>
      <pc:sldMasterChg chg="add addSldLayout">
        <pc:chgData name="Polona Le Quesne Stabej" userId="S::pleq986@uoa.auckland.ac.nz::9a3da78b-eb26-42b3-8962-8b2e1fe7ef27" providerId="AD" clId="Web-{EB655591-58FF-803D-11E3-E857D5443456}" dt="2022-05-19T08:34:28.304" v="2"/>
        <pc:sldMasterMkLst>
          <pc:docMk/>
          <pc:sldMasterMk cId="3649942206" sldId="2147483701"/>
        </pc:sldMasterMkLst>
        <pc:sldLayoutChg chg="add">
          <pc:chgData name="Polona Le Quesne Stabej" userId="S::pleq986@uoa.auckland.ac.nz::9a3da78b-eb26-42b3-8962-8b2e1fe7ef27" providerId="AD" clId="Web-{EB655591-58FF-803D-11E3-E857D5443456}" dt="2022-05-19T08:34:21.523" v="0"/>
          <pc:sldLayoutMkLst>
            <pc:docMk/>
            <pc:sldMasterMk cId="3649942206" sldId="2147483701"/>
            <pc:sldLayoutMk cId="1402534371" sldId="2147483702"/>
          </pc:sldLayoutMkLst>
        </pc:sldLayoutChg>
        <pc:sldLayoutChg chg="add">
          <pc:chgData name="Polona Le Quesne Stabej" userId="S::pleq986@uoa.auckland.ac.nz::9a3da78b-eb26-42b3-8962-8b2e1fe7ef27" providerId="AD" clId="Web-{EB655591-58FF-803D-11E3-E857D5443456}" dt="2022-05-19T08:34:28.304" v="2"/>
          <pc:sldLayoutMkLst>
            <pc:docMk/>
            <pc:sldMasterMk cId="3649942206" sldId="2147483701"/>
            <pc:sldLayoutMk cId="2494373276" sldId="2147483705"/>
          </pc:sldLayoutMkLst>
        </pc:sldLayoutChg>
      </pc:sldMasterChg>
      <pc:sldMasterChg chg="add addSldLayout">
        <pc:chgData name="Polona Le Quesne Stabej" userId="S::pleq986@uoa.auckland.ac.nz::9a3da78b-eb26-42b3-8962-8b2e1fe7ef27" providerId="AD" clId="Web-{EB655591-58FF-803D-11E3-E857D5443456}" dt="2022-05-19T08:34:24.726" v="1"/>
        <pc:sldMasterMkLst>
          <pc:docMk/>
          <pc:sldMasterMk cId="890471685" sldId="2147483703"/>
        </pc:sldMasterMkLst>
        <pc:sldLayoutChg chg="add">
          <pc:chgData name="Polona Le Quesne Stabej" userId="S::pleq986@uoa.auckland.ac.nz::9a3da78b-eb26-42b3-8962-8b2e1fe7ef27" providerId="AD" clId="Web-{EB655591-58FF-803D-11E3-E857D5443456}" dt="2022-05-19T08:34:24.726" v="1"/>
          <pc:sldLayoutMkLst>
            <pc:docMk/>
            <pc:sldMasterMk cId="890471685" sldId="2147483703"/>
            <pc:sldLayoutMk cId="1620189129" sldId="2147483704"/>
          </pc:sldLayoutMkLst>
        </pc:sldLayoutChg>
      </pc:sldMasterChg>
    </pc:docChg>
  </pc:docChgLst>
  <pc:docChgLst>
    <pc:chgData name="Polona Le Quesne Stabej" userId="9a3da78b-eb26-42b3-8962-8b2e1fe7ef27" providerId="ADAL" clId="{38616D01-FABA-4A22-A4B7-52EF1EC3C8EF}"/>
    <pc:docChg chg="custSel delSld modSld sldOrd delMainMaster">
      <pc:chgData name="Polona Le Quesne Stabej" userId="9a3da78b-eb26-42b3-8962-8b2e1fe7ef27" providerId="ADAL" clId="{38616D01-FABA-4A22-A4B7-52EF1EC3C8EF}" dt="2022-06-06T21:21:10.187" v="119" actId="20577"/>
      <pc:docMkLst>
        <pc:docMk/>
      </pc:docMkLst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657165274" sldId="257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418736980" sldId="261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0366895" sldId="284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18609339" sldId="293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660476150" sldId="302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161872707" sldId="303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577725243" sldId="325"/>
        </pc:sldMkLst>
      </pc:sldChg>
      <pc:sldChg chg="modNotesTx">
        <pc:chgData name="Polona Le Quesne Stabej" userId="9a3da78b-eb26-42b3-8962-8b2e1fe7ef27" providerId="ADAL" clId="{38616D01-FABA-4A22-A4B7-52EF1EC3C8EF}" dt="2022-06-06T21:18:29.174" v="51" actId="6549"/>
        <pc:sldMkLst>
          <pc:docMk/>
          <pc:sldMk cId="1674222952" sldId="354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53479334" sldId="356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332066335" sldId="358"/>
        </pc:sldMkLst>
      </pc:sldChg>
      <pc:sldChg chg="modNotesTx">
        <pc:chgData name="Polona Le Quesne Stabej" userId="9a3da78b-eb26-42b3-8962-8b2e1fe7ef27" providerId="ADAL" clId="{38616D01-FABA-4A22-A4B7-52EF1EC3C8EF}" dt="2022-06-06T21:19:05.858" v="55" actId="6549"/>
        <pc:sldMkLst>
          <pc:docMk/>
          <pc:sldMk cId="3140207775" sldId="359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648769184" sldId="365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838973422" sldId="366"/>
        </pc:sldMkLst>
      </pc:sldChg>
      <pc:sldChg chg="modNotesTx">
        <pc:chgData name="Polona Le Quesne Stabej" userId="9a3da78b-eb26-42b3-8962-8b2e1fe7ef27" providerId="ADAL" clId="{38616D01-FABA-4A22-A4B7-52EF1EC3C8EF}" dt="2022-06-06T21:16:39.593" v="30" actId="6549"/>
        <pc:sldMkLst>
          <pc:docMk/>
          <pc:sldMk cId="2072450322" sldId="367"/>
        </pc:sldMkLst>
      </pc:sldChg>
      <pc:sldChg chg="modNotesTx">
        <pc:chgData name="Polona Le Quesne Stabej" userId="9a3da78b-eb26-42b3-8962-8b2e1fe7ef27" providerId="ADAL" clId="{38616D01-FABA-4A22-A4B7-52EF1EC3C8EF}" dt="2022-06-06T21:18:25.512" v="50" actId="6549"/>
        <pc:sldMkLst>
          <pc:docMk/>
          <pc:sldMk cId="427842066" sldId="368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63323928" sldId="369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463055308" sldId="380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4110735532" sldId="383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685711247" sldId="394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246420930" sldId="398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822597566" sldId="404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885734973" sldId="405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282132783" sldId="406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964834741" sldId="407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577210570" sldId="409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1335819034" sldId="410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128866787" sldId="411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830473602" sldId="412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551470762" sldId="413"/>
        </pc:sldMkLst>
      </pc:sldChg>
      <pc:sldChg chg="modSp mod">
        <pc:chgData name="Polona Le Quesne Stabej" userId="9a3da78b-eb26-42b3-8962-8b2e1fe7ef27" providerId="ADAL" clId="{38616D01-FABA-4A22-A4B7-52EF1EC3C8EF}" dt="2022-06-06T21:21:10.187" v="119" actId="20577"/>
        <pc:sldMkLst>
          <pc:docMk/>
          <pc:sldMk cId="446160063" sldId="414"/>
        </pc:sldMkLst>
        <pc:graphicFrameChg chg="modGraphic">
          <ac:chgData name="Polona Le Quesne Stabej" userId="9a3da78b-eb26-42b3-8962-8b2e1fe7ef27" providerId="ADAL" clId="{38616D01-FABA-4A22-A4B7-52EF1EC3C8EF}" dt="2022-06-06T21:21:10.187" v="119" actId="20577"/>
          <ac:graphicFrameMkLst>
            <pc:docMk/>
            <pc:sldMk cId="446160063" sldId="414"/>
            <ac:graphicFrameMk id="5" creationId="{9EA90268-9710-45B6-80E0-D205F8E01906}"/>
          </ac:graphicFrameMkLst>
        </pc:graphicFrameChg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662347206" sldId="415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265712586" sldId="416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2709931122" sldId="417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3499969722" sldId="418"/>
        </pc:sldMkLst>
      </pc:sldChg>
      <pc:sldChg chg="modSp mod">
        <pc:chgData name="Polona Le Quesne Stabej" userId="9a3da78b-eb26-42b3-8962-8b2e1fe7ef27" providerId="ADAL" clId="{38616D01-FABA-4A22-A4B7-52EF1EC3C8EF}" dt="2022-06-06T21:18:10.795" v="49" actId="1076"/>
        <pc:sldMkLst>
          <pc:docMk/>
          <pc:sldMk cId="1561099711" sldId="427"/>
        </pc:sldMkLst>
        <pc:spChg chg="mod">
          <ac:chgData name="Polona Le Quesne Stabej" userId="9a3da78b-eb26-42b3-8962-8b2e1fe7ef27" providerId="ADAL" clId="{38616D01-FABA-4A22-A4B7-52EF1EC3C8EF}" dt="2022-06-06T21:17:00.312" v="39" actId="20577"/>
          <ac:spMkLst>
            <pc:docMk/>
            <pc:sldMk cId="1561099711" sldId="427"/>
            <ac:spMk id="69" creationId="{EF31BBEE-B6D7-4E38-B133-29DAD1F16101}"/>
          </ac:spMkLst>
        </pc:spChg>
        <pc:spChg chg="mod">
          <ac:chgData name="Polona Le Quesne Stabej" userId="9a3da78b-eb26-42b3-8962-8b2e1fe7ef27" providerId="ADAL" clId="{38616D01-FABA-4A22-A4B7-52EF1EC3C8EF}" dt="2022-06-06T21:18:10.795" v="49" actId="1076"/>
          <ac:spMkLst>
            <pc:docMk/>
            <pc:sldMk cId="1561099711" sldId="427"/>
            <ac:spMk id="71" creationId="{1EB1B552-64AC-4068-AE0C-A23C3DE02289}"/>
          </ac:spMkLst>
        </pc:spChg>
      </pc:sldChg>
      <pc:sldChg chg="modNotesTx">
        <pc:chgData name="Polona Le Quesne Stabej" userId="9a3da78b-eb26-42b3-8962-8b2e1fe7ef27" providerId="ADAL" clId="{38616D01-FABA-4A22-A4B7-52EF1EC3C8EF}" dt="2022-06-06T21:18:47.168" v="53" actId="6549"/>
        <pc:sldMkLst>
          <pc:docMk/>
          <pc:sldMk cId="808907426" sldId="428"/>
        </pc:sldMkLst>
      </pc:sldChg>
      <pc:sldChg chg="modNotesTx">
        <pc:chgData name="Polona Le Quesne Stabej" userId="9a3da78b-eb26-42b3-8962-8b2e1fe7ef27" providerId="ADAL" clId="{38616D01-FABA-4A22-A4B7-52EF1EC3C8EF}" dt="2022-06-06T21:18:44.633" v="52" actId="6549"/>
        <pc:sldMkLst>
          <pc:docMk/>
          <pc:sldMk cId="559442135" sldId="430"/>
        </pc:sldMkLst>
      </pc:sldChg>
      <pc:sldChg chg="modNotesTx">
        <pc:chgData name="Polona Le Quesne Stabej" userId="9a3da78b-eb26-42b3-8962-8b2e1fe7ef27" providerId="ADAL" clId="{38616D01-FABA-4A22-A4B7-52EF1EC3C8EF}" dt="2022-06-06T21:18:55.877" v="54" actId="6549"/>
        <pc:sldMkLst>
          <pc:docMk/>
          <pc:sldMk cId="2117455497" sldId="431"/>
        </pc:sldMkLst>
      </pc:sldChg>
      <pc:sldChg chg="ord">
        <pc:chgData name="Polona Le Quesne Stabej" userId="9a3da78b-eb26-42b3-8962-8b2e1fe7ef27" providerId="ADAL" clId="{38616D01-FABA-4A22-A4B7-52EF1EC3C8EF}" dt="2022-06-06T21:19:13.934" v="57"/>
        <pc:sldMkLst>
          <pc:docMk/>
          <pc:sldMk cId="2074348609" sldId="432"/>
        </pc:sldMkLst>
      </pc:sldChg>
      <pc:sldChg chg="modNotesTx">
        <pc:chgData name="Polona Le Quesne Stabej" userId="9a3da78b-eb26-42b3-8962-8b2e1fe7ef27" providerId="ADAL" clId="{38616D01-FABA-4A22-A4B7-52EF1EC3C8EF}" dt="2022-06-06T21:15:13.111" v="3" actId="20577"/>
        <pc:sldMkLst>
          <pc:docMk/>
          <pc:sldMk cId="2285095932" sldId="434"/>
        </pc:sldMkLst>
      </pc:sldChg>
      <pc:sldChg chg="del">
        <pc:chgData name="Polona Le Quesne Stabej" userId="9a3da78b-eb26-42b3-8962-8b2e1fe7ef27" providerId="ADAL" clId="{38616D01-FABA-4A22-A4B7-52EF1EC3C8EF}" dt="2022-06-06T21:19:28.279" v="58" actId="47"/>
        <pc:sldMkLst>
          <pc:docMk/>
          <pc:sldMk cId="674232684" sldId="435"/>
        </pc:sldMkLst>
      </pc:sldChg>
      <pc:sldChg chg="modNotesTx">
        <pc:chgData name="Polona Le Quesne Stabej" userId="9a3da78b-eb26-42b3-8962-8b2e1fe7ef27" providerId="ADAL" clId="{38616D01-FABA-4A22-A4B7-52EF1EC3C8EF}" dt="2022-06-06T21:16:31.724" v="29" actId="6549"/>
        <pc:sldMkLst>
          <pc:docMk/>
          <pc:sldMk cId="3943523791" sldId="436"/>
        </pc:sldMkLst>
      </pc:sldChg>
      <pc:sldMasterChg chg="del delSldLayout">
        <pc:chgData name="Polona Le Quesne Stabej" userId="9a3da78b-eb26-42b3-8962-8b2e1fe7ef27" providerId="ADAL" clId="{38616D01-FABA-4A22-A4B7-52EF1EC3C8EF}" dt="2022-06-06T21:19:28.279" v="58" actId="47"/>
        <pc:sldMasterMkLst>
          <pc:docMk/>
          <pc:sldMasterMk cId="3649942206" sldId="2147483682"/>
        </pc:sldMasterMkLst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1652967053" sldId="2147483683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1402534371" sldId="2147483690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2845289780" sldId="2147483692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1088481620" sldId="2147483693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2539268357" sldId="2147483694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2494373276" sldId="2147483695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1175856338" sldId="2147483696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934662787" sldId="2147483697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1273184515" sldId="2147483698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3812298999" sldId="2147483699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649942206" sldId="2147483682"/>
            <pc:sldLayoutMk cId="4016594390" sldId="2147483700"/>
          </pc:sldLayoutMkLst>
        </pc:sldLayoutChg>
      </pc:sldMasterChg>
      <pc:sldMasterChg chg="del delSldLayout">
        <pc:chgData name="Polona Le Quesne Stabej" userId="9a3da78b-eb26-42b3-8962-8b2e1fe7ef27" providerId="ADAL" clId="{38616D01-FABA-4A22-A4B7-52EF1EC3C8EF}" dt="2022-06-06T21:19:28.279" v="58" actId="47"/>
        <pc:sldMasterMkLst>
          <pc:docMk/>
          <pc:sldMasterMk cId="3493337623" sldId="2147483685"/>
        </pc:sldMasterMkLst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493337623" sldId="2147483685"/>
            <pc:sldLayoutMk cId="1197925517" sldId="2147483655"/>
          </pc:sldLayoutMkLst>
        </pc:sldLayoutChg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493337623" sldId="2147483685"/>
            <pc:sldLayoutMk cId="2398857703" sldId="2147483686"/>
          </pc:sldLayoutMkLst>
        </pc:sldLayoutChg>
      </pc:sldMasterChg>
      <pc:sldMasterChg chg="del delSldLayout">
        <pc:chgData name="Polona Le Quesne Stabej" userId="9a3da78b-eb26-42b3-8962-8b2e1fe7ef27" providerId="ADAL" clId="{38616D01-FABA-4A22-A4B7-52EF1EC3C8EF}" dt="2022-06-06T21:19:28.279" v="58" actId="47"/>
        <pc:sldMasterMkLst>
          <pc:docMk/>
          <pc:sldMasterMk cId="3532087919" sldId="2147483687"/>
        </pc:sldMasterMkLst>
        <pc:sldLayoutChg chg="del">
          <pc:chgData name="Polona Le Quesne Stabej" userId="9a3da78b-eb26-42b3-8962-8b2e1fe7ef27" providerId="ADAL" clId="{38616D01-FABA-4A22-A4B7-52EF1EC3C8EF}" dt="2022-06-06T21:19:28.279" v="58" actId="47"/>
          <pc:sldLayoutMkLst>
            <pc:docMk/>
            <pc:sldMasterMk cId="3532087919" sldId="2147483687"/>
            <pc:sldLayoutMk cId="1966404203" sldId="2147483688"/>
          </pc:sldLayoutMkLst>
        </pc:sldLayoutChg>
      </pc:sldMasterChg>
    </pc:docChg>
  </pc:docChgLst>
  <pc:docChgLst>
    <pc:chgData name="Polona Le Quesne Stabej" userId="9a3da78b-eb26-42b3-8962-8b2e1fe7ef27" providerId="ADAL" clId="{491622E7-41FD-40A6-A172-B581C566E61B}"/>
    <pc:docChg chg="undo redo custSel addSld delSld modSld sldOrd addMainMaster delMainMaster modMainMaster">
      <pc:chgData name="Polona Le Quesne Stabej" userId="9a3da78b-eb26-42b3-8962-8b2e1fe7ef27" providerId="ADAL" clId="{491622E7-41FD-40A6-A172-B581C566E61B}" dt="2022-05-10T00:57:39.851" v="12811" actId="20577"/>
      <pc:docMkLst>
        <pc:docMk/>
      </pc:docMkLst>
      <pc:sldChg chg="modSp add del mod">
        <pc:chgData name="Polona Le Quesne Stabej" userId="9a3da78b-eb26-42b3-8962-8b2e1fe7ef27" providerId="ADAL" clId="{491622E7-41FD-40A6-A172-B581C566E61B}" dt="2022-05-09T02:07:17.752" v="9418" actId="47"/>
        <pc:sldMkLst>
          <pc:docMk/>
          <pc:sldMk cId="1264215237" sldId="256"/>
        </pc:sldMkLst>
        <pc:spChg chg="mod">
          <ac:chgData name="Polona Le Quesne Stabej" userId="9a3da78b-eb26-42b3-8962-8b2e1fe7ef27" providerId="ADAL" clId="{491622E7-41FD-40A6-A172-B581C566E61B}" dt="2022-05-09T02:05:36.327" v="9404" actId="1076"/>
          <ac:spMkLst>
            <pc:docMk/>
            <pc:sldMk cId="1264215237" sldId="256"/>
            <ac:spMk id="2" creationId="{EBDC4D33-A978-4C44-AD9F-951B3845B168}"/>
          </ac:spMkLst>
        </pc:spChg>
        <pc:spChg chg="mod">
          <ac:chgData name="Polona Le Quesne Stabej" userId="9a3da78b-eb26-42b3-8962-8b2e1fe7ef27" providerId="ADAL" clId="{491622E7-41FD-40A6-A172-B581C566E61B}" dt="2022-05-09T02:07:03.410" v="9417" actId="5793"/>
          <ac:spMkLst>
            <pc:docMk/>
            <pc:sldMk cId="1264215237" sldId="256"/>
            <ac:spMk id="3" creationId="{5E28B1C6-ED7B-4058-917F-AE1DDB1E8320}"/>
          </ac:spMkLst>
        </pc:spChg>
      </pc:sldChg>
      <pc:sldChg chg="ord">
        <pc:chgData name="Polona Le Quesne Stabej" userId="9a3da78b-eb26-42b3-8962-8b2e1fe7ef27" providerId="ADAL" clId="{491622E7-41FD-40A6-A172-B581C566E61B}" dt="2022-05-09T00:10:46.194" v="7612"/>
        <pc:sldMkLst>
          <pc:docMk/>
          <pc:sldMk cId="2657165274" sldId="257"/>
        </pc:sldMkLst>
      </pc:sldChg>
      <pc:sldChg chg="del">
        <pc:chgData name="Polona Le Quesne Stabej" userId="9a3da78b-eb26-42b3-8962-8b2e1fe7ef27" providerId="ADAL" clId="{491622E7-41FD-40A6-A172-B581C566E61B}" dt="2022-03-24T22:34:45.332" v="24" actId="47"/>
        <pc:sldMkLst>
          <pc:docMk/>
          <pc:sldMk cId="1256933894" sldId="258"/>
        </pc:sldMkLst>
      </pc:sldChg>
      <pc:sldChg chg="addSp delSp modSp mod ord delAnim modAnim">
        <pc:chgData name="Polona Le Quesne Stabej" userId="9a3da78b-eb26-42b3-8962-8b2e1fe7ef27" providerId="ADAL" clId="{491622E7-41FD-40A6-A172-B581C566E61B}" dt="2022-05-10T00:12:44.040" v="12472" actId="20577"/>
        <pc:sldMkLst>
          <pc:docMk/>
          <pc:sldMk cId="3597545016" sldId="259"/>
        </pc:sldMkLst>
        <pc:spChg chg="add mod">
          <ac:chgData name="Polona Le Quesne Stabej" userId="9a3da78b-eb26-42b3-8962-8b2e1fe7ef27" providerId="ADAL" clId="{491622E7-41FD-40A6-A172-B581C566E61B}" dt="2022-05-10T00:12:44.040" v="12472" actId="20577"/>
          <ac:spMkLst>
            <pc:docMk/>
            <pc:sldMk cId="3597545016" sldId="259"/>
            <ac:spMk id="12" creationId="{57463DC2-A2CA-4A6B-A9CC-187064665B76}"/>
          </ac:spMkLst>
        </pc:spChg>
        <pc:spChg chg="mod">
          <ac:chgData name="Polona Le Quesne Stabej" userId="9a3da78b-eb26-42b3-8962-8b2e1fe7ef27" providerId="ADAL" clId="{491622E7-41FD-40A6-A172-B581C566E61B}" dt="2022-05-09T10:06:04.502" v="11505" actId="1036"/>
          <ac:spMkLst>
            <pc:docMk/>
            <pc:sldMk cId="3597545016" sldId="259"/>
            <ac:spMk id="60" creationId="{01D8A03E-F450-4639-8B6B-081EE67D84B9}"/>
          </ac:spMkLst>
        </pc:spChg>
        <pc:spChg chg="mod">
          <ac:chgData name="Polona Le Quesne Stabej" userId="9a3da78b-eb26-42b3-8962-8b2e1fe7ef27" providerId="ADAL" clId="{491622E7-41FD-40A6-A172-B581C566E61B}" dt="2022-05-09T10:01:00.899" v="11503" actId="1076"/>
          <ac:spMkLst>
            <pc:docMk/>
            <pc:sldMk cId="3597545016" sldId="259"/>
            <ac:spMk id="61" creationId="{9B409E8B-E029-4C7B-BDC4-2928DE7D514D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77" creationId="{649C27BC-D8BE-41C6-B74A-21979A0B5EE2}"/>
          </ac:spMkLst>
        </pc:spChg>
        <pc:spChg chg="del mod topLvl">
          <ac:chgData name="Polona Le Quesne Stabej" userId="9a3da78b-eb26-42b3-8962-8b2e1fe7ef27" providerId="ADAL" clId="{491622E7-41FD-40A6-A172-B581C566E61B}" dt="2022-05-09T09:05:41.874" v="11402" actId="478"/>
          <ac:spMkLst>
            <pc:docMk/>
            <pc:sldMk cId="3597545016" sldId="259"/>
            <ac:spMk id="79" creationId="{6B0184E4-08D4-4B2B-9A8F-78ECDFC277DA}"/>
          </ac:spMkLst>
        </pc:spChg>
        <pc:spChg chg="add del mod">
          <ac:chgData name="Polona Le Quesne Stabej" userId="9a3da78b-eb26-42b3-8962-8b2e1fe7ef27" providerId="ADAL" clId="{491622E7-41FD-40A6-A172-B581C566E61B}" dt="2022-04-05T22:30:15.817" v="4322"/>
          <ac:spMkLst>
            <pc:docMk/>
            <pc:sldMk cId="3597545016" sldId="259"/>
            <ac:spMk id="80" creationId="{B7F0C115-C6BD-42C8-9BDE-19DF04184BC2}"/>
          </ac:spMkLst>
        </pc:spChg>
        <pc:spChg chg="add del mod">
          <ac:chgData name="Polona Le Quesne Stabej" userId="9a3da78b-eb26-42b3-8962-8b2e1fe7ef27" providerId="ADAL" clId="{491622E7-41FD-40A6-A172-B581C566E61B}" dt="2022-04-05T22:30:15.815" v="4320" actId="478"/>
          <ac:spMkLst>
            <pc:docMk/>
            <pc:sldMk cId="3597545016" sldId="259"/>
            <ac:spMk id="81" creationId="{E5565ACC-23E5-429A-B6A1-640E34D738E2}"/>
          </ac:spMkLst>
        </pc:spChg>
        <pc:spChg chg="add del mod">
          <ac:chgData name="Polona Le Quesne Stabej" userId="9a3da78b-eb26-42b3-8962-8b2e1fe7ef27" providerId="ADAL" clId="{491622E7-41FD-40A6-A172-B581C566E61B}" dt="2022-05-09T09:00:52.458" v="11389" actId="478"/>
          <ac:spMkLst>
            <pc:docMk/>
            <pc:sldMk cId="3597545016" sldId="259"/>
            <ac:spMk id="81" creationId="{F3A38FDC-D966-4017-AD59-675DF4A8451E}"/>
          </ac:spMkLst>
        </pc:spChg>
        <pc:spChg chg="add del mod">
          <ac:chgData name="Polona Le Quesne Stabej" userId="9a3da78b-eb26-42b3-8962-8b2e1fe7ef27" providerId="ADAL" clId="{491622E7-41FD-40A6-A172-B581C566E61B}" dt="2022-05-09T09:00:36.196" v="11385" actId="478"/>
          <ac:spMkLst>
            <pc:docMk/>
            <pc:sldMk cId="3597545016" sldId="259"/>
            <ac:spMk id="82" creationId="{8A59DD50-1789-4EE5-AE08-BF7D743146C0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3" creationId="{ADE9CC1A-61A1-428B-89D3-19E38D373AB0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5" creationId="{5C35AEBA-3C23-41D7-ABF3-00E4FABC9486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6" creationId="{9E357B57-D7A1-4923-A626-A7E9D31951CF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87" creationId="{F5C26920-54CE-4CF3-8B4A-838B9CB95841}"/>
          </ac:spMkLst>
        </pc:spChg>
        <pc:spChg chg="add del mod">
          <ac:chgData name="Polona Le Quesne Stabej" userId="9a3da78b-eb26-42b3-8962-8b2e1fe7ef27" providerId="ADAL" clId="{491622E7-41FD-40A6-A172-B581C566E61B}" dt="2022-05-09T09:11:55.584" v="11424" actId="478"/>
          <ac:spMkLst>
            <pc:docMk/>
            <pc:sldMk cId="3597545016" sldId="259"/>
            <ac:spMk id="88" creationId="{3C1CD64E-775C-4E2F-BE18-850B87588C86}"/>
          </ac:spMkLst>
        </pc:spChg>
        <pc:spChg chg="add del mod">
          <ac:chgData name="Polona Le Quesne Stabej" userId="9a3da78b-eb26-42b3-8962-8b2e1fe7ef27" providerId="ADAL" clId="{491622E7-41FD-40A6-A172-B581C566E61B}" dt="2022-05-09T09:11:50.330" v="11422"/>
          <ac:spMkLst>
            <pc:docMk/>
            <pc:sldMk cId="3597545016" sldId="259"/>
            <ac:spMk id="89" creationId="{82E84891-F29C-487A-BEDD-5F6A8590EB2B}"/>
          </ac:spMkLst>
        </pc:spChg>
        <pc:spChg chg="add mod">
          <ac:chgData name="Polona Le Quesne Stabej" userId="9a3da78b-eb26-42b3-8962-8b2e1fe7ef27" providerId="ADAL" clId="{491622E7-41FD-40A6-A172-B581C566E61B}" dt="2022-05-10T00:08:17.426" v="12470" actId="20577"/>
          <ac:spMkLst>
            <pc:docMk/>
            <pc:sldMk cId="3597545016" sldId="259"/>
            <ac:spMk id="91" creationId="{06F61B66-7B48-4162-B450-8E1495437B43}"/>
          </ac:spMkLst>
        </pc:spChg>
        <pc:spChg chg="add del mod">
          <ac:chgData name="Polona Le Quesne Stabej" userId="9a3da78b-eb26-42b3-8962-8b2e1fe7ef27" providerId="ADAL" clId="{491622E7-41FD-40A6-A172-B581C566E61B}" dt="2022-05-09T10:00:01.929" v="11497"/>
          <ac:spMkLst>
            <pc:docMk/>
            <pc:sldMk cId="3597545016" sldId="259"/>
            <ac:spMk id="93" creationId="{363257BA-5AEB-4DD5-ACD2-B9C587BC8B79}"/>
          </ac:spMkLst>
        </pc:spChg>
        <pc:spChg chg="add mod">
          <ac:chgData name="Polona Le Quesne Stabej" userId="9a3da78b-eb26-42b3-8962-8b2e1fe7ef27" providerId="ADAL" clId="{491622E7-41FD-40A6-A172-B581C566E61B}" dt="2022-05-09T10:00:14.015" v="11499"/>
          <ac:spMkLst>
            <pc:docMk/>
            <pc:sldMk cId="3597545016" sldId="259"/>
            <ac:spMk id="97" creationId="{F015DA76-C59A-47AE-909A-BC4EC272E5B3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08" creationId="{676C29C3-4F07-4D66-8352-981B90496CE9}"/>
          </ac:spMkLst>
        </pc:spChg>
        <pc:spChg chg="mod">
          <ac:chgData name="Polona Le Quesne Stabej" userId="9a3da78b-eb26-42b3-8962-8b2e1fe7ef27" providerId="ADAL" clId="{491622E7-41FD-40A6-A172-B581C566E61B}" dt="2022-05-09T09:13:02.060" v="11436" actId="1076"/>
          <ac:spMkLst>
            <pc:docMk/>
            <pc:sldMk cId="3597545016" sldId="259"/>
            <ac:spMk id="111" creationId="{3CB43F87-E7C9-1544-A860-446049B93F89}"/>
          </ac:spMkLst>
        </pc:spChg>
        <pc:spChg chg="del">
          <ac:chgData name="Polona Le Quesne Stabej" userId="9a3da78b-eb26-42b3-8962-8b2e1fe7ef27" providerId="ADAL" clId="{491622E7-41FD-40A6-A172-B581C566E61B}" dt="2022-05-09T09:05:32.683" v="11398" actId="478"/>
          <ac:spMkLst>
            <pc:docMk/>
            <pc:sldMk cId="3597545016" sldId="259"/>
            <ac:spMk id="112" creationId="{FEAC064C-ED08-8840-82C1-9624085ADDA4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13" creationId="{5B503913-A0FF-46B3-A39F-2E1C6273AF8C}"/>
          </ac:spMkLst>
        </pc:spChg>
        <pc:spChg chg="mod">
          <ac:chgData name="Polona Le Quesne Stabej" userId="9a3da78b-eb26-42b3-8962-8b2e1fe7ef27" providerId="ADAL" clId="{491622E7-41FD-40A6-A172-B581C566E61B}" dt="2022-05-09T09:05:28.063" v="11397" actId="6549"/>
          <ac:spMkLst>
            <pc:docMk/>
            <pc:sldMk cId="3597545016" sldId="259"/>
            <ac:spMk id="121" creationId="{40E24B64-D35D-DF4F-A324-BAAF0F675A92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2" creationId="{3E5A364F-C682-4432-A54A-D211EAD966C9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3" creationId="{77C7BDB4-6BD8-4D74-B3E4-15B04BC0AC70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25" creationId="{D49D3BD0-2605-4F41-9B8A-9BAAEFE931D6}"/>
          </ac:spMkLst>
        </pc:spChg>
        <pc:spChg chg="mod">
          <ac:chgData name="Polona Le Quesne Stabej" userId="9a3da78b-eb26-42b3-8962-8b2e1fe7ef27" providerId="ADAL" clId="{491622E7-41FD-40A6-A172-B581C566E61B}" dt="2022-05-09T10:00:24.041" v="11500"/>
          <ac:spMkLst>
            <pc:docMk/>
            <pc:sldMk cId="3597545016" sldId="259"/>
            <ac:spMk id="130" creationId="{EE5B6CD4-C4A5-4695-BB56-CEA6445FE6F2}"/>
          </ac:spMkLst>
        </pc:spChg>
        <pc:spChg chg="mod">
          <ac:chgData name="Polona Le Quesne Stabej" userId="9a3da78b-eb26-42b3-8962-8b2e1fe7ef27" providerId="ADAL" clId="{491622E7-41FD-40A6-A172-B581C566E61B}" dt="2022-04-05T22:32:03.083" v="4348" actId="14100"/>
          <ac:spMkLst>
            <pc:docMk/>
            <pc:sldMk cId="3597545016" sldId="259"/>
            <ac:spMk id="177" creationId="{D1685BA0-45BC-4624-A68B-B19AC62649D3}"/>
          </ac:spMkLst>
        </pc:spChg>
        <pc:spChg chg="mod">
          <ac:chgData name="Polona Le Quesne Stabej" userId="9a3da78b-eb26-42b3-8962-8b2e1fe7ef27" providerId="ADAL" clId="{491622E7-41FD-40A6-A172-B581C566E61B}" dt="2022-04-05T22:31:50.312" v="4345" actId="120"/>
          <ac:spMkLst>
            <pc:docMk/>
            <pc:sldMk cId="3597545016" sldId="259"/>
            <ac:spMk id="180" creationId="{966A991C-5B28-4782-B67F-810B61816054}"/>
          </ac:spMkLst>
        </pc:spChg>
        <pc:grpChg chg="mod">
          <ac:chgData name="Polona Le Quesne Stabej" userId="9a3da78b-eb26-42b3-8962-8b2e1fe7ef27" providerId="ADAL" clId="{491622E7-41FD-40A6-A172-B581C566E61B}" dt="2022-05-09T10:00:56.329" v="11502" actId="1076"/>
          <ac:grpSpMkLst>
            <pc:docMk/>
            <pc:sldMk cId="3597545016" sldId="259"/>
            <ac:grpSpMk id="5" creationId="{8D87AFA7-5F85-FA4E-9C60-10ECFED1416A}"/>
          </ac:grpSpMkLst>
        </pc:grpChg>
        <pc:grpChg chg="del">
          <ac:chgData name="Polona Le Quesne Stabej" userId="9a3da78b-eb26-42b3-8962-8b2e1fe7ef27" providerId="ADAL" clId="{491622E7-41FD-40A6-A172-B581C566E61B}" dt="2022-05-09T08:59:41.552" v="11379" actId="478"/>
          <ac:grpSpMkLst>
            <pc:docMk/>
            <pc:sldMk cId="3597545016" sldId="259"/>
            <ac:grpSpMk id="6" creationId="{578A13CF-1570-4940-BBD2-032F60441144}"/>
          </ac:grpSpMkLst>
        </pc:grpChg>
        <pc:grpChg chg="del">
          <ac:chgData name="Polona Le Quesne Stabej" userId="9a3da78b-eb26-42b3-8962-8b2e1fe7ef27" providerId="ADAL" clId="{491622E7-41FD-40A6-A172-B581C566E61B}" dt="2022-05-09T09:05:27.269" v="11396" actId="478"/>
          <ac:grpSpMkLst>
            <pc:docMk/>
            <pc:sldMk cId="3597545016" sldId="259"/>
            <ac:grpSpMk id="7" creationId="{1098B721-DD30-4B85-8C90-0096BEBC4145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71" creationId="{2A87E71F-13CA-4215-BBF9-8A1EF8E2B465}"/>
          </ac:grpSpMkLst>
        </pc:grpChg>
        <pc:grpChg chg="del">
          <ac:chgData name="Polona Le Quesne Stabej" userId="9a3da78b-eb26-42b3-8962-8b2e1fe7ef27" providerId="ADAL" clId="{491622E7-41FD-40A6-A172-B581C566E61B}" dt="2022-05-09T08:59:42.643" v="11380" actId="478"/>
          <ac:grpSpMkLst>
            <pc:docMk/>
            <pc:sldMk cId="3597545016" sldId="259"/>
            <ac:grpSpMk id="98" creationId="{57E4ABA1-BE24-5647-BF7A-552CBAB74E30}"/>
          </ac:grpSpMkLst>
        </pc:grpChg>
        <pc:grpChg chg="add 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07" creationId="{FC7C8415-9897-4D12-846A-065317F591F8}"/>
          </ac:grpSpMkLst>
        </pc:grpChg>
        <pc:grpChg chg="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09" creationId="{43B23D4B-52A6-4186-9361-1788022E5F36}"/>
          </ac:grpSpMkLst>
        </pc:grpChg>
        <pc:grpChg chg="mod">
          <ac:chgData name="Polona Le Quesne Stabej" userId="9a3da78b-eb26-42b3-8962-8b2e1fe7ef27" providerId="ADAL" clId="{491622E7-41FD-40A6-A172-B581C566E61B}" dt="2022-05-09T10:00:24.041" v="11500"/>
          <ac:grpSpMkLst>
            <pc:docMk/>
            <pc:sldMk cId="3597545016" sldId="259"/>
            <ac:grpSpMk id="110" creationId="{DB131019-685C-4B5C-805B-5D4DDF44D0E4}"/>
          </ac:grpSpMkLst>
        </pc:grpChg>
        <pc:grpChg chg="del">
          <ac:chgData name="Polona Le Quesne Stabej" userId="9a3da78b-eb26-42b3-8962-8b2e1fe7ef27" providerId="ADAL" clId="{491622E7-41FD-40A6-A172-B581C566E61B}" dt="2022-05-09T09:05:34.847" v="11399" actId="478"/>
          <ac:grpSpMkLst>
            <pc:docMk/>
            <pc:sldMk cId="3597545016" sldId="259"/>
            <ac:grpSpMk id="115" creationId="{F2837470-2578-8E4A-90AA-1C01A91474DC}"/>
          </ac:grpSpMkLst>
        </pc:grpChg>
        <pc:grpChg chg="mod">
          <ac:chgData name="Polona Le Quesne Stabej" userId="9a3da78b-eb26-42b3-8962-8b2e1fe7ef27" providerId="ADAL" clId="{491622E7-41FD-40A6-A172-B581C566E61B}" dt="2022-05-09T09:13:02.060" v="11436" actId="1076"/>
          <ac:grpSpMkLst>
            <pc:docMk/>
            <pc:sldMk cId="3597545016" sldId="259"/>
            <ac:grpSpMk id="199" creationId="{08DA726F-CB2A-48DD-92DF-FFAC65EE69E1}"/>
          </ac:grpSpMkLst>
        </pc:grpChg>
        <pc:grpChg chg="del">
          <ac:chgData name="Polona Le Quesne Stabej" userId="9a3da78b-eb26-42b3-8962-8b2e1fe7ef27" providerId="ADAL" clId="{491622E7-41FD-40A6-A172-B581C566E61B}" dt="2022-05-09T08:59:11.148" v="11376" actId="478"/>
          <ac:grpSpMkLst>
            <pc:docMk/>
            <pc:sldMk cId="3597545016" sldId="259"/>
            <ac:grpSpMk id="201" creationId="{9D117D1D-4F22-4FB4-9200-C7986EF842D6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202" creationId="{2E58DA36-9BB7-4192-A6D1-1DEFA3B2A652}"/>
          </ac:grpSpMkLst>
        </pc:grpChg>
        <pc:grpChg chg="del">
          <ac:chgData name="Polona Le Quesne Stabej" userId="9a3da78b-eb26-42b3-8962-8b2e1fe7ef27" providerId="ADAL" clId="{491622E7-41FD-40A6-A172-B581C566E61B}" dt="2022-05-09T08:59:07.381" v="11375" actId="478"/>
          <ac:grpSpMkLst>
            <pc:docMk/>
            <pc:sldMk cId="3597545016" sldId="259"/>
            <ac:grpSpMk id="204" creationId="{0EB7C628-AF95-4DD6-BCCA-07E06FE08479}"/>
          </ac:grpSpMkLst>
        </pc:grpChg>
        <pc:grpChg chg="add del mod">
          <ac:chgData name="Polona Le Quesne Stabej" userId="9a3da78b-eb26-42b3-8962-8b2e1fe7ef27" providerId="ADAL" clId="{491622E7-41FD-40A6-A172-B581C566E61B}" dt="2022-05-09T09:13:02.060" v="11436" actId="1076"/>
          <ac:grpSpMkLst>
            <pc:docMk/>
            <pc:sldMk cId="3597545016" sldId="259"/>
            <ac:grpSpMk id="206" creationId="{F837310A-2C6C-4FF5-8077-9E77E6B606C7}"/>
          </ac:grpSpMkLst>
        </pc:grpChg>
        <pc:grpChg chg="del">
          <ac:chgData name="Polona Le Quesne Stabej" userId="9a3da78b-eb26-42b3-8962-8b2e1fe7ef27" providerId="ADAL" clId="{491622E7-41FD-40A6-A172-B581C566E61B}" dt="2022-05-09T09:05:36.791" v="11400" actId="478"/>
          <ac:grpSpMkLst>
            <pc:docMk/>
            <pc:sldMk cId="3597545016" sldId="259"/>
            <ac:grpSpMk id="208" creationId="{06B2FBD8-D68B-4EF4-A979-CD90032C1181}"/>
          </ac:grpSpMkLst>
        </pc:grpChg>
        <pc:grpChg chg="del">
          <ac:chgData name="Polona Le Quesne Stabej" userId="9a3da78b-eb26-42b3-8962-8b2e1fe7ef27" providerId="ADAL" clId="{491622E7-41FD-40A6-A172-B581C566E61B}" dt="2022-05-09T09:05:40.521" v="11401" actId="478"/>
          <ac:grpSpMkLst>
            <pc:docMk/>
            <pc:sldMk cId="3597545016" sldId="259"/>
            <ac:grpSpMk id="209" creationId="{361BDA88-8EB0-49D5-9547-05B7A9488EAB}"/>
          </ac:grpSpMkLst>
        </pc:grpChg>
        <pc:picChg chg="add del mod">
          <ac:chgData name="Polona Le Quesne Stabej" userId="9a3da78b-eb26-42b3-8962-8b2e1fe7ef27" providerId="ADAL" clId="{491622E7-41FD-40A6-A172-B581C566E61B}" dt="2022-05-09T09:12:27.543" v="11431" actId="478"/>
          <ac:picMkLst>
            <pc:docMk/>
            <pc:sldMk cId="3597545016" sldId="259"/>
            <ac:picMk id="4" creationId="{817DB076-D0D7-42BB-8F86-179E21C7AF16}"/>
          </ac:picMkLst>
        </pc:picChg>
        <pc:picChg chg="add del mod">
          <ac:chgData name="Polona Le Quesne Stabej" userId="9a3da78b-eb26-42b3-8962-8b2e1fe7ef27" providerId="ADAL" clId="{491622E7-41FD-40A6-A172-B581C566E61B}" dt="2022-05-09T09:11:03.559" v="11410" actId="478"/>
          <ac:picMkLst>
            <pc:docMk/>
            <pc:sldMk cId="3597545016" sldId="259"/>
            <ac:picMk id="9" creationId="{31BA69A0-BA5F-4D48-A496-7056C1CDE71F}"/>
          </ac:picMkLst>
        </pc:picChg>
        <pc:picChg chg="add del mod">
          <ac:chgData name="Polona Le Quesne Stabej" userId="9a3da78b-eb26-42b3-8962-8b2e1fe7ef27" providerId="ADAL" clId="{491622E7-41FD-40A6-A172-B581C566E61B}" dt="2022-05-09T09:12:26.793" v="11430" actId="478"/>
          <ac:picMkLst>
            <pc:docMk/>
            <pc:sldMk cId="3597545016" sldId="259"/>
            <ac:picMk id="11" creationId="{DA00C76E-2F2C-4D1A-B836-FA594194E919}"/>
          </ac:picMkLst>
        </pc:picChg>
        <pc:picChg chg="add del mod">
          <ac:chgData name="Polona Le Quesne Stabej" userId="9a3da78b-eb26-42b3-8962-8b2e1fe7ef27" providerId="ADAL" clId="{491622E7-41FD-40A6-A172-B581C566E61B}" dt="2022-05-09T09:00:52.458" v="11389" actId="478"/>
          <ac:picMkLst>
            <pc:docMk/>
            <pc:sldMk cId="3597545016" sldId="259"/>
            <ac:picMk id="78" creationId="{23C57539-3428-42CF-AEDA-7AC30F29C608}"/>
          </ac:picMkLst>
        </pc:picChg>
        <pc:picChg chg="add del mod">
          <ac:chgData name="Polona Le Quesne Stabej" userId="9a3da78b-eb26-42b3-8962-8b2e1fe7ef27" providerId="ADAL" clId="{491622E7-41FD-40A6-A172-B581C566E61B}" dt="2022-05-09T09:00:36.196" v="11385" actId="478"/>
          <ac:picMkLst>
            <pc:docMk/>
            <pc:sldMk cId="3597545016" sldId="259"/>
            <ac:picMk id="80" creationId="{21F6D949-2E2A-4FEA-BA2D-F99A1FDB83CD}"/>
          </ac:picMkLst>
        </pc:picChg>
        <pc:cxnChg chg="del topLvl">
          <ac:chgData name="Polona Le Quesne Stabej" userId="9a3da78b-eb26-42b3-8962-8b2e1fe7ef27" providerId="ADAL" clId="{491622E7-41FD-40A6-A172-B581C566E61B}" dt="2022-05-09T09:05:27.269" v="11396" actId="478"/>
          <ac:cxnSpMkLst>
            <pc:docMk/>
            <pc:sldMk cId="3597545016" sldId="259"/>
            <ac:cxnSpMk id="2" creationId="{20AB71CF-3CEF-4303-A45C-319C6E26F625}"/>
          </ac:cxnSpMkLst>
        </pc:cxnChg>
        <pc:cxnChg chg="mod">
          <ac:chgData name="Polona Le Quesne Stabej" userId="9a3da78b-eb26-42b3-8962-8b2e1fe7ef27" providerId="ADAL" clId="{491622E7-41FD-40A6-A172-B581C566E61B}" dt="2022-05-09T09:13:02.060" v="11436" actId="1076"/>
          <ac:cxnSpMkLst>
            <pc:docMk/>
            <pc:sldMk cId="3597545016" sldId="259"/>
            <ac:cxnSpMk id="53" creationId="{7BA5961F-540E-439F-8C3A-8F845BDDEBB9}"/>
          </ac:cxnSpMkLst>
        </pc:cxnChg>
        <pc:cxnChg chg="add del mod">
          <ac:chgData name="Polona Le Quesne Stabej" userId="9a3da78b-eb26-42b3-8962-8b2e1fe7ef27" providerId="ADAL" clId="{491622E7-41FD-40A6-A172-B581C566E61B}" dt="2022-05-09T10:00:01.929" v="11497"/>
          <ac:cxnSpMkLst>
            <pc:docMk/>
            <pc:sldMk cId="3597545016" sldId="259"/>
            <ac:cxnSpMk id="96" creationId="{27EE7C28-7AF3-43F6-AC3E-548385398B88}"/>
          </ac:cxnSpMkLst>
        </pc:cxnChg>
        <pc:cxnChg chg="add mod">
          <ac:chgData name="Polona Le Quesne Stabej" userId="9a3da78b-eb26-42b3-8962-8b2e1fe7ef27" providerId="ADAL" clId="{491622E7-41FD-40A6-A172-B581C566E61B}" dt="2022-05-09T10:00:14.015" v="11499"/>
          <ac:cxnSpMkLst>
            <pc:docMk/>
            <pc:sldMk cId="3597545016" sldId="259"/>
            <ac:cxnSpMk id="102" creationId="{82338446-67F2-4ADC-9B9E-E1B18684FDF9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14" creationId="{FF8A4097-5D3B-4013-B276-F3620DC7AF79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24" creationId="{B602902D-4CAA-4D0A-9FED-A1C6FA6DA1E2}"/>
          </ac:cxnSpMkLst>
        </pc:cxnChg>
        <pc:cxnChg chg="mod">
          <ac:chgData name="Polona Le Quesne Stabej" userId="9a3da78b-eb26-42b3-8962-8b2e1fe7ef27" providerId="ADAL" clId="{491622E7-41FD-40A6-A172-B581C566E61B}" dt="2022-05-09T10:00:24.041" v="11500"/>
          <ac:cxnSpMkLst>
            <pc:docMk/>
            <pc:sldMk cId="3597545016" sldId="259"/>
            <ac:cxnSpMk id="126" creationId="{50E9A9F7-8D87-4D3B-8414-D56C61399BDB}"/>
          </ac:cxnSpMkLst>
        </pc:cxnChg>
        <pc:cxnChg chg="mod">
          <ac:chgData name="Polona Le Quesne Stabej" userId="9a3da78b-eb26-42b3-8962-8b2e1fe7ef27" providerId="ADAL" clId="{491622E7-41FD-40A6-A172-B581C566E61B}" dt="2022-05-09T08:59:41.552" v="11379" actId="478"/>
          <ac:cxnSpMkLst>
            <pc:docMk/>
            <pc:sldMk cId="3597545016" sldId="259"/>
            <ac:cxnSpMk id="172" creationId="{FA64FFFE-35AD-44F7-8B40-A4A5B9997B5B}"/>
          </ac:cxnSpMkLst>
        </pc:cxnChg>
        <pc:cxnChg chg="mod">
          <ac:chgData name="Polona Le Quesne Stabej" userId="9a3da78b-eb26-42b3-8962-8b2e1fe7ef27" providerId="ADAL" clId="{491622E7-41FD-40A6-A172-B581C566E61B}" dt="2022-04-05T22:32:07.138" v="4349" actId="14100"/>
          <ac:cxnSpMkLst>
            <pc:docMk/>
            <pc:sldMk cId="3597545016" sldId="259"/>
            <ac:cxnSpMk id="178" creationId="{CF4C6A17-D848-42FD-9D5C-308F02E4D904}"/>
          </ac:cxnSpMkLst>
        </pc:cxnChg>
        <pc:cxnChg chg="mod">
          <ac:chgData name="Polona Le Quesne Stabej" userId="9a3da78b-eb26-42b3-8962-8b2e1fe7ef27" providerId="ADAL" clId="{491622E7-41FD-40A6-A172-B581C566E61B}" dt="2022-05-09T08:59:41.552" v="11379" actId="478"/>
          <ac:cxnSpMkLst>
            <pc:docMk/>
            <pc:sldMk cId="3597545016" sldId="259"/>
            <ac:cxnSpMk id="189" creationId="{673AF728-0328-4078-81A3-D3169261E65C}"/>
          </ac:cxnSpMkLst>
        </pc:cxnChg>
      </pc:sldChg>
      <pc:sldChg chg="addSp delSp modSp mod ord modNotesTx">
        <pc:chgData name="Polona Le Quesne Stabej" userId="9a3da78b-eb26-42b3-8962-8b2e1fe7ef27" providerId="ADAL" clId="{491622E7-41FD-40A6-A172-B581C566E61B}" dt="2022-05-09T23:47:35.025" v="12023"/>
        <pc:sldMkLst>
          <pc:docMk/>
          <pc:sldMk cId="4246954409" sldId="260"/>
        </pc:sldMkLst>
        <pc:spChg chg="add mod">
          <ac:chgData name="Polona Le Quesne Stabej" userId="9a3da78b-eb26-42b3-8962-8b2e1fe7ef27" providerId="ADAL" clId="{491622E7-41FD-40A6-A172-B581C566E61B}" dt="2022-03-30T21:13:31.299" v="2200" actId="207"/>
          <ac:spMkLst>
            <pc:docMk/>
            <pc:sldMk cId="4246954409" sldId="260"/>
            <ac:spMk id="2" creationId="{B8C6F326-1FA1-4235-A169-BE7B1C024F80}"/>
          </ac:spMkLst>
        </pc:spChg>
        <pc:spChg chg="add del mod">
          <ac:chgData name="Polona Le Quesne Stabej" userId="9a3da78b-eb26-42b3-8962-8b2e1fe7ef27" providerId="ADAL" clId="{491622E7-41FD-40A6-A172-B581C566E61B}" dt="2022-04-06T02:48:04.048" v="4371" actId="478"/>
          <ac:spMkLst>
            <pc:docMk/>
            <pc:sldMk cId="4246954409" sldId="260"/>
            <ac:spMk id="4" creationId="{801B4F6F-BF21-4F2A-9CA8-6159A50D50EA}"/>
          </ac:spMkLst>
        </pc:spChg>
        <pc:spChg chg="add del mod">
          <ac:chgData name="Polona Le Quesne Stabej" userId="9a3da78b-eb26-42b3-8962-8b2e1fe7ef27" providerId="ADAL" clId="{491622E7-41FD-40A6-A172-B581C566E61B}" dt="2022-05-02T23:37:56.019" v="7471" actId="478"/>
          <ac:spMkLst>
            <pc:docMk/>
            <pc:sldMk cId="4246954409" sldId="260"/>
            <ac:spMk id="4" creationId="{9C314EEB-05CA-4143-84BC-73264B54117E}"/>
          </ac:spMkLst>
        </pc:spChg>
        <pc:spChg chg="del mod">
          <ac:chgData name="Polona Le Quesne Stabej" userId="9a3da78b-eb26-42b3-8962-8b2e1fe7ef27" providerId="ADAL" clId="{491622E7-41FD-40A6-A172-B581C566E61B}" dt="2022-05-02T23:37:49.214" v="7470" actId="478"/>
          <ac:spMkLst>
            <pc:docMk/>
            <pc:sldMk cId="4246954409" sldId="260"/>
            <ac:spMk id="7" creationId="{10D864E6-74E4-4795-9B3A-1028773C5E04}"/>
          </ac:spMkLst>
        </pc:spChg>
        <pc:spChg chg="del mod">
          <ac:chgData name="Polona Le Quesne Stabej" userId="9a3da78b-eb26-42b3-8962-8b2e1fe7ef27" providerId="ADAL" clId="{491622E7-41FD-40A6-A172-B581C566E61B}" dt="2022-04-06T02:47:33.269" v="4362"/>
          <ac:spMkLst>
            <pc:docMk/>
            <pc:sldMk cId="4246954409" sldId="260"/>
            <ac:spMk id="9" creationId="{B636C98A-396C-C113-76DA-17943117DA25}"/>
          </ac:spMkLst>
        </pc:spChg>
        <pc:spChg chg="add del">
          <ac:chgData name="Polona Le Quesne Stabej" userId="9a3da78b-eb26-42b3-8962-8b2e1fe7ef27" providerId="ADAL" clId="{491622E7-41FD-40A6-A172-B581C566E61B}" dt="2022-04-06T02:47:10.509" v="4358" actId="478"/>
          <ac:spMkLst>
            <pc:docMk/>
            <pc:sldMk cId="4246954409" sldId="260"/>
            <ac:spMk id="11" creationId="{93361F3A-8E5D-4818-9D49-C6E6DFF0A03B}"/>
          </ac:spMkLst>
        </pc:spChg>
        <pc:spChg chg="add mod">
          <ac:chgData name="Polona Le Quesne Stabej" userId="9a3da78b-eb26-42b3-8962-8b2e1fe7ef27" providerId="ADAL" clId="{491622E7-41FD-40A6-A172-B581C566E61B}" dt="2022-04-06T02:47:52.138" v="4367" actId="208"/>
          <ac:spMkLst>
            <pc:docMk/>
            <pc:sldMk cId="4246954409" sldId="260"/>
            <ac:spMk id="12" creationId="{048B456C-42C3-46F8-9EF0-C5D4E23731A2}"/>
          </ac:spMkLst>
        </pc:spChg>
        <pc:spChg chg="add mod">
          <ac:chgData name="Polona Le Quesne Stabej" userId="9a3da78b-eb26-42b3-8962-8b2e1fe7ef27" providerId="ADAL" clId="{491622E7-41FD-40A6-A172-B581C566E61B}" dt="2022-04-06T02:47:59.424" v="4369" actId="1076"/>
          <ac:spMkLst>
            <pc:docMk/>
            <pc:sldMk cId="4246954409" sldId="260"/>
            <ac:spMk id="13" creationId="{78D4F237-1879-404B-BC6A-E491B47B75FE}"/>
          </ac:spMkLst>
        </pc:spChg>
        <pc:graphicFrameChg chg="add del">
          <ac:chgData name="Polona Le Quesne Stabej" userId="9a3da78b-eb26-42b3-8962-8b2e1fe7ef27" providerId="ADAL" clId="{491622E7-41FD-40A6-A172-B581C566E61B}" dt="2022-04-05T22:01:34.066" v="4297" actId="478"/>
          <ac:graphicFrameMkLst>
            <pc:docMk/>
            <pc:sldMk cId="4246954409" sldId="260"/>
            <ac:graphicFrameMk id="6" creationId="{6355E008-E942-44F0-821B-30EB78E3894A}"/>
          </ac:graphicFrameMkLst>
        </pc:graphicFrameChg>
        <pc:graphicFrameChg chg="add del">
          <ac:chgData name="Polona Le Quesne Stabej" userId="9a3da78b-eb26-42b3-8962-8b2e1fe7ef27" providerId="ADAL" clId="{491622E7-41FD-40A6-A172-B581C566E61B}" dt="2022-04-05T22:10:42.966" v="4299" actId="478"/>
          <ac:graphicFrameMkLst>
            <pc:docMk/>
            <pc:sldMk cId="4246954409" sldId="260"/>
            <ac:graphicFrameMk id="10" creationId="{CDAB30CD-AAF2-4312-A4B5-8426A7FCD824}"/>
          </ac:graphicFrameMkLst>
        </pc:graphicFrameChg>
        <pc:picChg chg="mod">
          <ac:chgData name="Polona Le Quesne Stabej" userId="9a3da78b-eb26-42b3-8962-8b2e1fe7ef27" providerId="ADAL" clId="{491622E7-41FD-40A6-A172-B581C566E61B}" dt="2022-03-30T21:13:42.222" v="2203" actId="1076"/>
          <ac:picMkLst>
            <pc:docMk/>
            <pc:sldMk cId="4246954409" sldId="260"/>
            <ac:picMk id="3" creationId="{75760493-5F65-49E5-961E-A3CCA5797FD7}"/>
          </ac:picMkLst>
        </pc:picChg>
        <pc:picChg chg="mod">
          <ac:chgData name="Polona Le Quesne Stabej" userId="9a3da78b-eb26-42b3-8962-8b2e1fe7ef27" providerId="ADAL" clId="{491622E7-41FD-40A6-A172-B581C566E61B}" dt="2022-03-30T21:13:38.877" v="2202" actId="1076"/>
          <ac:picMkLst>
            <pc:docMk/>
            <pc:sldMk cId="4246954409" sldId="260"/>
            <ac:picMk id="5" creationId="{3B9DE795-50F8-4F3E-9F2F-4FE9EBCD49A2}"/>
          </ac:picMkLst>
        </pc:picChg>
      </pc:sldChg>
      <pc:sldChg chg="addSp modSp mod ord">
        <pc:chgData name="Polona Le Quesne Stabej" userId="9a3da78b-eb26-42b3-8962-8b2e1fe7ef27" providerId="ADAL" clId="{491622E7-41FD-40A6-A172-B581C566E61B}" dt="2022-04-08T00:08:50.574" v="4814" actId="14100"/>
        <pc:sldMkLst>
          <pc:docMk/>
          <pc:sldMk cId="1418736980" sldId="261"/>
        </pc:sldMkLst>
        <pc:spChg chg="mod">
          <ac:chgData name="Polona Le Quesne Stabej" userId="9a3da78b-eb26-42b3-8962-8b2e1fe7ef27" providerId="ADAL" clId="{491622E7-41FD-40A6-A172-B581C566E61B}" dt="2022-04-08T00:04:14.231" v="4809" actId="1076"/>
          <ac:spMkLst>
            <pc:docMk/>
            <pc:sldMk cId="1418736980" sldId="261"/>
            <ac:spMk id="2" creationId="{2257309D-1BE9-42FB-8158-DC65E656FBD1}"/>
          </ac:spMkLst>
        </pc:spChg>
        <pc:spChg chg="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3" creationId="{00BF8927-068D-449D-B7BC-39EE61857B13}"/>
          </ac:spMkLst>
        </pc:spChg>
        <pc:spChg chg="add 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4" creationId="{D1C80E4F-9833-4650-9562-75F05EB6A2C8}"/>
          </ac:spMkLst>
        </pc:spChg>
        <pc:spChg chg="mod">
          <ac:chgData name="Polona Le Quesne Stabej" userId="9a3da78b-eb26-42b3-8962-8b2e1fe7ef27" providerId="ADAL" clId="{491622E7-41FD-40A6-A172-B581C566E61B}" dt="2022-04-08T00:04:18.726" v="4810" actId="1076"/>
          <ac:spMkLst>
            <pc:docMk/>
            <pc:sldMk cId="1418736980" sldId="261"/>
            <ac:spMk id="7" creationId="{152E2B1D-7DF1-409C-828F-C160F1738017}"/>
          </ac:spMkLst>
        </pc:spChg>
        <pc:picChg chg="mod">
          <ac:chgData name="Polona Le Quesne Stabej" userId="9a3da78b-eb26-42b3-8962-8b2e1fe7ef27" providerId="ADAL" clId="{491622E7-41FD-40A6-A172-B581C566E61B}" dt="2022-04-08T00:04:18.726" v="4810" actId="1076"/>
          <ac:picMkLst>
            <pc:docMk/>
            <pc:sldMk cId="1418736980" sldId="261"/>
            <ac:picMk id="16" creationId="{4795A516-4C49-4559-B7B9-A21446893F0E}"/>
          </ac:picMkLst>
        </pc:picChg>
        <pc:cxnChg chg="mod">
          <ac:chgData name="Polona Le Quesne Stabej" userId="9a3da78b-eb26-42b3-8962-8b2e1fe7ef27" providerId="ADAL" clId="{491622E7-41FD-40A6-A172-B581C566E61B}" dt="2022-04-08T00:08:48.201" v="4813" actId="14100"/>
          <ac:cxnSpMkLst>
            <pc:docMk/>
            <pc:sldMk cId="1418736980" sldId="261"/>
            <ac:cxnSpMk id="9" creationId="{DF8A0E05-94EB-4095-80C3-2ED5EBCE96F9}"/>
          </ac:cxnSpMkLst>
        </pc:cxnChg>
        <pc:cxnChg chg="mod">
          <ac:chgData name="Polona Le Quesne Stabej" userId="9a3da78b-eb26-42b3-8962-8b2e1fe7ef27" providerId="ADAL" clId="{491622E7-41FD-40A6-A172-B581C566E61B}" dt="2022-04-08T00:08:50.574" v="4814" actId="14100"/>
          <ac:cxnSpMkLst>
            <pc:docMk/>
            <pc:sldMk cId="1418736980" sldId="261"/>
            <ac:cxnSpMk id="10" creationId="{1F05439D-5539-4A12-BA48-804803F45353}"/>
          </ac:cxnSpMkLst>
        </pc:cxnChg>
      </pc:sldChg>
      <pc:sldChg chg="del">
        <pc:chgData name="Polona Le Quesne Stabej" userId="9a3da78b-eb26-42b3-8962-8b2e1fe7ef27" providerId="ADAL" clId="{491622E7-41FD-40A6-A172-B581C566E61B}" dt="2022-04-12T22:53:32.742" v="5651" actId="47"/>
        <pc:sldMkLst>
          <pc:docMk/>
          <pc:sldMk cId="684679154" sldId="266"/>
        </pc:sldMkLst>
      </pc:sldChg>
      <pc:sldChg chg="addSp modSp add mod ord">
        <pc:chgData name="Polona Le Quesne Stabej" userId="9a3da78b-eb26-42b3-8962-8b2e1fe7ef27" providerId="ADAL" clId="{491622E7-41FD-40A6-A172-B581C566E61B}" dt="2022-04-05T22:25:06.858" v="4301" actId="1076"/>
        <pc:sldMkLst>
          <pc:docMk/>
          <pc:sldMk cId="1315455063" sldId="285"/>
        </pc:sldMkLst>
        <pc:spChg chg="mod">
          <ac:chgData name="Polona Le Quesne Stabej" userId="9a3da78b-eb26-42b3-8962-8b2e1fe7ef27" providerId="ADAL" clId="{491622E7-41FD-40A6-A172-B581C566E61B}" dt="2022-03-24T22:34:42.392" v="23" actId="20577"/>
          <ac:spMkLst>
            <pc:docMk/>
            <pc:sldMk cId="1315455063" sldId="285"/>
            <ac:spMk id="5" creationId="{00000000-0000-0000-0000-000000000000}"/>
          </ac:spMkLst>
        </pc:spChg>
        <pc:spChg chg="add mod">
          <ac:chgData name="Polona Le Quesne Stabej" userId="9a3da78b-eb26-42b3-8962-8b2e1fe7ef27" providerId="ADAL" clId="{491622E7-41FD-40A6-A172-B581C566E61B}" dt="2022-04-05T22:25:06.858" v="4301" actId="1076"/>
          <ac:spMkLst>
            <pc:docMk/>
            <pc:sldMk cId="1315455063" sldId="285"/>
            <ac:spMk id="7" creationId="{55E35D32-5E47-4832-844A-CC43DA406B99}"/>
          </ac:spMkLst>
        </pc:spChg>
      </pc:sldChg>
      <pc:sldChg chg="addSp modSp add mod ord">
        <pc:chgData name="Polona Le Quesne Stabej" userId="9a3da78b-eb26-42b3-8962-8b2e1fe7ef27" providerId="ADAL" clId="{491622E7-41FD-40A6-A172-B581C566E61B}" dt="2022-03-31T22:16:01.509" v="4245" actId="1076"/>
        <pc:sldMkLst>
          <pc:docMk/>
          <pc:sldMk cId="1398041694" sldId="286"/>
        </pc:sldMkLst>
        <pc:spChg chg="add mod">
          <ac:chgData name="Polona Le Quesne Stabej" userId="9a3da78b-eb26-42b3-8962-8b2e1fe7ef27" providerId="ADAL" clId="{491622E7-41FD-40A6-A172-B581C566E61B}" dt="2022-03-31T22:16:01.509" v="4245" actId="1076"/>
          <ac:spMkLst>
            <pc:docMk/>
            <pc:sldMk cId="1398041694" sldId="286"/>
            <ac:spMk id="6" creationId="{3D06338D-38DC-49B0-BD93-5A848D9E72C1}"/>
          </ac:spMkLst>
        </pc:spChg>
      </pc:sldChg>
      <pc:sldChg chg="addSp modSp add mod ord">
        <pc:chgData name="Polona Le Quesne Stabej" userId="9a3da78b-eb26-42b3-8962-8b2e1fe7ef27" providerId="ADAL" clId="{491622E7-41FD-40A6-A172-B581C566E61B}" dt="2022-04-05T23:51:27.818" v="4352" actId="1582"/>
        <pc:sldMkLst>
          <pc:docMk/>
          <pc:sldMk cId="578289413" sldId="287"/>
        </pc:sldMkLst>
        <pc:spChg chg="add mod">
          <ac:chgData name="Polona Le Quesne Stabej" userId="9a3da78b-eb26-42b3-8962-8b2e1fe7ef27" providerId="ADAL" clId="{491622E7-41FD-40A6-A172-B581C566E61B}" dt="2022-03-29T22:08:47.367" v="1991"/>
          <ac:spMkLst>
            <pc:docMk/>
            <pc:sldMk cId="578289413" sldId="287"/>
            <ac:spMk id="2" creationId="{9A8D0604-5CE6-49D1-BE79-282FCC92687C}"/>
          </ac:spMkLst>
        </pc:spChg>
        <pc:cxnChg chg="add mod">
          <ac:chgData name="Polona Le Quesne Stabej" userId="9a3da78b-eb26-42b3-8962-8b2e1fe7ef27" providerId="ADAL" clId="{491622E7-41FD-40A6-A172-B581C566E61B}" dt="2022-04-05T23:51:27.818" v="4352" actId="1582"/>
          <ac:cxnSpMkLst>
            <pc:docMk/>
            <pc:sldMk cId="578289413" sldId="287"/>
            <ac:cxnSpMk id="4" creationId="{A7B306C1-DC5F-4869-8D37-38B89DE7558E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1.046" v="4353"/>
        <pc:sldMkLst>
          <pc:docMk/>
          <pc:sldMk cId="3461500722" sldId="288"/>
        </pc:sldMkLst>
        <pc:spChg chg="add mod">
          <ac:chgData name="Polona Le Quesne Stabej" userId="9a3da78b-eb26-42b3-8962-8b2e1fe7ef27" providerId="ADAL" clId="{491622E7-41FD-40A6-A172-B581C566E61B}" dt="2022-04-05T21:52:37.131" v="4294" actId="20577"/>
          <ac:spMkLst>
            <pc:docMk/>
            <pc:sldMk cId="3461500722" sldId="288"/>
            <ac:spMk id="6" creationId="{7E0A7B3D-5533-4086-BE68-6E23675C02F6}"/>
          </ac:spMkLst>
        </pc:spChg>
        <pc:cxnChg chg="add mod">
          <ac:chgData name="Polona Le Quesne Stabej" userId="9a3da78b-eb26-42b3-8962-8b2e1fe7ef27" providerId="ADAL" clId="{491622E7-41FD-40A6-A172-B581C566E61B}" dt="2022-04-05T23:51:31.046" v="4353"/>
          <ac:cxnSpMkLst>
            <pc:docMk/>
            <pc:sldMk cId="3461500722" sldId="288"/>
            <ac:cxnSpMk id="7" creationId="{27815ABF-121B-4A27-B214-FDA3A7E5C8CC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2.467" v="4354"/>
        <pc:sldMkLst>
          <pc:docMk/>
          <pc:sldMk cId="1738377170" sldId="289"/>
        </pc:sldMkLst>
        <pc:spChg chg="add mod">
          <ac:chgData name="Polona Le Quesne Stabej" userId="9a3da78b-eb26-42b3-8962-8b2e1fe7ef27" providerId="ADAL" clId="{491622E7-41FD-40A6-A172-B581C566E61B}" dt="2022-04-05T21:52:29.595" v="4293" actId="313"/>
          <ac:spMkLst>
            <pc:docMk/>
            <pc:sldMk cId="1738377170" sldId="289"/>
            <ac:spMk id="6" creationId="{C9F6F761-7EA4-49BF-A2DF-40DF51BBA3A8}"/>
          </ac:spMkLst>
        </pc:spChg>
        <pc:cxnChg chg="add mod">
          <ac:chgData name="Polona Le Quesne Stabej" userId="9a3da78b-eb26-42b3-8962-8b2e1fe7ef27" providerId="ADAL" clId="{491622E7-41FD-40A6-A172-B581C566E61B}" dt="2022-04-05T23:51:32.467" v="4354"/>
          <ac:cxnSpMkLst>
            <pc:docMk/>
            <pc:sldMk cId="1738377170" sldId="289"/>
            <ac:cxnSpMk id="7" creationId="{191E3BD5-5F5B-4DC5-9BC7-E4A6E9A9A20A}"/>
          </ac:cxnSpMkLst>
        </pc:cxnChg>
      </pc:sldChg>
      <pc:sldChg chg="addSp modSp add mod ord">
        <pc:chgData name="Polona Le Quesne Stabej" userId="9a3da78b-eb26-42b3-8962-8b2e1fe7ef27" providerId="ADAL" clId="{491622E7-41FD-40A6-A172-B581C566E61B}" dt="2022-04-05T23:51:34.594" v="4355"/>
        <pc:sldMkLst>
          <pc:docMk/>
          <pc:sldMk cId="2867185963" sldId="290"/>
        </pc:sldMkLst>
        <pc:spChg chg="add mod">
          <ac:chgData name="Polona Le Quesne Stabej" userId="9a3da78b-eb26-42b3-8962-8b2e1fe7ef27" providerId="ADAL" clId="{491622E7-41FD-40A6-A172-B581C566E61B}" dt="2022-04-05T21:52:41.476" v="4295" actId="20577"/>
          <ac:spMkLst>
            <pc:docMk/>
            <pc:sldMk cId="2867185963" sldId="290"/>
            <ac:spMk id="8" creationId="{0C4B7C1F-C75A-4F42-8FE7-8929C6BF942C}"/>
          </ac:spMkLst>
        </pc:spChg>
        <pc:cxnChg chg="add mod">
          <ac:chgData name="Polona Le Quesne Stabej" userId="9a3da78b-eb26-42b3-8962-8b2e1fe7ef27" providerId="ADAL" clId="{491622E7-41FD-40A6-A172-B581C566E61B}" dt="2022-04-05T23:51:34.594" v="4355"/>
          <ac:cxnSpMkLst>
            <pc:docMk/>
            <pc:sldMk cId="2867185963" sldId="290"/>
            <ac:cxnSpMk id="9" creationId="{B6C90802-ECD8-4B91-BFBD-B8EF0FB74710}"/>
          </ac:cxnSpMkLst>
        </pc:cxnChg>
      </pc:sldChg>
      <pc:sldChg chg="addSp delSp modSp add mod ord">
        <pc:chgData name="Polona Le Quesne Stabej" userId="9a3da78b-eb26-42b3-8962-8b2e1fe7ef27" providerId="ADAL" clId="{491622E7-41FD-40A6-A172-B581C566E61B}" dt="2022-04-28T22:13:17.730" v="5889" actId="1076"/>
        <pc:sldMkLst>
          <pc:docMk/>
          <pc:sldMk cId="2332728034" sldId="291"/>
        </pc:sldMkLst>
        <pc:spChg chg="add mod">
          <ac:chgData name="Polona Le Quesne Stabej" userId="9a3da78b-eb26-42b3-8962-8b2e1fe7ef27" providerId="ADAL" clId="{491622E7-41FD-40A6-A172-B581C566E61B}" dt="2022-04-28T22:13:17.730" v="5889" actId="1076"/>
          <ac:spMkLst>
            <pc:docMk/>
            <pc:sldMk cId="2332728034" sldId="291"/>
            <ac:spMk id="6" creationId="{BF70E942-902B-415A-91C3-66D32D3CEA94}"/>
          </ac:spMkLst>
        </pc:spChg>
        <pc:spChg chg="add del mod">
          <ac:chgData name="Polona Le Quesne Stabej" userId="9a3da78b-eb26-42b3-8962-8b2e1fe7ef27" providerId="ADAL" clId="{491622E7-41FD-40A6-A172-B581C566E61B}" dt="2022-04-04T00:21:56.464" v="4256" actId="478"/>
          <ac:spMkLst>
            <pc:docMk/>
            <pc:sldMk cId="2332728034" sldId="291"/>
            <ac:spMk id="6" creationId="{FE68F1C1-1894-416A-88D4-B2343F2D7352}"/>
          </ac:spMkLst>
        </pc:spChg>
        <pc:graphicFrameChg chg="modGraphic">
          <ac:chgData name="Polona Le Quesne Stabej" userId="9a3da78b-eb26-42b3-8962-8b2e1fe7ef27" providerId="ADAL" clId="{491622E7-41FD-40A6-A172-B581C566E61B}" dt="2022-03-30T21:19:29.653" v="2212" actId="20577"/>
          <ac:graphicFrameMkLst>
            <pc:docMk/>
            <pc:sldMk cId="2332728034" sldId="291"/>
            <ac:graphicFrameMk id="10" creationId="{98CDCE65-22A9-4C54-AF93-A7E3F3C8DD5F}"/>
          </ac:graphicFrameMkLst>
        </pc:graphicFrameChg>
      </pc:sldChg>
      <pc:sldChg chg="add">
        <pc:chgData name="Polona Le Quesne Stabej" userId="9a3da78b-eb26-42b3-8962-8b2e1fe7ef27" providerId="ADAL" clId="{491622E7-41FD-40A6-A172-B581C566E61B}" dt="2022-03-24T22:34:13.787" v="15"/>
        <pc:sldMkLst>
          <pc:docMk/>
          <pc:sldMk cId="4224633011" sldId="292"/>
        </pc:sldMkLst>
      </pc:sldChg>
      <pc:sldChg chg="modSp add mod">
        <pc:chgData name="Polona Le Quesne Stabej" userId="9a3da78b-eb26-42b3-8962-8b2e1fe7ef27" providerId="ADAL" clId="{491622E7-41FD-40A6-A172-B581C566E61B}" dt="2022-03-24T23:02:09.162" v="327" actId="20577"/>
        <pc:sldMkLst>
          <pc:docMk/>
          <pc:sldMk cId="218609339" sldId="293"/>
        </pc:sldMkLst>
        <pc:graphicFrameChg chg="modGraphic">
          <ac:chgData name="Polona Le Quesne Stabej" userId="9a3da78b-eb26-42b3-8962-8b2e1fe7ef27" providerId="ADAL" clId="{491622E7-41FD-40A6-A172-B581C566E61B}" dt="2022-03-24T23:02:09.162" v="327" actId="20577"/>
          <ac:graphicFrameMkLst>
            <pc:docMk/>
            <pc:sldMk cId="218609339" sldId="293"/>
            <ac:graphicFrameMk id="7" creationId="{00000000-0000-0000-0000-000000000000}"/>
          </ac:graphicFrameMkLst>
        </pc:graphicFrameChg>
      </pc:sldChg>
      <pc:sldChg chg="add">
        <pc:chgData name="Polona Le Quesne Stabej" userId="9a3da78b-eb26-42b3-8962-8b2e1fe7ef27" providerId="ADAL" clId="{491622E7-41FD-40A6-A172-B581C566E61B}" dt="2022-03-24T22:34:16.945" v="19"/>
        <pc:sldMkLst>
          <pc:docMk/>
          <pc:sldMk cId="1830563601" sldId="294"/>
        </pc:sldMkLst>
      </pc:sldChg>
      <pc:sldChg chg="add del">
        <pc:chgData name="Polona Le Quesne Stabej" userId="9a3da78b-eb26-42b3-8962-8b2e1fe7ef27" providerId="ADAL" clId="{491622E7-41FD-40A6-A172-B581C566E61B}" dt="2022-03-24T22:34:21.700" v="22" actId="47"/>
        <pc:sldMkLst>
          <pc:docMk/>
          <pc:sldMk cId="1335819034" sldId="295"/>
        </pc:sldMkLst>
      </pc:sldChg>
      <pc:sldChg chg="addSp delSp modSp new mod ord modAnim">
        <pc:chgData name="Polona Le Quesne Stabej" userId="9a3da78b-eb26-42b3-8962-8b2e1fe7ef27" providerId="ADAL" clId="{491622E7-41FD-40A6-A172-B581C566E61B}" dt="2022-05-09T11:24:43.162" v="11796"/>
        <pc:sldMkLst>
          <pc:docMk/>
          <pc:sldMk cId="3712997951" sldId="295"/>
        </pc:sldMkLst>
        <pc:spChg chg="add mod">
          <ac:chgData name="Polona Le Quesne Stabej" userId="9a3da78b-eb26-42b3-8962-8b2e1fe7ef27" providerId="ADAL" clId="{491622E7-41FD-40A6-A172-B581C566E61B}" dt="2022-03-30T21:20:54.828" v="2333" actId="113"/>
          <ac:spMkLst>
            <pc:docMk/>
            <pc:sldMk cId="3712997951" sldId="295"/>
            <ac:spMk id="2" creationId="{DC3F4704-5F7F-4B8C-B56C-3E645365CFA9}"/>
          </ac:spMkLst>
        </pc:spChg>
        <pc:spChg chg="add mod">
          <ac:chgData name="Polona Le Quesne Stabej" userId="9a3da78b-eb26-42b3-8962-8b2e1fe7ef27" providerId="ADAL" clId="{491622E7-41FD-40A6-A172-B581C566E61B}" dt="2022-03-25T05:05:32.508" v="1839" actId="14100"/>
          <ac:spMkLst>
            <pc:docMk/>
            <pc:sldMk cId="3712997951" sldId="295"/>
            <ac:spMk id="9" creationId="{39FA392F-093D-46EB-A426-7F7ECCD8F1EB}"/>
          </ac:spMkLst>
        </pc:spChg>
        <pc:spChg chg="add del mod">
          <ac:chgData name="Polona Le Quesne Stabej" userId="9a3da78b-eb26-42b3-8962-8b2e1fe7ef27" providerId="ADAL" clId="{491622E7-41FD-40A6-A172-B581C566E61B}" dt="2022-03-25T03:26:31.768" v="1178" actId="478"/>
          <ac:spMkLst>
            <pc:docMk/>
            <pc:sldMk cId="3712997951" sldId="295"/>
            <ac:spMk id="10" creationId="{5A129850-C41C-4387-BCCA-2B0B69C36CE0}"/>
          </ac:spMkLst>
        </pc:spChg>
        <pc:spChg chg="add del mod">
          <ac:chgData name="Polona Le Quesne Stabej" userId="9a3da78b-eb26-42b3-8962-8b2e1fe7ef27" providerId="ADAL" clId="{491622E7-41FD-40A6-A172-B581C566E61B}" dt="2022-03-24T22:51:45.653" v="143" actId="478"/>
          <ac:spMkLst>
            <pc:docMk/>
            <pc:sldMk cId="3712997951" sldId="295"/>
            <ac:spMk id="11" creationId="{8F033097-AA4B-4A40-BD87-D91B3C5CB5BA}"/>
          </ac:spMkLst>
        </pc:spChg>
        <pc:spChg chg="add del mod">
          <ac:chgData name="Polona Le Quesne Stabej" userId="9a3da78b-eb26-42b3-8962-8b2e1fe7ef27" providerId="ADAL" clId="{491622E7-41FD-40A6-A172-B581C566E61B}" dt="2022-03-25T03:23:38.809" v="1091" actId="478"/>
          <ac:spMkLst>
            <pc:docMk/>
            <pc:sldMk cId="3712997951" sldId="295"/>
            <ac:spMk id="12" creationId="{9587EF12-996E-4DEF-B150-9440DA71A487}"/>
          </ac:spMkLst>
        </pc:spChg>
        <pc:spChg chg="add del mod">
          <ac:chgData name="Polona Le Quesne Stabej" userId="9a3da78b-eb26-42b3-8962-8b2e1fe7ef27" providerId="ADAL" clId="{491622E7-41FD-40A6-A172-B581C566E61B}" dt="2022-03-25T03:23:36.329" v="1090" actId="478"/>
          <ac:spMkLst>
            <pc:docMk/>
            <pc:sldMk cId="3712997951" sldId="295"/>
            <ac:spMk id="13" creationId="{3F50BF0D-5973-4330-BB1E-AE2364316538}"/>
          </ac:spMkLst>
        </pc:spChg>
        <pc:spChg chg="add del mod">
          <ac:chgData name="Polona Le Quesne Stabej" userId="9a3da78b-eb26-42b3-8962-8b2e1fe7ef27" providerId="ADAL" clId="{491622E7-41FD-40A6-A172-B581C566E61B}" dt="2022-03-25T03:23:28.447" v="1088" actId="478"/>
          <ac:spMkLst>
            <pc:docMk/>
            <pc:sldMk cId="3712997951" sldId="295"/>
            <ac:spMk id="14" creationId="{B810CAEE-AAF9-433F-8EF9-3D567C2735A4}"/>
          </ac:spMkLst>
        </pc:spChg>
        <pc:spChg chg="add mod">
          <ac:chgData name="Polona Le Quesne Stabej" userId="9a3da78b-eb26-42b3-8962-8b2e1fe7ef27" providerId="ADAL" clId="{491622E7-41FD-40A6-A172-B581C566E61B}" dt="2022-03-29T23:10:09.161" v="2006" actId="1076"/>
          <ac:spMkLst>
            <pc:docMk/>
            <pc:sldMk cId="3712997951" sldId="295"/>
            <ac:spMk id="15" creationId="{CDB16013-9E97-48BE-BC80-7D7AB8DC3EBB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16" creationId="{F00DFEEF-2F4D-45FF-91B2-616180CBE665}"/>
          </ac:spMkLst>
        </pc:spChg>
        <pc:spChg chg="add del mod">
          <ac:chgData name="Polona Le Quesne Stabej" userId="9a3da78b-eb26-42b3-8962-8b2e1fe7ef27" providerId="ADAL" clId="{491622E7-41FD-40A6-A172-B581C566E61B}" dt="2022-03-25T03:24:54.735" v="1147" actId="478"/>
          <ac:spMkLst>
            <pc:docMk/>
            <pc:sldMk cId="3712997951" sldId="295"/>
            <ac:spMk id="17" creationId="{BA2A639D-6869-4C85-B949-3E906A4872B1}"/>
          </ac:spMkLst>
        </pc:spChg>
        <pc:spChg chg="add del mod">
          <ac:chgData name="Polona Le Quesne Stabej" userId="9a3da78b-eb26-42b3-8962-8b2e1fe7ef27" providerId="ADAL" clId="{491622E7-41FD-40A6-A172-B581C566E61B}" dt="2022-03-25T03:23:51.990" v="1095" actId="478"/>
          <ac:spMkLst>
            <pc:docMk/>
            <pc:sldMk cId="3712997951" sldId="295"/>
            <ac:spMk id="18" creationId="{7DD6F293-73FB-44A5-B546-DC2AC0B57794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19" creationId="{2E6DDC3B-7B5C-4F91-9A2F-DCEFC00285AD}"/>
          </ac:spMkLst>
        </pc:spChg>
        <pc:spChg chg="add del mod">
          <ac:chgData name="Polona Le Quesne Stabej" userId="9a3da78b-eb26-42b3-8962-8b2e1fe7ef27" providerId="ADAL" clId="{491622E7-41FD-40A6-A172-B581C566E61B}" dt="2022-03-24T22:55:03.967" v="243"/>
          <ac:spMkLst>
            <pc:docMk/>
            <pc:sldMk cId="3712997951" sldId="295"/>
            <ac:spMk id="20" creationId="{CE813D5A-9BCC-421E-BDF2-9234AE670E65}"/>
          </ac:spMkLst>
        </pc:spChg>
        <pc:spChg chg="add del mod">
          <ac:chgData name="Polona Le Quesne Stabej" userId="9a3da78b-eb26-42b3-8962-8b2e1fe7ef27" providerId="ADAL" clId="{491622E7-41FD-40A6-A172-B581C566E61B}" dt="2022-03-25T03:38:35.318" v="1289" actId="478"/>
          <ac:spMkLst>
            <pc:docMk/>
            <pc:sldMk cId="3712997951" sldId="295"/>
            <ac:spMk id="21" creationId="{AF317A88-8E73-4D61-8D25-183C6E838368}"/>
          </ac:spMkLst>
        </pc:spChg>
        <pc:spChg chg="add del mod">
          <ac:chgData name="Polona Le Quesne Stabej" userId="9a3da78b-eb26-42b3-8962-8b2e1fe7ef27" providerId="ADAL" clId="{491622E7-41FD-40A6-A172-B581C566E61B}" dt="2022-03-24T22:58:05.803" v="261"/>
          <ac:spMkLst>
            <pc:docMk/>
            <pc:sldMk cId="3712997951" sldId="295"/>
            <ac:spMk id="22" creationId="{72EFB598-18A3-4DE3-8CDC-C14A4AD2DCCA}"/>
          </ac:spMkLst>
        </pc:spChg>
        <pc:spChg chg="add del mod">
          <ac:chgData name="Polona Le Quesne Stabej" userId="9a3da78b-eb26-42b3-8962-8b2e1fe7ef27" providerId="ADAL" clId="{491622E7-41FD-40A6-A172-B581C566E61B}" dt="2022-03-25T03:42:00.193" v="1370" actId="478"/>
          <ac:spMkLst>
            <pc:docMk/>
            <pc:sldMk cId="3712997951" sldId="295"/>
            <ac:spMk id="23" creationId="{AAE7D404-4F47-4279-AD17-9ED1DE78E26E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25" creationId="{E6B75478-AD4D-411F-AA16-183CCFC27AAE}"/>
          </ac:spMkLst>
        </pc:spChg>
        <pc:spChg chg="add del mod">
          <ac:chgData name="Polona Le Quesne Stabej" userId="9a3da78b-eb26-42b3-8962-8b2e1fe7ef27" providerId="ADAL" clId="{491622E7-41FD-40A6-A172-B581C566E61B}" dt="2022-03-24T23:04:06.731" v="351"/>
          <ac:spMkLst>
            <pc:docMk/>
            <pc:sldMk cId="3712997951" sldId="295"/>
            <ac:spMk id="26" creationId="{6CA72CA6-9A60-4B96-AE33-D59EFF403DE2}"/>
          </ac:spMkLst>
        </pc:spChg>
        <pc:spChg chg="add del mod">
          <ac:chgData name="Polona Le Quesne Stabej" userId="9a3da78b-eb26-42b3-8962-8b2e1fe7ef27" providerId="ADAL" clId="{491622E7-41FD-40A6-A172-B581C566E61B}" dt="2022-03-24T23:04:11.326" v="353"/>
          <ac:spMkLst>
            <pc:docMk/>
            <pc:sldMk cId="3712997951" sldId="295"/>
            <ac:spMk id="27" creationId="{CACDECAD-F198-46E8-87CD-E86F2FFD87BC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28" creationId="{A0C7C289-02BB-4386-B672-6B1C20D380D6}"/>
          </ac:spMkLst>
        </pc:spChg>
        <pc:spChg chg="add del mod">
          <ac:chgData name="Polona Le Quesne Stabej" userId="9a3da78b-eb26-42b3-8962-8b2e1fe7ef27" providerId="ADAL" clId="{491622E7-41FD-40A6-A172-B581C566E61B}" dt="2022-03-25T03:26:30.401" v="1177" actId="478"/>
          <ac:spMkLst>
            <pc:docMk/>
            <pc:sldMk cId="3712997951" sldId="295"/>
            <ac:spMk id="29" creationId="{2DEF2C1F-3A07-4B4C-8F5D-671D5E8F326C}"/>
          </ac:spMkLst>
        </pc:spChg>
        <pc:spChg chg="add del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0" creationId="{FBEEE7E3-4D77-45D2-818F-4729E6C17A2C}"/>
          </ac:spMkLst>
        </pc:spChg>
        <pc:spChg chg="add mod">
          <ac:chgData name="Polona Le Quesne Stabej" userId="9a3da78b-eb26-42b3-8962-8b2e1fe7ef27" providerId="ADAL" clId="{491622E7-41FD-40A6-A172-B581C566E61B}" dt="2022-03-29T23:09:35.489" v="2002" actId="1076"/>
          <ac:spMkLst>
            <pc:docMk/>
            <pc:sldMk cId="3712997951" sldId="295"/>
            <ac:spMk id="31" creationId="{A7D3BF81-A32C-4DE6-A7E6-2162B251542A}"/>
          </ac:spMkLst>
        </pc:spChg>
        <pc:spChg chg="add del mod">
          <ac:chgData name="Polona Le Quesne Stabej" userId="9a3da78b-eb26-42b3-8962-8b2e1fe7ef27" providerId="ADAL" clId="{491622E7-41FD-40A6-A172-B581C566E61B}" dt="2022-03-25T03:38:36.488" v="1290" actId="478"/>
          <ac:spMkLst>
            <pc:docMk/>
            <pc:sldMk cId="3712997951" sldId="295"/>
            <ac:spMk id="32" creationId="{68494877-417C-4FA1-9CEE-5E0BF59E1F14}"/>
          </ac:spMkLst>
        </pc:spChg>
        <pc:spChg chg="add mod">
          <ac:chgData name="Polona Le Quesne Stabej" userId="9a3da78b-eb26-42b3-8962-8b2e1fe7ef27" providerId="ADAL" clId="{491622E7-41FD-40A6-A172-B581C566E61B}" dt="2022-03-25T04:47:17.428" v="1780" actId="164"/>
          <ac:spMkLst>
            <pc:docMk/>
            <pc:sldMk cId="3712997951" sldId="295"/>
            <ac:spMk id="33" creationId="{A847AB3A-EE6D-49E3-B19A-7BCF0E84C8AD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6" creationId="{BC7A003E-C08E-4984-B9C2-6734EAD71AD0}"/>
          </ac:spMkLst>
        </pc:spChg>
        <pc:spChg chg="add del mod">
          <ac:chgData name="Polona Le Quesne Stabej" userId="9a3da78b-eb26-42b3-8962-8b2e1fe7ef27" providerId="ADAL" clId="{491622E7-41FD-40A6-A172-B581C566E61B}" dt="2022-03-25T03:38:33.638" v="1288" actId="478"/>
          <ac:spMkLst>
            <pc:docMk/>
            <pc:sldMk cId="3712997951" sldId="295"/>
            <ac:spMk id="37" creationId="{C9E7A9E3-4A9D-4959-87EC-F01E6C4C1BD1}"/>
          </ac:spMkLst>
        </pc:spChg>
        <pc:spChg chg="add mod">
          <ac:chgData name="Polona Le Quesne Stabej" userId="9a3da78b-eb26-42b3-8962-8b2e1fe7ef27" providerId="ADAL" clId="{491622E7-41FD-40A6-A172-B581C566E61B}" dt="2022-03-25T04:47:05.918" v="1778" actId="164"/>
          <ac:spMkLst>
            <pc:docMk/>
            <pc:sldMk cId="3712997951" sldId="295"/>
            <ac:spMk id="38" creationId="{884BE647-95CB-4BAC-B81E-1134BF6C5E88}"/>
          </ac:spMkLst>
        </pc:spChg>
        <pc:spChg chg="add mod">
          <ac:chgData name="Polona Le Quesne Stabej" userId="9a3da78b-eb26-42b3-8962-8b2e1fe7ef27" providerId="ADAL" clId="{491622E7-41FD-40A6-A172-B581C566E61B}" dt="2022-04-29T03:39:46.613" v="7469" actId="207"/>
          <ac:spMkLst>
            <pc:docMk/>
            <pc:sldMk cId="3712997951" sldId="295"/>
            <ac:spMk id="39" creationId="{A2436D9B-8F26-477D-8BA2-822F6A11D3FB}"/>
          </ac:spMkLst>
        </pc:spChg>
        <pc:spChg chg="add mod">
          <ac:chgData name="Polona Le Quesne Stabej" userId="9a3da78b-eb26-42b3-8962-8b2e1fe7ef27" providerId="ADAL" clId="{491622E7-41FD-40A6-A172-B581C566E61B}" dt="2022-03-25T04:47:17.428" v="1780" actId="164"/>
          <ac:spMkLst>
            <pc:docMk/>
            <pc:sldMk cId="3712997951" sldId="295"/>
            <ac:spMk id="40" creationId="{C91F98A5-4EEE-4E4F-BC8D-7C8FA4130DE6}"/>
          </ac:spMkLst>
        </pc:spChg>
        <pc:spChg chg="add mod">
          <ac:chgData name="Polona Le Quesne Stabej" userId="9a3da78b-eb26-42b3-8962-8b2e1fe7ef27" providerId="ADAL" clId="{491622E7-41FD-40A6-A172-B581C566E61B}" dt="2022-03-25T04:47:54.385" v="1787" actId="1076"/>
          <ac:spMkLst>
            <pc:docMk/>
            <pc:sldMk cId="3712997951" sldId="295"/>
            <ac:spMk id="41" creationId="{86D67FC7-748C-42C6-BB7F-618C95556846}"/>
          </ac:spMkLst>
        </pc:spChg>
        <pc:spChg chg="add mod">
          <ac:chgData name="Polona Le Quesne Stabej" userId="9a3da78b-eb26-42b3-8962-8b2e1fe7ef27" providerId="ADAL" clId="{491622E7-41FD-40A6-A172-B581C566E61B}" dt="2022-03-29T23:09:32.617" v="2001" actId="1076"/>
          <ac:spMkLst>
            <pc:docMk/>
            <pc:sldMk cId="3712997951" sldId="295"/>
            <ac:spMk id="42" creationId="{3ABB4C45-A959-4E62-B942-0BD4C7BBFBF0}"/>
          </ac:spMkLst>
        </pc:spChg>
        <pc:spChg chg="add mod">
          <ac:chgData name="Polona Le Quesne Stabej" userId="9a3da78b-eb26-42b3-8962-8b2e1fe7ef27" providerId="ADAL" clId="{491622E7-41FD-40A6-A172-B581C566E61B}" dt="2022-03-25T04:47:51.617" v="1786" actId="1076"/>
          <ac:spMkLst>
            <pc:docMk/>
            <pc:sldMk cId="3712997951" sldId="295"/>
            <ac:spMk id="43" creationId="{BBCA6794-ABAF-4AB9-A022-8EE82C17AD34}"/>
          </ac:spMkLst>
        </pc:spChg>
        <pc:spChg chg="add mod">
          <ac:chgData name="Polona Le Quesne Stabej" userId="9a3da78b-eb26-42b3-8962-8b2e1fe7ef27" providerId="ADAL" clId="{491622E7-41FD-40A6-A172-B581C566E61B}" dt="2022-04-29T03:33:58.005" v="7459" actId="1076"/>
          <ac:spMkLst>
            <pc:docMk/>
            <pc:sldMk cId="3712997951" sldId="295"/>
            <ac:spMk id="46" creationId="{6FD94B5B-C637-44F6-B704-28F47956DE32}"/>
          </ac:spMkLst>
        </pc:spChg>
        <pc:spChg chg="add mod">
          <ac:chgData name="Polona Le Quesne Stabej" userId="9a3da78b-eb26-42b3-8962-8b2e1fe7ef27" providerId="ADAL" clId="{491622E7-41FD-40A6-A172-B581C566E61B}" dt="2022-04-29T03:34:01.426" v="7460" actId="1076"/>
          <ac:spMkLst>
            <pc:docMk/>
            <pc:sldMk cId="3712997951" sldId="295"/>
            <ac:spMk id="47" creationId="{6EA2FCDD-C2E2-41FD-8DD7-7A824CB61760}"/>
          </ac:spMkLst>
        </pc:spChg>
        <pc:spChg chg="add mod">
          <ac:chgData name="Polona Le Quesne Stabej" userId="9a3da78b-eb26-42b3-8962-8b2e1fe7ef27" providerId="ADAL" clId="{491622E7-41FD-40A6-A172-B581C566E61B}" dt="2022-04-29T03:34:05.521" v="7461" actId="1076"/>
          <ac:spMkLst>
            <pc:docMk/>
            <pc:sldMk cId="3712997951" sldId="295"/>
            <ac:spMk id="48" creationId="{C3F81217-6D54-4B5A-83B6-CBC0362751C4}"/>
          </ac:spMkLst>
        </pc:spChg>
        <pc:spChg chg="add mod">
          <ac:chgData name="Polona Le Quesne Stabej" userId="9a3da78b-eb26-42b3-8962-8b2e1fe7ef27" providerId="ADAL" clId="{491622E7-41FD-40A6-A172-B581C566E61B}" dt="2022-04-29T03:34:11.266" v="7462" actId="1076"/>
          <ac:spMkLst>
            <pc:docMk/>
            <pc:sldMk cId="3712997951" sldId="295"/>
            <ac:spMk id="49" creationId="{D434C2A8-798F-4AD1-8573-0735A04818B4}"/>
          </ac:spMkLst>
        </pc:spChg>
        <pc:spChg chg="add del mod">
          <ac:chgData name="Polona Le Quesne Stabej" userId="9a3da78b-eb26-42b3-8962-8b2e1fe7ef27" providerId="ADAL" clId="{491622E7-41FD-40A6-A172-B581C566E61B}" dt="2022-03-25T04:46:52.724" v="1774" actId="767"/>
          <ac:spMkLst>
            <pc:docMk/>
            <pc:sldMk cId="3712997951" sldId="295"/>
            <ac:spMk id="52" creationId="{1DAE37D6-87DA-451E-B82A-6B65CABAF124}"/>
          </ac:spMkLst>
        </pc:spChg>
        <pc:spChg chg="add del mod">
          <ac:chgData name="Polona Le Quesne Stabej" userId="9a3da78b-eb26-42b3-8962-8b2e1fe7ef27" providerId="ADAL" clId="{491622E7-41FD-40A6-A172-B581C566E61B}" dt="2022-05-09T11:12:33.521" v="11773" actId="478"/>
          <ac:spMkLst>
            <pc:docMk/>
            <pc:sldMk cId="3712997951" sldId="295"/>
            <ac:spMk id="58" creationId="{95AAF75F-542D-45AC-AEFC-95318AE923ED}"/>
          </ac:spMkLst>
        </pc:spChg>
        <pc:grpChg chg="add mod">
          <ac:chgData name="Polona Le Quesne Stabej" userId="9a3da78b-eb26-42b3-8962-8b2e1fe7ef27" providerId="ADAL" clId="{491622E7-41FD-40A6-A172-B581C566E61B}" dt="2022-03-25T04:47:05.918" v="1778" actId="164"/>
          <ac:grpSpMkLst>
            <pc:docMk/>
            <pc:sldMk cId="3712997951" sldId="295"/>
            <ac:grpSpMk id="53" creationId="{E9379DA9-D06E-4D9A-B56D-C8FF356AFAA9}"/>
          </ac:grpSpMkLst>
        </pc:grpChg>
        <pc:grpChg chg="add mod">
          <ac:chgData name="Polona Le Quesne Stabej" userId="9a3da78b-eb26-42b3-8962-8b2e1fe7ef27" providerId="ADAL" clId="{491622E7-41FD-40A6-A172-B581C566E61B}" dt="2022-04-29T03:39:29.907" v="7467" actId="1076"/>
          <ac:grpSpMkLst>
            <pc:docMk/>
            <pc:sldMk cId="3712997951" sldId="295"/>
            <ac:grpSpMk id="54" creationId="{076BF4E1-599C-4284-9061-5C98B7171F26}"/>
          </ac:grpSpMkLst>
        </pc:grpChg>
        <pc:grpChg chg="add mod">
          <ac:chgData name="Polona Le Quesne Stabej" userId="9a3da78b-eb26-42b3-8962-8b2e1fe7ef27" providerId="ADAL" clId="{491622E7-41FD-40A6-A172-B581C566E61B}" dt="2022-04-29T03:39:13.306" v="7466" actId="1076"/>
          <ac:grpSpMkLst>
            <pc:docMk/>
            <pc:sldMk cId="3712997951" sldId="295"/>
            <ac:grpSpMk id="55" creationId="{F6492E86-9D61-4749-B498-B73AF48ACDCA}"/>
          </ac:grpSpMkLst>
        </pc:grpChg>
        <pc:picChg chg="add del mod">
          <ac:chgData name="Polona Le Quesne Stabej" userId="9a3da78b-eb26-42b3-8962-8b2e1fe7ef27" providerId="ADAL" clId="{491622E7-41FD-40A6-A172-B581C566E61B}" dt="2022-03-24T22:39:07.328" v="51" actId="478"/>
          <ac:picMkLst>
            <pc:docMk/>
            <pc:sldMk cId="3712997951" sldId="295"/>
            <ac:picMk id="4" creationId="{8123687E-768E-488E-9114-02B644F14438}"/>
          </ac:picMkLst>
        </pc:picChg>
        <pc:picChg chg="add mod">
          <ac:chgData name="Polona Le Quesne Stabej" userId="9a3da78b-eb26-42b3-8962-8b2e1fe7ef27" providerId="ADAL" clId="{491622E7-41FD-40A6-A172-B581C566E61B}" dt="2022-03-25T03:23:44.901" v="1093" actId="1076"/>
          <ac:picMkLst>
            <pc:docMk/>
            <pc:sldMk cId="3712997951" sldId="295"/>
            <ac:picMk id="6" creationId="{9C2FE360-1211-4895-838B-F49A3AF8AA1C}"/>
          </ac:picMkLst>
        </pc:picChg>
        <pc:picChg chg="add mod">
          <ac:chgData name="Polona Le Quesne Stabej" userId="9a3da78b-eb26-42b3-8962-8b2e1fe7ef27" providerId="ADAL" clId="{491622E7-41FD-40A6-A172-B581C566E61B}" dt="2022-03-25T04:48:19.368" v="1792" actId="1076"/>
          <ac:picMkLst>
            <pc:docMk/>
            <pc:sldMk cId="3712997951" sldId="295"/>
            <ac:picMk id="8" creationId="{00644051-454B-4EE5-8172-AA1AEAF4086B}"/>
          </ac:picMkLst>
        </pc:picChg>
        <pc:picChg chg="add mod">
          <ac:chgData name="Polona Le Quesne Stabej" userId="9a3da78b-eb26-42b3-8962-8b2e1fe7ef27" providerId="ADAL" clId="{491622E7-41FD-40A6-A172-B581C566E61B}" dt="2022-04-29T03:39:29.907" v="7467" actId="1076"/>
          <ac:picMkLst>
            <pc:docMk/>
            <pc:sldMk cId="3712997951" sldId="295"/>
            <ac:picMk id="35" creationId="{C5B0C02A-2909-414A-A382-C379F14F5629}"/>
          </ac:picMkLst>
        </pc:picChg>
        <pc:picChg chg="add mod">
          <ac:chgData name="Polona Le Quesne Stabej" userId="9a3da78b-eb26-42b3-8962-8b2e1fe7ef27" providerId="ADAL" clId="{491622E7-41FD-40A6-A172-B581C566E61B}" dt="2022-04-29T03:39:13.306" v="7466" actId="1076"/>
          <ac:picMkLst>
            <pc:docMk/>
            <pc:sldMk cId="3712997951" sldId="295"/>
            <ac:picMk id="45" creationId="{4EEC02AD-F653-493D-A634-A1D716875D7D}"/>
          </ac:picMkLst>
        </pc:picChg>
        <pc:picChg chg="add del mod">
          <ac:chgData name="Polona Le Quesne Stabej" userId="9a3da78b-eb26-42b3-8962-8b2e1fe7ef27" providerId="ADAL" clId="{491622E7-41FD-40A6-A172-B581C566E61B}" dt="2022-05-09T11:12:33.521" v="11773" actId="478"/>
          <ac:picMkLst>
            <pc:docMk/>
            <pc:sldMk cId="3712997951" sldId="295"/>
            <ac:picMk id="51" creationId="{16883424-0B35-4EF5-8C2D-2DD93BADFD0E}"/>
          </ac:picMkLst>
        </pc:picChg>
        <pc:picChg chg="add del mod">
          <ac:chgData name="Polona Le Quesne Stabej" userId="9a3da78b-eb26-42b3-8962-8b2e1fe7ef27" providerId="ADAL" clId="{491622E7-41FD-40A6-A172-B581C566E61B}" dt="2022-05-09T11:12:33.521" v="11773" actId="478"/>
          <ac:picMkLst>
            <pc:docMk/>
            <pc:sldMk cId="3712997951" sldId="295"/>
            <ac:picMk id="57" creationId="{C3CD5E70-53FF-4210-BBA6-252A5D48A659}"/>
          </ac:picMkLst>
        </pc:picChg>
        <pc:picChg chg="add mod">
          <ac:chgData name="Polona Le Quesne Stabej" userId="9a3da78b-eb26-42b3-8962-8b2e1fe7ef27" providerId="ADAL" clId="{491622E7-41FD-40A6-A172-B581C566E61B}" dt="2022-05-09T11:13:00.893" v="11782" actId="1076"/>
          <ac:picMkLst>
            <pc:docMk/>
            <pc:sldMk cId="3712997951" sldId="295"/>
            <ac:picMk id="60" creationId="{EA99149E-F59F-415E-947E-98DF554720C9}"/>
          </ac:picMkLst>
        </pc:picChg>
        <pc:picChg chg="add mod">
          <ac:chgData name="Polona Le Quesne Stabej" userId="9a3da78b-eb26-42b3-8962-8b2e1fe7ef27" providerId="ADAL" clId="{491622E7-41FD-40A6-A172-B581C566E61B}" dt="2022-05-09T11:13:05.653" v="11784" actId="14100"/>
          <ac:picMkLst>
            <pc:docMk/>
            <pc:sldMk cId="3712997951" sldId="295"/>
            <ac:picMk id="62" creationId="{835B1EA3-0103-41D5-A6ED-3C36B2771938}"/>
          </ac:picMkLst>
        </pc:picChg>
      </pc:sldChg>
      <pc:sldChg chg="addSp delSp modSp add mod ord modAnim">
        <pc:chgData name="Polona Le Quesne Stabej" userId="9a3da78b-eb26-42b3-8962-8b2e1fe7ef27" providerId="ADAL" clId="{491622E7-41FD-40A6-A172-B581C566E61B}" dt="2022-05-09T22:41:57.052" v="11976"/>
        <pc:sldMkLst>
          <pc:docMk/>
          <pc:sldMk cId="918866640" sldId="296"/>
        </pc:sldMkLst>
        <pc:spChg chg="del">
          <ac:chgData name="Polona Le Quesne Stabej" userId="9a3da78b-eb26-42b3-8962-8b2e1fe7ef27" providerId="ADAL" clId="{491622E7-41FD-40A6-A172-B581C566E61B}" dt="2022-03-25T00:55:44.313" v="972" actId="478"/>
          <ac:spMkLst>
            <pc:docMk/>
            <pc:sldMk cId="918866640" sldId="296"/>
            <ac:spMk id="2" creationId="{390B5204-9F24-452A-AD51-37BCC3021FB1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2" creationId="{586A0576-06E0-42FD-8391-226D5ADEA548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3" creationId="{703FC8B7-185B-4886-91A3-F8D4E4E74DAD}"/>
          </ac:spMkLst>
        </pc:spChg>
        <pc:spChg chg="add mod">
          <ac:chgData name="Polona Le Quesne Stabej" userId="9a3da78b-eb26-42b3-8962-8b2e1fe7ef27" providerId="ADAL" clId="{491622E7-41FD-40A6-A172-B581C566E61B}" dt="2022-03-30T21:40:45.517" v="2662" actId="1076"/>
          <ac:spMkLst>
            <pc:docMk/>
            <pc:sldMk cId="918866640" sldId="296"/>
            <ac:spMk id="4" creationId="{8A9A1D14-C819-42CC-9AD3-5C1861CFD056}"/>
          </ac:spMkLst>
        </pc:spChg>
        <pc:spChg chg="add mod">
          <ac:chgData name="Polona Le Quesne Stabej" userId="9a3da78b-eb26-42b3-8962-8b2e1fe7ef27" providerId="ADAL" clId="{491622E7-41FD-40A6-A172-B581C566E61B}" dt="2022-03-30T22:02:53.885" v="2990" actId="1076"/>
          <ac:spMkLst>
            <pc:docMk/>
            <pc:sldMk cId="918866640" sldId="296"/>
            <ac:spMk id="5" creationId="{A5830C84-0F72-413D-A008-F963376DF61C}"/>
          </ac:spMkLst>
        </pc:spChg>
        <pc:spChg chg="add del mod">
          <ac:chgData name="Polona Le Quesne Stabej" userId="9a3da78b-eb26-42b3-8962-8b2e1fe7ef27" providerId="ADAL" clId="{491622E7-41FD-40A6-A172-B581C566E61B}" dt="2022-03-30T21:28:46.960" v="2437" actId="478"/>
          <ac:spMkLst>
            <pc:docMk/>
            <pc:sldMk cId="918866640" sldId="296"/>
            <ac:spMk id="6" creationId="{EB18F307-604E-4A50-B7A8-72837A09BD03}"/>
          </ac:spMkLst>
        </pc:spChg>
        <pc:spChg chg="add mod">
          <ac:chgData name="Polona Le Quesne Stabej" userId="9a3da78b-eb26-42b3-8962-8b2e1fe7ef27" providerId="ADAL" clId="{491622E7-41FD-40A6-A172-B581C566E61B}" dt="2022-03-30T22:05:52.084" v="3002" actId="13926"/>
          <ac:spMkLst>
            <pc:docMk/>
            <pc:sldMk cId="918866640" sldId="296"/>
            <ac:spMk id="7" creationId="{755E7F87-93B2-4C4A-9D64-1FB348C18FE4}"/>
          </ac:spMkLst>
        </pc:spChg>
        <pc:spChg chg="add mod">
          <ac:chgData name="Polona Le Quesne Stabej" userId="9a3da78b-eb26-42b3-8962-8b2e1fe7ef27" providerId="ADAL" clId="{491622E7-41FD-40A6-A172-B581C566E61B}" dt="2022-03-30T21:48:05.787" v="2743" actId="164"/>
          <ac:spMkLst>
            <pc:docMk/>
            <pc:sldMk cId="918866640" sldId="296"/>
            <ac:spMk id="13" creationId="{ADBE81E4-7592-49D0-9387-4AC570F6B34E}"/>
          </ac:spMkLst>
        </pc:spChg>
        <pc:spChg chg="del mod topLvl">
          <ac:chgData name="Polona Le Quesne Stabej" userId="9a3da78b-eb26-42b3-8962-8b2e1fe7ef27" providerId="ADAL" clId="{491622E7-41FD-40A6-A172-B581C566E61B}" dt="2022-03-30T00:24:58.560" v="2153" actId="478"/>
          <ac:spMkLst>
            <pc:docMk/>
            <pc:sldMk cId="918866640" sldId="296"/>
            <ac:spMk id="15" creationId="{E8E9FDF9-B036-41A6-BB64-B59BD748913B}"/>
          </ac:spMkLst>
        </pc:spChg>
        <pc:spChg chg="del mod topLvl">
          <ac:chgData name="Polona Le Quesne Stabej" userId="9a3da78b-eb26-42b3-8962-8b2e1fe7ef27" providerId="ADAL" clId="{491622E7-41FD-40A6-A172-B581C566E61B}" dt="2022-03-30T00:25:08.284" v="2156" actId="478"/>
          <ac:spMkLst>
            <pc:docMk/>
            <pc:sldMk cId="918866640" sldId="296"/>
            <ac:spMk id="17" creationId="{29B9C8DA-081C-4F3D-86F8-875918A2C1A8}"/>
          </ac:spMkLst>
        </pc:spChg>
        <pc:spChg chg="mod">
          <ac:chgData name="Polona Le Quesne Stabej" userId="9a3da78b-eb26-42b3-8962-8b2e1fe7ef27" providerId="ADAL" clId="{491622E7-41FD-40A6-A172-B581C566E61B}" dt="2022-03-25T00:59:38.481" v="1064" actId="14100"/>
          <ac:spMkLst>
            <pc:docMk/>
            <pc:sldMk cId="918866640" sldId="296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491622E7-41FD-40A6-A172-B581C566E61B}" dt="2022-03-30T21:39:44.878" v="2646" actId="1076"/>
          <ac:spMkLst>
            <pc:docMk/>
            <pc:sldMk cId="918866640" sldId="296"/>
            <ac:spMk id="20" creationId="{B7D8ACE9-CDC6-4E11-93E8-1CDEF606799C}"/>
          </ac:spMkLst>
        </pc:spChg>
        <pc:spChg chg="del mod topLvl">
          <ac:chgData name="Polona Le Quesne Stabej" userId="9a3da78b-eb26-42b3-8962-8b2e1fe7ef27" providerId="ADAL" clId="{491622E7-41FD-40A6-A172-B581C566E61B}" dt="2022-03-30T21:24:37.798" v="2382" actId="478"/>
          <ac:spMkLst>
            <pc:docMk/>
            <pc:sldMk cId="918866640" sldId="296"/>
            <ac:spMk id="21" creationId="{0EB8F811-FE94-4DB7-BCFB-9DC3A495A2A5}"/>
          </ac:spMkLst>
        </pc:spChg>
        <pc:spChg chg="del mod topLvl">
          <ac:chgData name="Polona Le Quesne Stabej" userId="9a3da78b-eb26-42b3-8962-8b2e1fe7ef27" providerId="ADAL" clId="{491622E7-41FD-40A6-A172-B581C566E61B}" dt="2022-03-30T00:25:13.786" v="2160" actId="478"/>
          <ac:spMkLst>
            <pc:docMk/>
            <pc:sldMk cId="918866640" sldId="296"/>
            <ac:spMk id="23" creationId="{D42279B3-7FCE-483F-A0A8-3D4EC1B87C10}"/>
          </ac:spMkLst>
        </pc:spChg>
        <pc:spChg chg="add mod">
          <ac:chgData name="Polona Le Quesne Stabej" userId="9a3da78b-eb26-42b3-8962-8b2e1fe7ef27" providerId="ADAL" clId="{491622E7-41FD-40A6-A172-B581C566E61B}" dt="2022-03-30T21:43:22.343" v="2691" actId="14100"/>
          <ac:spMkLst>
            <pc:docMk/>
            <pc:sldMk cId="918866640" sldId="296"/>
            <ac:spMk id="27" creationId="{8D3CFD6D-0334-4954-ADFD-82B305A77F6C}"/>
          </ac:spMkLst>
        </pc:spChg>
        <pc:spChg chg="add mod">
          <ac:chgData name="Polona Le Quesne Stabej" userId="9a3da78b-eb26-42b3-8962-8b2e1fe7ef27" providerId="ADAL" clId="{491622E7-41FD-40A6-A172-B581C566E61B}" dt="2022-03-30T21:43:50.907" v="2706" actId="207"/>
          <ac:spMkLst>
            <pc:docMk/>
            <pc:sldMk cId="918866640" sldId="296"/>
            <ac:spMk id="29" creationId="{0D6D3A65-4920-43BC-BFB8-604640D08826}"/>
          </ac:spMkLst>
        </pc:spChg>
        <pc:spChg chg="add mod">
          <ac:chgData name="Polona Le Quesne Stabej" userId="9a3da78b-eb26-42b3-8962-8b2e1fe7ef27" providerId="ADAL" clId="{491622E7-41FD-40A6-A172-B581C566E61B}" dt="2022-03-30T21:42:12.942" v="2679" actId="207"/>
          <ac:spMkLst>
            <pc:docMk/>
            <pc:sldMk cId="918866640" sldId="296"/>
            <ac:spMk id="30" creationId="{65FFDDA6-2AC0-458D-AAAA-6EC666D921FF}"/>
          </ac:spMkLst>
        </pc:spChg>
        <pc:spChg chg="add del mod">
          <ac:chgData name="Polona Le Quesne Stabej" userId="9a3da78b-eb26-42b3-8962-8b2e1fe7ef27" providerId="ADAL" clId="{491622E7-41FD-40A6-A172-B581C566E61B}" dt="2022-03-30T21:42:59.921" v="2689" actId="478"/>
          <ac:spMkLst>
            <pc:docMk/>
            <pc:sldMk cId="918866640" sldId="296"/>
            <ac:spMk id="33" creationId="{36ADAD6F-FE58-4C7F-BC1A-5C85F0F34712}"/>
          </ac:spMkLst>
        </pc:spChg>
        <pc:spChg chg="add mod ord">
          <ac:chgData name="Polona Le Quesne Stabej" userId="9a3da78b-eb26-42b3-8962-8b2e1fe7ef27" providerId="ADAL" clId="{491622E7-41FD-40A6-A172-B581C566E61B}" dt="2022-03-30T22:07:51.158" v="3016" actId="1076"/>
          <ac:spMkLst>
            <pc:docMk/>
            <pc:sldMk cId="918866640" sldId="296"/>
            <ac:spMk id="35" creationId="{FAACB433-B34C-4DDC-95BF-251966633596}"/>
          </ac:spMkLst>
        </pc:spChg>
        <pc:spChg chg="add mod ord">
          <ac:chgData name="Polona Le Quesne Stabej" userId="9a3da78b-eb26-42b3-8962-8b2e1fe7ef27" providerId="ADAL" clId="{491622E7-41FD-40A6-A172-B581C566E61B}" dt="2022-03-30T22:07:47.501" v="3015" actId="1076"/>
          <ac:spMkLst>
            <pc:docMk/>
            <pc:sldMk cId="918866640" sldId="296"/>
            <ac:spMk id="36" creationId="{0A7290B0-F934-4605-8D2F-233E32CDAA37}"/>
          </ac:spMkLst>
        </pc:spChg>
        <pc:spChg chg="add mod">
          <ac:chgData name="Polona Le Quesne Stabej" userId="9a3da78b-eb26-42b3-8962-8b2e1fe7ef27" providerId="ADAL" clId="{491622E7-41FD-40A6-A172-B581C566E61B}" dt="2022-03-30T21:39:59.295" v="2648" actId="1076"/>
          <ac:spMkLst>
            <pc:docMk/>
            <pc:sldMk cId="918866640" sldId="296"/>
            <ac:spMk id="37" creationId="{6651CD80-A793-4F2D-876D-2CBD1BE16E1B}"/>
          </ac:spMkLst>
        </pc:spChg>
        <pc:spChg chg="add mod ord topLvl">
          <ac:chgData name="Polona Le Quesne Stabej" userId="9a3da78b-eb26-42b3-8962-8b2e1fe7ef27" providerId="ADAL" clId="{491622E7-41FD-40A6-A172-B581C566E61B}" dt="2022-03-30T22:07:35.581" v="3012" actId="164"/>
          <ac:spMkLst>
            <pc:docMk/>
            <pc:sldMk cId="918866640" sldId="296"/>
            <ac:spMk id="43" creationId="{DD90C13C-D487-454E-B2B0-607CF9E186DE}"/>
          </ac:spMkLst>
        </pc:spChg>
        <pc:spChg chg="add mod">
          <ac:chgData name="Polona Le Quesne Stabej" userId="9a3da78b-eb26-42b3-8962-8b2e1fe7ef27" providerId="ADAL" clId="{491622E7-41FD-40A6-A172-B581C566E61B}" dt="2022-03-30T21:47:53.810" v="2742" actId="164"/>
          <ac:spMkLst>
            <pc:docMk/>
            <pc:sldMk cId="918866640" sldId="296"/>
            <ac:spMk id="44" creationId="{9A6F45F3-BDCB-4410-AF7E-8BB5D5C7F0B3}"/>
          </ac:spMkLst>
        </pc:spChg>
        <pc:spChg chg="add mod">
          <ac:chgData name="Polona Le Quesne Stabej" userId="9a3da78b-eb26-42b3-8962-8b2e1fe7ef27" providerId="ADAL" clId="{491622E7-41FD-40A6-A172-B581C566E61B}" dt="2022-03-30T21:48:51.562" v="2752" actId="1076"/>
          <ac:spMkLst>
            <pc:docMk/>
            <pc:sldMk cId="918866640" sldId="296"/>
            <ac:spMk id="50" creationId="{31CB8A50-C52C-4A27-B5F6-2C711A539268}"/>
          </ac:spMkLst>
        </pc:spChg>
        <pc:spChg chg="add mod">
          <ac:chgData name="Polona Le Quesne Stabej" userId="9a3da78b-eb26-42b3-8962-8b2e1fe7ef27" providerId="ADAL" clId="{491622E7-41FD-40A6-A172-B581C566E61B}" dt="2022-03-30T21:49:09.028" v="2757" actId="207"/>
          <ac:spMkLst>
            <pc:docMk/>
            <pc:sldMk cId="918866640" sldId="296"/>
            <ac:spMk id="51" creationId="{65706B8A-8C4C-4639-83A4-D39A522C36D2}"/>
          </ac:spMkLst>
        </pc:spChg>
        <pc:spChg chg="add mod ord topLvl">
          <ac:chgData name="Polona Le Quesne Stabej" userId="9a3da78b-eb26-42b3-8962-8b2e1fe7ef27" providerId="ADAL" clId="{491622E7-41FD-40A6-A172-B581C566E61B}" dt="2022-03-30T22:07:35.581" v="3012" actId="164"/>
          <ac:spMkLst>
            <pc:docMk/>
            <pc:sldMk cId="918866640" sldId="296"/>
            <ac:spMk id="53" creationId="{40C1F065-D299-4C1F-86CC-C35B6504B5D3}"/>
          </ac:spMkLst>
        </pc:spChg>
        <pc:spChg chg="add mod">
          <ac:chgData name="Polona Le Quesne Stabej" userId="9a3da78b-eb26-42b3-8962-8b2e1fe7ef27" providerId="ADAL" clId="{491622E7-41FD-40A6-A172-B581C566E61B}" dt="2022-03-30T22:05:57.482" v="3003" actId="13926"/>
          <ac:spMkLst>
            <pc:docMk/>
            <pc:sldMk cId="918866640" sldId="296"/>
            <ac:spMk id="55" creationId="{990F7995-80EC-4A67-9502-DF541372CFFF}"/>
          </ac:spMkLst>
        </pc:spChg>
        <pc:spChg chg="mod">
          <ac:chgData name="Polona Le Quesne Stabej" userId="9a3da78b-eb26-42b3-8962-8b2e1fe7ef27" providerId="ADAL" clId="{491622E7-41FD-40A6-A172-B581C566E61B}" dt="2022-03-30T22:02:17.570" v="2983" actId="207"/>
          <ac:spMkLst>
            <pc:docMk/>
            <pc:sldMk cId="918866640" sldId="296"/>
            <ac:spMk id="57" creationId="{C166747B-23DE-42AC-9142-4F245D27B435}"/>
          </ac:spMkLst>
        </pc:spChg>
        <pc:spChg chg="mod">
          <ac:chgData name="Polona Le Quesne Stabej" userId="9a3da78b-eb26-42b3-8962-8b2e1fe7ef27" providerId="ADAL" clId="{491622E7-41FD-40A6-A172-B581C566E61B}" dt="2022-03-30T22:02:17.570" v="2983" actId="207"/>
          <ac:spMkLst>
            <pc:docMk/>
            <pc:sldMk cId="918866640" sldId="296"/>
            <ac:spMk id="58" creationId="{0800F9F6-3549-4F20-8AF3-22E19137AB61}"/>
          </ac:spMkLst>
        </pc:spChg>
        <pc:spChg chg="add mod ord">
          <ac:chgData name="Polona Le Quesne Stabej" userId="9a3da78b-eb26-42b3-8962-8b2e1fe7ef27" providerId="ADAL" clId="{491622E7-41FD-40A6-A172-B581C566E61B}" dt="2022-03-30T21:40:47.454" v="2663" actId="1076"/>
          <ac:spMkLst>
            <pc:docMk/>
            <pc:sldMk cId="918866640" sldId="296"/>
            <ac:spMk id="320" creationId="{92A89892-9FEF-4647-A693-B71E0EF5B0B2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50" creationId="{9CC95360-0661-4825-BEA9-F96BB708C594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70" creationId="{7DE50144-4E72-4837-BAC0-D0C75B48592A}"/>
          </ac:spMkLst>
        </pc:spChg>
        <pc:spChg chg="mod">
          <ac:chgData name="Polona Le Quesne Stabej" userId="9a3da78b-eb26-42b3-8962-8b2e1fe7ef27" providerId="ADAL" clId="{491622E7-41FD-40A6-A172-B581C566E61B}" dt="2022-03-30T21:54:12.585" v="2786" actId="13926"/>
          <ac:spMkLst>
            <pc:docMk/>
            <pc:sldMk cId="918866640" sldId="296"/>
            <ac:spMk id="372" creationId="{CB19D2F6-412E-457B-9E0F-2FE5C842088B}"/>
          </ac:spMkLst>
        </pc:spChg>
        <pc:spChg chg="mod">
          <ac:chgData name="Polona Le Quesne Stabej" userId="9a3da78b-eb26-42b3-8962-8b2e1fe7ef27" providerId="ADAL" clId="{491622E7-41FD-40A6-A172-B581C566E61B}" dt="2022-03-25T00:59:43.907" v="1065" actId="1076"/>
          <ac:spMkLst>
            <pc:docMk/>
            <pc:sldMk cId="918866640" sldId="296"/>
            <ac:spMk id="389" creationId="{AEC98313-775A-43DF-86D1-59257F75CC4D}"/>
          </ac:spMkLst>
        </pc:spChg>
        <pc:grpChg chg="add del mod">
          <ac:chgData name="Polona Le Quesne Stabej" userId="9a3da78b-eb26-42b3-8962-8b2e1fe7ef27" providerId="ADAL" clId="{491622E7-41FD-40A6-A172-B581C566E61B}" dt="2022-03-25T00:56:01.119" v="976" actId="165"/>
          <ac:grpSpMkLst>
            <pc:docMk/>
            <pc:sldMk cId="918866640" sldId="296"/>
            <ac:grpSpMk id="13" creationId="{FA1A8EDE-E200-45FB-97CC-322E4BF3FC26}"/>
          </ac:grpSpMkLst>
        </pc:grpChg>
        <pc:grpChg chg="add mod">
          <ac:chgData name="Polona Le Quesne Stabej" userId="9a3da78b-eb26-42b3-8962-8b2e1fe7ef27" providerId="ADAL" clId="{491622E7-41FD-40A6-A172-B581C566E61B}" dt="2022-03-30T21:47:53.810" v="2742" actId="164"/>
          <ac:grpSpMkLst>
            <pc:docMk/>
            <pc:sldMk cId="918866640" sldId="296"/>
            <ac:grpSpMk id="40" creationId="{CEA733FC-5EC4-4FEB-99F6-018384CE65B8}"/>
          </ac:grpSpMkLst>
        </pc:grpChg>
        <pc:grpChg chg="add mod">
          <ac:chgData name="Polona Le Quesne Stabej" userId="9a3da78b-eb26-42b3-8962-8b2e1fe7ef27" providerId="ADAL" clId="{491622E7-41FD-40A6-A172-B581C566E61B}" dt="2022-03-30T21:48:05.787" v="2743" actId="164"/>
          <ac:grpSpMkLst>
            <pc:docMk/>
            <pc:sldMk cId="918866640" sldId="296"/>
            <ac:grpSpMk id="42" creationId="{6F6C9885-78D9-410E-9760-B01E0BDA5FFF}"/>
          </ac:grpSpMkLst>
        </pc:grpChg>
        <pc:grpChg chg="add del mod ord">
          <ac:chgData name="Polona Le Quesne Stabej" userId="9a3da78b-eb26-42b3-8962-8b2e1fe7ef27" providerId="ADAL" clId="{491622E7-41FD-40A6-A172-B581C566E61B}" dt="2022-03-30T22:07:04.553" v="3005" actId="165"/>
          <ac:grpSpMkLst>
            <pc:docMk/>
            <pc:sldMk cId="918866640" sldId="296"/>
            <ac:grpSpMk id="46" creationId="{4D88085B-80D1-43CF-9102-BA5AEE97687B}"/>
          </ac:grpSpMkLst>
        </pc:grpChg>
        <pc:grpChg chg="add mod">
          <ac:chgData name="Polona Le Quesne Stabej" userId="9a3da78b-eb26-42b3-8962-8b2e1fe7ef27" providerId="ADAL" clId="{491622E7-41FD-40A6-A172-B581C566E61B}" dt="2022-03-30T22:07:35.581" v="3012" actId="164"/>
          <ac:grpSpMkLst>
            <pc:docMk/>
            <pc:sldMk cId="918866640" sldId="296"/>
            <ac:grpSpMk id="47" creationId="{EFD2436A-4F9F-4F41-834B-BBFDBB4F3591}"/>
          </ac:grpSpMkLst>
        </pc:grpChg>
        <pc:grpChg chg="add mod ord">
          <ac:chgData name="Polona Le Quesne Stabej" userId="9a3da78b-eb26-42b3-8962-8b2e1fe7ef27" providerId="ADAL" clId="{491622E7-41FD-40A6-A172-B581C566E61B}" dt="2022-03-30T22:03:04.510" v="2992" actId="167"/>
          <ac:grpSpMkLst>
            <pc:docMk/>
            <pc:sldMk cId="918866640" sldId="296"/>
            <ac:grpSpMk id="56" creationId="{D4FB1FB2-E46E-4CC5-9824-3053B269DFCC}"/>
          </ac:grpSpMkLst>
        </pc:grpChg>
        <pc:picChg chg="add del mod topLvl">
          <ac:chgData name="Polona Le Quesne Stabej" userId="9a3da78b-eb26-42b3-8962-8b2e1fe7ef27" providerId="ADAL" clId="{491622E7-41FD-40A6-A172-B581C566E61B}" dt="2022-03-30T21:23:48.382" v="2368" actId="478"/>
          <ac:picMkLst>
            <pc:docMk/>
            <pc:sldMk cId="918866640" sldId="296"/>
            <ac:picMk id="14" creationId="{D637CB24-D133-4E0C-8F7D-687AD694C9D7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2" creationId="{3FC689A0-2CB2-44EB-A198-1C41A7039C41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4" creationId="{B651D4E0-394F-4334-BA10-39CCCF35B1FC}"/>
          </ac:picMkLst>
        </pc:picChg>
        <pc:picChg chg="add del mod ord">
          <ac:chgData name="Polona Le Quesne Stabej" userId="9a3da78b-eb26-42b3-8962-8b2e1fe7ef27" providerId="ADAL" clId="{491622E7-41FD-40A6-A172-B581C566E61B}" dt="2022-03-30T21:35:06.917" v="2478" actId="478"/>
          <ac:picMkLst>
            <pc:docMk/>
            <pc:sldMk cId="918866640" sldId="296"/>
            <ac:picMk id="25" creationId="{4178ADA3-4ED7-4A32-9206-3A307947426E}"/>
          </ac:picMkLst>
        </pc:picChg>
        <pc:picChg chg="mod">
          <ac:chgData name="Polona Le Quesne Stabej" userId="9a3da78b-eb26-42b3-8962-8b2e1fe7ef27" providerId="ADAL" clId="{491622E7-41FD-40A6-A172-B581C566E61B}" dt="2022-03-25T00:59:43.907" v="1065" actId="1076"/>
          <ac:picMkLst>
            <pc:docMk/>
            <pc:sldMk cId="918866640" sldId="296"/>
            <ac:picMk id="26" creationId="{94A9DDEC-A06A-4B3C-8488-3B036C007CB4}"/>
          </ac:picMkLst>
        </pc:picChg>
        <pc:picChg chg="ord">
          <ac:chgData name="Polona Le Quesne Stabej" userId="9a3da78b-eb26-42b3-8962-8b2e1fe7ef27" providerId="ADAL" clId="{491622E7-41FD-40A6-A172-B581C566E61B}" dt="2022-03-25T01:00:03.044" v="1068" actId="166"/>
          <ac:picMkLst>
            <pc:docMk/>
            <pc:sldMk cId="918866640" sldId="296"/>
            <ac:picMk id="28" creationId="{340B33BC-B501-41EC-BBDF-44B535DA2199}"/>
          </ac:picMkLst>
        </pc:picChg>
        <pc:cxnChg chg="add mod">
          <ac:chgData name="Polona Le Quesne Stabej" userId="9a3da78b-eb26-42b3-8962-8b2e1fe7ef27" providerId="ADAL" clId="{491622E7-41FD-40A6-A172-B581C566E61B}" dt="2022-03-30T21:42:10.974" v="2678" actId="208"/>
          <ac:cxnSpMkLst>
            <pc:docMk/>
            <pc:sldMk cId="918866640" sldId="296"/>
            <ac:cxnSpMk id="9" creationId="{4614BBF3-D7B9-4568-9A15-E037108AE9AF}"/>
          </ac:cxnSpMkLst>
        </pc:cxnChg>
        <pc:cxnChg chg="del mod topLvl">
          <ac:chgData name="Polona Le Quesne Stabej" userId="9a3da78b-eb26-42b3-8962-8b2e1fe7ef27" providerId="ADAL" clId="{491622E7-41FD-40A6-A172-B581C566E61B}" dt="2022-03-30T00:25:10.793" v="2158" actId="478"/>
          <ac:cxnSpMkLst>
            <pc:docMk/>
            <pc:sldMk cId="918866640" sldId="296"/>
            <ac:cxnSpMk id="16" creationId="{7B40B49A-5E7D-454F-953A-6F9FC8EF07A3}"/>
          </ac:cxnSpMkLst>
        </pc:cxnChg>
        <pc:cxnChg chg="add mod">
          <ac:chgData name="Polona Le Quesne Stabej" userId="9a3da78b-eb26-42b3-8962-8b2e1fe7ef27" providerId="ADAL" clId="{491622E7-41FD-40A6-A172-B581C566E61B}" dt="2022-03-30T21:48:05.787" v="2743" actId="164"/>
          <ac:cxnSpMkLst>
            <pc:docMk/>
            <pc:sldMk cId="918866640" sldId="296"/>
            <ac:cxnSpMk id="16" creationId="{CEB8F62A-9605-448C-AAFB-E4FCFCE53496}"/>
          </ac:cxnSpMkLst>
        </pc:cxnChg>
        <pc:cxnChg chg="del mod topLvl">
          <ac:chgData name="Polona Le Quesne Stabej" userId="9a3da78b-eb26-42b3-8962-8b2e1fe7ef27" providerId="ADAL" clId="{491622E7-41FD-40A6-A172-B581C566E61B}" dt="2022-03-30T00:25:09.972" v="2157" actId="478"/>
          <ac:cxnSpMkLst>
            <pc:docMk/>
            <pc:sldMk cId="918866640" sldId="296"/>
            <ac:cxnSpMk id="19" creationId="{2AC41612-238D-4A80-89A4-BEA82DFEEAAF}"/>
          </ac:cxnSpMkLst>
        </pc:cxnChg>
        <pc:cxnChg chg="add mod ord">
          <ac:chgData name="Polona Le Quesne Stabej" userId="9a3da78b-eb26-42b3-8962-8b2e1fe7ef27" providerId="ADAL" clId="{491622E7-41FD-40A6-A172-B581C566E61B}" dt="2022-03-30T21:39:59.295" v="2648" actId="1076"/>
          <ac:cxnSpMkLst>
            <pc:docMk/>
            <pc:sldMk cId="918866640" sldId="296"/>
            <ac:cxnSpMk id="23" creationId="{AC60D648-ACF8-4C32-92B9-C3AE077A231C}"/>
          </ac:cxnSpMkLst>
        </pc:cxnChg>
        <pc:cxnChg chg="del mod topLvl">
          <ac:chgData name="Polona Le Quesne Stabej" userId="9a3da78b-eb26-42b3-8962-8b2e1fe7ef27" providerId="ADAL" clId="{491622E7-41FD-40A6-A172-B581C566E61B}" dt="2022-03-30T00:25:12.006" v="2159" actId="478"/>
          <ac:cxnSpMkLst>
            <pc:docMk/>
            <pc:sldMk cId="918866640" sldId="296"/>
            <ac:cxnSpMk id="25" creationId="{0A8795F3-E254-436F-B642-08CD92275D59}"/>
          </ac:cxnSpMkLst>
        </pc:cxnChg>
        <pc:cxnChg chg="add mod">
          <ac:chgData name="Polona Le Quesne Stabej" userId="9a3da78b-eb26-42b3-8962-8b2e1fe7ef27" providerId="ADAL" clId="{491622E7-41FD-40A6-A172-B581C566E61B}" dt="2022-03-30T21:40:03.886" v="2649" actId="14100"/>
          <ac:cxnSpMkLst>
            <pc:docMk/>
            <pc:sldMk cId="918866640" sldId="296"/>
            <ac:cxnSpMk id="31" creationId="{16DCB530-775B-4AFA-BE52-B7A500831C0C}"/>
          </ac:cxnSpMkLst>
        </pc:cxnChg>
        <pc:cxnChg chg="add mod">
          <ac:chgData name="Polona Le Quesne Stabej" userId="9a3da78b-eb26-42b3-8962-8b2e1fe7ef27" providerId="ADAL" clId="{491622E7-41FD-40A6-A172-B581C566E61B}" dt="2022-03-30T21:42:10.974" v="2678" actId="208"/>
          <ac:cxnSpMkLst>
            <pc:docMk/>
            <pc:sldMk cId="918866640" sldId="296"/>
            <ac:cxnSpMk id="32" creationId="{73719A75-7B34-4F60-ACE5-8E47E921C5F3}"/>
          </ac:cxnSpMkLst>
        </pc:cxnChg>
        <pc:cxnChg chg="add mod">
          <ac:chgData name="Polona Le Quesne Stabej" userId="9a3da78b-eb26-42b3-8962-8b2e1fe7ef27" providerId="ADAL" clId="{491622E7-41FD-40A6-A172-B581C566E61B}" dt="2022-03-30T21:48:05.787" v="2743" actId="164"/>
          <ac:cxnSpMkLst>
            <pc:docMk/>
            <pc:sldMk cId="918866640" sldId="296"/>
            <ac:cxnSpMk id="41" creationId="{C4852F19-0047-4722-97C0-8543B811F38B}"/>
          </ac:cxnSpMkLst>
        </pc:cxnChg>
        <pc:cxnChg chg="add mod">
          <ac:chgData name="Polona Le Quesne Stabej" userId="9a3da78b-eb26-42b3-8962-8b2e1fe7ef27" providerId="ADAL" clId="{491622E7-41FD-40A6-A172-B581C566E61B}" dt="2022-03-30T21:47:53.810" v="2742" actId="164"/>
          <ac:cxnSpMkLst>
            <pc:docMk/>
            <pc:sldMk cId="918866640" sldId="296"/>
            <ac:cxnSpMk id="45" creationId="{4D8C0F0A-8176-4C1D-873C-62D9106C66D8}"/>
          </ac:cxnSpMkLst>
        </pc:cxnChg>
      </pc:sldChg>
      <pc:sldChg chg="addSp delSp modSp new mod ord delAnim modAnim">
        <pc:chgData name="Polona Le Quesne Stabej" userId="9a3da78b-eb26-42b3-8962-8b2e1fe7ef27" providerId="ADAL" clId="{491622E7-41FD-40A6-A172-B581C566E61B}" dt="2022-05-09T11:41:38.598" v="11935"/>
        <pc:sldMkLst>
          <pc:docMk/>
          <pc:sldMk cId="386048855" sldId="297"/>
        </pc:sldMkLst>
        <pc:spChg chg="add del mod">
          <ac:chgData name="Polona Le Quesne Stabej" userId="9a3da78b-eb26-42b3-8962-8b2e1fe7ef27" providerId="ADAL" clId="{491622E7-41FD-40A6-A172-B581C566E61B}" dt="2022-03-29T23:12:55.122" v="2023" actId="478"/>
          <ac:spMkLst>
            <pc:docMk/>
            <pc:sldMk cId="386048855" sldId="297"/>
            <ac:spMk id="2" creationId="{72184E13-B6E8-4BBC-AE9C-95156C141E4D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5" creationId="{855762E0-B6ED-43F7-A60E-7B9CBAD0F622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6" creationId="{3B80C099-875E-4FF7-8071-EE897DC1E76E}"/>
          </ac:spMkLst>
        </pc:spChg>
        <pc:spChg chg="add del mod topLvl">
          <ac:chgData name="Polona Le Quesne Stabej" userId="9a3da78b-eb26-42b3-8962-8b2e1fe7ef27" providerId="ADAL" clId="{491622E7-41FD-40A6-A172-B581C566E61B}" dt="2022-03-25T00:54:06.841" v="955" actId="478"/>
          <ac:spMkLst>
            <pc:docMk/>
            <pc:sldMk cId="386048855" sldId="297"/>
            <ac:spMk id="7" creationId="{CA88F8AD-9CBA-4CE5-A138-2A04A62F88C4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8" creationId="{62E8A5C8-E59E-462A-82D5-F49C7BE729B1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9" creationId="{95C67B8C-EA03-4BA6-A823-A5F86446AAFE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10" creationId="{57460BCE-027A-4AF6-A0C5-F939FB565146}"/>
          </ac:spMkLst>
        </pc:spChg>
        <pc:spChg chg="add mod ord">
          <ac:chgData name="Polona Le Quesne Stabej" userId="9a3da78b-eb26-42b3-8962-8b2e1fe7ef27" providerId="ADAL" clId="{491622E7-41FD-40A6-A172-B581C566E61B}" dt="2022-05-09T11:38:56.355" v="11923" actId="14100"/>
          <ac:spMkLst>
            <pc:docMk/>
            <pc:sldMk cId="386048855" sldId="297"/>
            <ac:spMk id="11" creationId="{0508F841-B1C5-4825-A686-5300BB0598FA}"/>
          </ac:spMkLst>
        </pc:spChg>
        <pc:spChg chg="add del mod topLvl">
          <ac:chgData name="Polona Le Quesne Stabej" userId="9a3da78b-eb26-42b3-8962-8b2e1fe7ef27" providerId="ADAL" clId="{491622E7-41FD-40A6-A172-B581C566E61B}" dt="2022-03-25T00:52:57.019" v="940" actId="478"/>
          <ac:spMkLst>
            <pc:docMk/>
            <pc:sldMk cId="386048855" sldId="297"/>
            <ac:spMk id="11" creationId="{14244A00-37E6-46A3-BDA0-5E3850CB119B}"/>
          </ac:spMkLst>
        </pc:spChg>
        <pc:spChg chg="add del mod topLvl">
          <ac:chgData name="Polona Le Quesne Stabej" userId="9a3da78b-eb26-42b3-8962-8b2e1fe7ef27" providerId="ADAL" clId="{491622E7-41FD-40A6-A172-B581C566E61B}" dt="2022-03-25T00:54:04.297" v="954" actId="478"/>
          <ac:spMkLst>
            <pc:docMk/>
            <pc:sldMk cId="386048855" sldId="297"/>
            <ac:spMk id="12" creationId="{93A3A437-B615-452C-AAE0-C16977D460D0}"/>
          </ac:spMkLst>
        </pc:spChg>
        <pc:spChg chg="add del mod topLvl">
          <ac:chgData name="Polona Le Quesne Stabej" userId="9a3da78b-eb26-42b3-8962-8b2e1fe7ef27" providerId="ADAL" clId="{491622E7-41FD-40A6-A172-B581C566E61B}" dt="2022-03-25T00:52:58.011" v="941" actId="478"/>
          <ac:spMkLst>
            <pc:docMk/>
            <pc:sldMk cId="386048855" sldId="297"/>
            <ac:spMk id="13" creationId="{283F52F1-5D9D-4BB1-B554-B895014588F9}"/>
          </ac:spMkLst>
        </pc:spChg>
        <pc:spChg chg="add del mod topLvl">
          <ac:chgData name="Polona Le Quesne Stabej" userId="9a3da78b-eb26-42b3-8962-8b2e1fe7ef27" providerId="ADAL" clId="{491622E7-41FD-40A6-A172-B581C566E61B}" dt="2022-03-25T00:54:10.237" v="957" actId="478"/>
          <ac:spMkLst>
            <pc:docMk/>
            <pc:sldMk cId="386048855" sldId="297"/>
            <ac:spMk id="14" creationId="{47039860-04F7-4191-9C84-607CCC2D71E4}"/>
          </ac:spMkLst>
        </pc:spChg>
        <pc:spChg chg="add del mod topLvl">
          <ac:chgData name="Polona Le Quesne Stabej" userId="9a3da78b-eb26-42b3-8962-8b2e1fe7ef27" providerId="ADAL" clId="{491622E7-41FD-40A6-A172-B581C566E61B}" dt="2022-03-25T00:54:13.323" v="959" actId="478"/>
          <ac:spMkLst>
            <pc:docMk/>
            <pc:sldMk cId="386048855" sldId="297"/>
            <ac:spMk id="15" creationId="{CC38DFF0-B333-48AF-AD18-9AD80CA8434F}"/>
          </ac:spMkLst>
        </pc:spChg>
        <pc:spChg chg="add del mod topLvl">
          <ac:chgData name="Polona Le Quesne Stabej" userId="9a3da78b-eb26-42b3-8962-8b2e1fe7ef27" providerId="ADAL" clId="{491622E7-41FD-40A6-A172-B581C566E61B}" dt="2022-03-25T00:52:54.880" v="939" actId="478"/>
          <ac:spMkLst>
            <pc:docMk/>
            <pc:sldMk cId="386048855" sldId="297"/>
            <ac:spMk id="16" creationId="{DB138EA0-9783-4E21-A39D-92FBD5658F1C}"/>
          </ac:spMkLst>
        </pc:spChg>
        <pc:spChg chg="add del mod topLvl">
          <ac:chgData name="Polona Le Quesne Stabej" userId="9a3da78b-eb26-42b3-8962-8b2e1fe7ef27" providerId="ADAL" clId="{491622E7-41FD-40A6-A172-B581C566E61B}" dt="2022-03-25T00:52:54.148" v="938" actId="478"/>
          <ac:spMkLst>
            <pc:docMk/>
            <pc:sldMk cId="386048855" sldId="297"/>
            <ac:spMk id="17" creationId="{6888965D-EAB8-439F-AA5B-B58BE948C8DE}"/>
          </ac:spMkLst>
        </pc:spChg>
        <pc:spChg chg="add del mod topLvl">
          <ac:chgData name="Polona Le Quesne Stabej" userId="9a3da78b-eb26-42b3-8962-8b2e1fe7ef27" providerId="ADAL" clId="{491622E7-41FD-40A6-A172-B581C566E61B}" dt="2022-03-25T00:54:08.410" v="956" actId="478"/>
          <ac:spMkLst>
            <pc:docMk/>
            <pc:sldMk cId="386048855" sldId="297"/>
            <ac:spMk id="18" creationId="{4CC435E7-4CEC-473F-840D-EEA0764738D8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19" creationId="{69735714-39E1-4C6C-83A1-27B4FA8F74EC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0" creationId="{577928C5-D81D-45A3-9B7F-3C16D7FBEE5D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1" creationId="{99DA123C-9A03-4E67-AF6D-31F4B99C4A68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2" creationId="{754A120B-7968-4F62-B7E2-5069F13FEADC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3" creationId="{A9871896-9A6D-4496-85FA-801A51432D76}"/>
          </ac:spMkLst>
        </pc:spChg>
        <pc:spChg chg="add del mod topLvl">
          <ac:chgData name="Polona Le Quesne Stabej" userId="9a3da78b-eb26-42b3-8962-8b2e1fe7ef27" providerId="ADAL" clId="{491622E7-41FD-40A6-A172-B581C566E61B}" dt="2022-03-25T05:05:46.457" v="1840" actId="478"/>
          <ac:spMkLst>
            <pc:docMk/>
            <pc:sldMk cId="386048855" sldId="297"/>
            <ac:spMk id="24" creationId="{A0028DF9-1EA6-4391-9C16-1B4181B2D22A}"/>
          </ac:spMkLst>
        </pc:spChg>
        <pc:spChg chg="add del mod topLvl">
          <ac:chgData name="Polona Le Quesne Stabej" userId="9a3da78b-eb26-42b3-8962-8b2e1fe7ef27" providerId="ADAL" clId="{491622E7-41FD-40A6-A172-B581C566E61B}" dt="2022-03-25T00:54:12.548" v="958" actId="478"/>
          <ac:spMkLst>
            <pc:docMk/>
            <pc:sldMk cId="386048855" sldId="297"/>
            <ac:spMk id="25" creationId="{660BAF40-E922-4B16-8A6B-1DD0BE94863E}"/>
          </ac:spMkLst>
        </pc:spChg>
        <pc:spChg chg="add mod ord">
          <ac:chgData name="Polona Le Quesne Stabej" userId="9a3da78b-eb26-42b3-8962-8b2e1fe7ef27" providerId="ADAL" clId="{491622E7-41FD-40A6-A172-B581C566E61B}" dt="2022-03-25T00:50:41.971" v="914" actId="164"/>
          <ac:spMkLst>
            <pc:docMk/>
            <pc:sldMk cId="386048855" sldId="297"/>
            <ac:spMk id="28" creationId="{693F1B5A-1C17-4BDD-8E3A-9BEF6E39851C}"/>
          </ac:spMkLst>
        </pc:spChg>
        <pc:spChg chg="add mod ord">
          <ac:chgData name="Polona Le Quesne Stabej" userId="9a3da78b-eb26-42b3-8962-8b2e1fe7ef27" providerId="ADAL" clId="{491622E7-41FD-40A6-A172-B581C566E61B}" dt="2022-03-25T00:50:41.971" v="914" actId="164"/>
          <ac:spMkLst>
            <pc:docMk/>
            <pc:sldMk cId="386048855" sldId="297"/>
            <ac:spMk id="32" creationId="{D43F66ED-A0F0-4638-862A-2C14C2AF8888}"/>
          </ac:spMkLst>
        </pc:spChg>
        <pc:spChg chg="add mod">
          <ac:chgData name="Polona Le Quesne Stabej" userId="9a3da78b-eb26-42b3-8962-8b2e1fe7ef27" providerId="ADAL" clId="{491622E7-41FD-40A6-A172-B581C566E61B}" dt="2022-03-30T21:21:28.600" v="2339" actId="207"/>
          <ac:spMkLst>
            <pc:docMk/>
            <pc:sldMk cId="386048855" sldId="297"/>
            <ac:spMk id="34" creationId="{B80B0832-F21B-4BC5-B313-09471D55A3F7}"/>
          </ac:spMkLst>
        </pc:spChg>
        <pc:spChg chg="add mod">
          <ac:chgData name="Polona Le Quesne Stabej" userId="9a3da78b-eb26-42b3-8962-8b2e1fe7ef27" providerId="ADAL" clId="{491622E7-41FD-40A6-A172-B581C566E61B}" dt="2022-05-09T11:40:35.202" v="11934" actId="14100"/>
          <ac:spMkLst>
            <pc:docMk/>
            <pc:sldMk cId="386048855" sldId="297"/>
            <ac:spMk id="35" creationId="{E1FF67EB-A591-49B9-821C-CA3AE8BD0213}"/>
          </ac:spMkLst>
        </pc:spChg>
        <pc:spChg chg="add mod topLvl">
          <ac:chgData name="Polona Le Quesne Stabej" userId="9a3da78b-eb26-42b3-8962-8b2e1fe7ef27" providerId="ADAL" clId="{491622E7-41FD-40A6-A172-B581C566E61B}" dt="2022-03-29T23:25:14.596" v="2079" actId="164"/>
          <ac:spMkLst>
            <pc:docMk/>
            <pc:sldMk cId="386048855" sldId="297"/>
            <ac:spMk id="48" creationId="{E8FE265A-C1CA-4D35-A5F7-828CCB683CD6}"/>
          </ac:spMkLst>
        </pc:spChg>
        <pc:spChg chg="add mod ord topLvl">
          <ac:chgData name="Polona Le Quesne Stabej" userId="9a3da78b-eb26-42b3-8962-8b2e1fe7ef27" providerId="ADAL" clId="{491622E7-41FD-40A6-A172-B581C566E61B}" dt="2022-03-29T23:26:36.617" v="2096" actId="166"/>
          <ac:spMkLst>
            <pc:docMk/>
            <pc:sldMk cId="386048855" sldId="297"/>
            <ac:spMk id="51" creationId="{7EE1F342-0F9E-4AC1-A1E3-5B01ED94557C}"/>
          </ac:spMkLst>
        </pc:spChg>
        <pc:spChg chg="add del mod">
          <ac:chgData name="Polona Le Quesne Stabej" userId="9a3da78b-eb26-42b3-8962-8b2e1fe7ef27" providerId="ADAL" clId="{491622E7-41FD-40A6-A172-B581C566E61B}" dt="2022-03-25T00:46:04.315" v="885" actId="478"/>
          <ac:spMkLst>
            <pc:docMk/>
            <pc:sldMk cId="386048855" sldId="297"/>
            <ac:spMk id="56" creationId="{9E15F56C-B598-458A-A551-766DD0AC8402}"/>
          </ac:spMkLst>
        </pc:spChg>
        <pc:spChg chg="add del mod topLvl">
          <ac:chgData name="Polona Le Quesne Stabej" userId="9a3da78b-eb26-42b3-8962-8b2e1fe7ef27" providerId="ADAL" clId="{491622E7-41FD-40A6-A172-B581C566E61B}" dt="2022-03-25T05:03:35.095" v="1828" actId="478"/>
          <ac:spMkLst>
            <pc:docMk/>
            <pc:sldMk cId="386048855" sldId="297"/>
            <ac:spMk id="57" creationId="{8A5790A3-25AF-429B-B53A-63AFBEB5343C}"/>
          </ac:spMkLst>
        </pc:spChg>
        <pc:spChg chg="add del mod topLvl">
          <ac:chgData name="Polona Le Quesne Stabej" userId="9a3da78b-eb26-42b3-8962-8b2e1fe7ef27" providerId="ADAL" clId="{491622E7-41FD-40A6-A172-B581C566E61B}" dt="2022-03-29T23:44:20.363" v="2110" actId="478"/>
          <ac:spMkLst>
            <pc:docMk/>
            <pc:sldMk cId="386048855" sldId="297"/>
            <ac:spMk id="58" creationId="{BE293EC7-2196-4CDF-9801-537E26C4372C}"/>
          </ac:spMkLst>
        </pc:spChg>
        <pc:spChg chg="add mod">
          <ac:chgData name="Polona Le Quesne Stabej" userId="9a3da78b-eb26-42b3-8962-8b2e1fe7ef27" providerId="ADAL" clId="{491622E7-41FD-40A6-A172-B581C566E61B}" dt="2022-03-29T23:24:00.978" v="2071" actId="164"/>
          <ac:spMkLst>
            <pc:docMk/>
            <pc:sldMk cId="386048855" sldId="297"/>
            <ac:spMk id="70" creationId="{386BCE2E-005A-4E99-962A-71932E16945C}"/>
          </ac:spMkLst>
        </pc:spChg>
        <pc:spChg chg="add mod">
          <ac:chgData name="Polona Le Quesne Stabej" userId="9a3da78b-eb26-42b3-8962-8b2e1fe7ef27" providerId="ADAL" clId="{491622E7-41FD-40A6-A172-B581C566E61B}" dt="2022-03-25T00:55:23.175" v="970" actId="14100"/>
          <ac:spMkLst>
            <pc:docMk/>
            <pc:sldMk cId="386048855" sldId="297"/>
            <ac:spMk id="76" creationId="{5A7FED3D-640E-443B-AD5D-B14F238939F1}"/>
          </ac:spMkLst>
        </pc:spChg>
        <pc:spChg chg="add del mod">
          <ac:chgData name="Polona Le Quesne Stabej" userId="9a3da78b-eb26-42b3-8962-8b2e1fe7ef27" providerId="ADAL" clId="{491622E7-41FD-40A6-A172-B581C566E61B}" dt="2022-03-25T05:03:26.962" v="1826" actId="478"/>
          <ac:spMkLst>
            <pc:docMk/>
            <pc:sldMk cId="386048855" sldId="297"/>
            <ac:spMk id="79" creationId="{BA8EFE3D-2326-4EFE-B037-D0C1DCC67D15}"/>
          </ac:spMkLst>
        </pc:spChg>
        <pc:spChg chg="add mod">
          <ac:chgData name="Polona Le Quesne Stabej" userId="9a3da78b-eb26-42b3-8962-8b2e1fe7ef27" providerId="ADAL" clId="{491622E7-41FD-40A6-A172-B581C566E61B}" dt="2022-03-25T05:03:46.290" v="1830" actId="1076"/>
          <ac:spMkLst>
            <pc:docMk/>
            <pc:sldMk cId="386048855" sldId="297"/>
            <ac:spMk id="80" creationId="{CE8118DF-0F24-43A8-BA5A-026EB71E0F1A}"/>
          </ac:spMkLst>
        </pc:spChg>
        <pc:spChg chg="add mod">
          <ac:chgData name="Polona Le Quesne Stabej" userId="9a3da78b-eb26-42b3-8962-8b2e1fe7ef27" providerId="ADAL" clId="{491622E7-41FD-40A6-A172-B581C566E61B}" dt="2022-03-25T05:03:41.611" v="1829" actId="1076"/>
          <ac:spMkLst>
            <pc:docMk/>
            <pc:sldMk cId="386048855" sldId="297"/>
            <ac:spMk id="81" creationId="{417E8EBE-5BF0-4F04-9A95-E76BCA37E23E}"/>
          </ac:spMkLst>
        </pc:spChg>
        <pc:spChg chg="add mod">
          <ac:chgData name="Polona Le Quesne Stabej" userId="9a3da78b-eb26-42b3-8962-8b2e1fe7ef27" providerId="ADAL" clId="{491622E7-41FD-40A6-A172-B581C566E61B}" dt="2022-03-29T23:29:19.338" v="2107" actId="1076"/>
          <ac:spMkLst>
            <pc:docMk/>
            <pc:sldMk cId="386048855" sldId="297"/>
            <ac:spMk id="82" creationId="{FDD56B82-F5A5-4816-95C0-A6CF9E2C66F8}"/>
          </ac:spMkLst>
        </pc:spChg>
        <pc:grpChg chg="add mod ord">
          <ac:chgData name="Polona Le Quesne Stabej" userId="9a3da78b-eb26-42b3-8962-8b2e1fe7ef27" providerId="ADAL" clId="{491622E7-41FD-40A6-A172-B581C566E61B}" dt="2022-05-09T11:39:04.382" v="11924" actId="167"/>
          <ac:grpSpMkLst>
            <pc:docMk/>
            <pc:sldMk cId="386048855" sldId="297"/>
            <ac:grpSpMk id="12" creationId="{43461004-2A63-46A6-A1DD-100639A688AF}"/>
          </ac:grpSpMkLst>
        </pc:grpChg>
        <pc:grpChg chg="add mod">
          <ac:chgData name="Polona Le Quesne Stabej" userId="9a3da78b-eb26-42b3-8962-8b2e1fe7ef27" providerId="ADAL" clId="{491622E7-41FD-40A6-A172-B581C566E61B}" dt="2022-03-29T23:22:29.485" v="2048" actId="164"/>
          <ac:grpSpMkLst>
            <pc:docMk/>
            <pc:sldMk cId="386048855" sldId="297"/>
            <ac:grpSpMk id="13" creationId="{CD12DAE7-38B5-4991-B199-14EBA0C9259D}"/>
          </ac:grpSpMkLst>
        </pc:grpChg>
        <pc:grpChg chg="add mod">
          <ac:chgData name="Polona Le Quesne Stabej" userId="9a3da78b-eb26-42b3-8962-8b2e1fe7ef27" providerId="ADAL" clId="{491622E7-41FD-40A6-A172-B581C566E61B}" dt="2022-05-09T11:38:44.179" v="11919" actId="1076"/>
          <ac:grpSpMkLst>
            <pc:docMk/>
            <pc:sldMk cId="386048855" sldId="297"/>
            <ac:grpSpMk id="14" creationId="{E11FAF8D-AE48-4293-85F2-847126FD2F55}"/>
          </ac:grpSpMkLst>
        </pc:grpChg>
        <pc:grpChg chg="add mod">
          <ac:chgData name="Polona Le Quesne Stabej" userId="9a3da78b-eb26-42b3-8962-8b2e1fe7ef27" providerId="ADAL" clId="{491622E7-41FD-40A6-A172-B581C566E61B}" dt="2022-03-29T23:27:16.634" v="2099" actId="164"/>
          <ac:grpSpMkLst>
            <pc:docMk/>
            <pc:sldMk cId="386048855" sldId="297"/>
            <ac:grpSpMk id="15" creationId="{6BA01DD9-A105-4DF1-B546-D003927646C1}"/>
          </ac:grpSpMkLst>
        </pc:grpChg>
        <pc:grpChg chg="add mod">
          <ac:chgData name="Polona Le Quesne Stabej" userId="9a3da78b-eb26-42b3-8962-8b2e1fe7ef27" providerId="ADAL" clId="{491622E7-41FD-40A6-A172-B581C566E61B}" dt="2022-03-29T23:26:28.373" v="2095" actId="164"/>
          <ac:grpSpMkLst>
            <pc:docMk/>
            <pc:sldMk cId="386048855" sldId="297"/>
            <ac:grpSpMk id="16" creationId="{DEEC08A8-453B-414D-8DCA-937975038870}"/>
          </ac:grpSpMkLst>
        </pc:grpChg>
        <pc:grpChg chg="add del mod">
          <ac:chgData name="Polona Le Quesne Stabej" userId="9a3da78b-eb26-42b3-8962-8b2e1fe7ef27" providerId="ADAL" clId="{491622E7-41FD-40A6-A172-B581C566E61B}" dt="2022-03-29T23:44:20.363" v="2110" actId="478"/>
          <ac:grpSpMkLst>
            <pc:docMk/>
            <pc:sldMk cId="386048855" sldId="297"/>
            <ac:grpSpMk id="17" creationId="{357FED9F-2A6F-4D07-8BC5-347733956F72}"/>
          </ac:grpSpMkLst>
        </pc:grpChg>
        <pc:grpChg chg="add mod">
          <ac:chgData name="Polona Le Quesne Stabej" userId="9a3da78b-eb26-42b3-8962-8b2e1fe7ef27" providerId="ADAL" clId="{491622E7-41FD-40A6-A172-B581C566E61B}" dt="2022-03-29T23:26:28.373" v="2095" actId="164"/>
          <ac:grpSpMkLst>
            <pc:docMk/>
            <pc:sldMk cId="386048855" sldId="297"/>
            <ac:grpSpMk id="18" creationId="{99C8D22B-6E55-47A5-B81E-EB9EEAF9FC1C}"/>
          </ac:grpSpMkLst>
        </pc:grpChg>
        <pc:grpChg chg="add mod">
          <ac:chgData name="Polona Le Quesne Stabej" userId="9a3da78b-eb26-42b3-8962-8b2e1fe7ef27" providerId="ADAL" clId="{491622E7-41FD-40A6-A172-B581C566E61B}" dt="2022-03-29T23:27:16.634" v="2099" actId="164"/>
          <ac:grpSpMkLst>
            <pc:docMk/>
            <pc:sldMk cId="386048855" sldId="297"/>
            <ac:grpSpMk id="19" creationId="{19103BD6-4C74-4706-A81A-3DA330E76A82}"/>
          </ac:grpSpMkLst>
        </pc:grpChg>
        <pc:grpChg chg="add del mod">
          <ac:chgData name="Polona Le Quesne Stabej" userId="9a3da78b-eb26-42b3-8962-8b2e1fe7ef27" providerId="ADAL" clId="{491622E7-41FD-40A6-A172-B581C566E61B}" dt="2022-03-25T00:48:53.292" v="908" actId="165"/>
          <ac:grpSpMkLst>
            <pc:docMk/>
            <pc:sldMk cId="386048855" sldId="297"/>
            <ac:grpSpMk id="63" creationId="{FAA8C61A-F546-42AC-8595-22BC4E982803}"/>
          </ac:grpSpMkLst>
        </pc:grpChg>
        <pc:grpChg chg="add mod">
          <ac:chgData name="Polona Le Quesne Stabej" userId="9a3da78b-eb26-42b3-8962-8b2e1fe7ef27" providerId="ADAL" clId="{491622E7-41FD-40A6-A172-B581C566E61B}" dt="2022-03-29T23:22:01.136" v="2046" actId="164"/>
          <ac:grpSpMkLst>
            <pc:docMk/>
            <pc:sldMk cId="386048855" sldId="297"/>
            <ac:grpSpMk id="67" creationId="{1D1E2566-91F7-4CB3-9093-5BA9455AFEE8}"/>
          </ac:grpSpMkLst>
        </pc:grpChg>
        <pc:grpChg chg="add del mod">
          <ac:chgData name="Polona Le Quesne Stabej" userId="9a3da78b-eb26-42b3-8962-8b2e1fe7ef27" providerId="ADAL" clId="{491622E7-41FD-40A6-A172-B581C566E61B}" dt="2022-03-25T05:04:46.662" v="1836" actId="165"/>
          <ac:grpSpMkLst>
            <pc:docMk/>
            <pc:sldMk cId="386048855" sldId="297"/>
            <ac:grpSpMk id="68" creationId="{0917E79D-7508-491D-8A4C-53ACDC3EFE17}"/>
          </ac:grpSpMkLst>
        </pc:grpChg>
        <pc:grpChg chg="add del mod">
          <ac:chgData name="Polona Le Quesne Stabej" userId="9a3da78b-eb26-42b3-8962-8b2e1fe7ef27" providerId="ADAL" clId="{491622E7-41FD-40A6-A172-B581C566E61B}" dt="2022-03-25T00:52:11.828" v="932" actId="165"/>
          <ac:grpSpMkLst>
            <pc:docMk/>
            <pc:sldMk cId="386048855" sldId="297"/>
            <ac:grpSpMk id="69" creationId="{D3D86484-4C91-4ACB-B0DC-FE5ECB37246C}"/>
          </ac:grpSpMkLst>
        </pc:grpChg>
        <pc:picChg chg="add mod ord topLvl">
          <ac:chgData name="Polona Le Quesne Stabej" userId="9a3da78b-eb26-42b3-8962-8b2e1fe7ef27" providerId="ADAL" clId="{491622E7-41FD-40A6-A172-B581C566E61B}" dt="2022-05-09T11:39:50.163" v="11931" actId="167"/>
          <ac:picMkLst>
            <pc:docMk/>
            <pc:sldMk cId="386048855" sldId="297"/>
            <ac:picMk id="3" creationId="{4E0E5141-5C95-4F4B-B58E-D8D9C456850E}"/>
          </ac:picMkLst>
        </pc:picChg>
        <pc:picChg chg="add mod topLvl">
          <ac:chgData name="Polona Le Quesne Stabej" userId="9a3da78b-eb26-42b3-8962-8b2e1fe7ef27" providerId="ADAL" clId="{491622E7-41FD-40A6-A172-B581C566E61B}" dt="2022-03-29T23:22:29.485" v="2048" actId="164"/>
          <ac:picMkLst>
            <pc:docMk/>
            <pc:sldMk cId="386048855" sldId="297"/>
            <ac:picMk id="4" creationId="{CEE2CAC8-5001-4833-AC2E-EE8936D6B525}"/>
          </ac:picMkLst>
        </pc:picChg>
        <pc:picChg chg="add mod ord">
          <ac:chgData name="Polona Le Quesne Stabej" userId="9a3da78b-eb26-42b3-8962-8b2e1fe7ef27" providerId="ADAL" clId="{491622E7-41FD-40A6-A172-B581C566E61B}" dt="2022-03-25T00:50:41.971" v="914" actId="164"/>
          <ac:picMkLst>
            <pc:docMk/>
            <pc:sldMk cId="386048855" sldId="297"/>
            <ac:picMk id="27" creationId="{DCEDFEAB-E49F-4DB1-B2C2-09B166FAC5F4}"/>
          </ac:picMkLst>
        </pc:picChg>
        <pc:picChg chg="add mod ord topLvl">
          <ac:chgData name="Polona Le Quesne Stabej" userId="9a3da78b-eb26-42b3-8962-8b2e1fe7ef27" providerId="ADAL" clId="{491622E7-41FD-40A6-A172-B581C566E61B}" dt="2022-03-29T23:22:29.485" v="2048" actId="164"/>
          <ac:picMkLst>
            <pc:docMk/>
            <pc:sldMk cId="386048855" sldId="297"/>
            <ac:picMk id="37" creationId="{1DE5185D-D281-42C2-9118-9E27D5A0A09F}"/>
          </ac:picMkLst>
        </pc:picChg>
        <pc:picChg chg="add mod ord topLvl">
          <ac:chgData name="Polona Le Quesne Stabej" userId="9a3da78b-eb26-42b3-8962-8b2e1fe7ef27" providerId="ADAL" clId="{491622E7-41FD-40A6-A172-B581C566E61B}" dt="2022-03-29T23:24:55.247" v="2077" actId="167"/>
          <ac:picMkLst>
            <pc:docMk/>
            <pc:sldMk cId="386048855" sldId="297"/>
            <ac:picMk id="47" creationId="{992DF1D7-6DCE-4596-8A1A-83925DD8979D}"/>
          </ac:picMkLst>
        </pc:picChg>
        <pc:picChg chg="add mod">
          <ac:chgData name="Polona Le Quesne Stabej" userId="9a3da78b-eb26-42b3-8962-8b2e1fe7ef27" providerId="ADAL" clId="{491622E7-41FD-40A6-A172-B581C566E61B}" dt="2022-05-09T11:39:10.497" v="11926" actId="1076"/>
          <ac:picMkLst>
            <pc:docMk/>
            <pc:sldMk cId="386048855" sldId="297"/>
            <ac:picMk id="62" creationId="{7E86B07D-D6ED-4AF7-958B-EB77DCAD7A90}"/>
          </ac:picMkLst>
        </pc:picChg>
        <pc:cxnChg chg="add del mod">
          <ac:chgData name="Polona Le Quesne Stabej" userId="9a3da78b-eb26-42b3-8962-8b2e1fe7ef27" providerId="ADAL" clId="{491622E7-41FD-40A6-A172-B581C566E61B}" dt="2022-03-29T23:21:29.487" v="2039" actId="478"/>
          <ac:cxnSpMkLst>
            <pc:docMk/>
            <pc:sldMk cId="386048855" sldId="297"/>
            <ac:cxnSpMk id="6" creationId="{BB37146D-A034-4B41-B776-2D10A003A0B8}"/>
          </ac:cxnSpMkLst>
        </pc:cxnChg>
        <pc:cxnChg chg="add mod ord">
          <ac:chgData name="Polona Le Quesne Stabej" userId="9a3da78b-eb26-42b3-8962-8b2e1fe7ef27" providerId="ADAL" clId="{491622E7-41FD-40A6-A172-B581C566E61B}" dt="2022-03-25T00:50:41.971" v="914" actId="164"/>
          <ac:cxnSpMkLst>
            <pc:docMk/>
            <pc:sldMk cId="386048855" sldId="297"/>
            <ac:cxnSpMk id="30" creationId="{FD06B00A-4214-4FEB-89D4-9840354E5251}"/>
          </ac:cxnSpMkLst>
        </pc:cxnChg>
        <pc:cxnChg chg="add del mod">
          <ac:chgData name="Polona Le Quesne Stabej" userId="9a3da78b-eb26-42b3-8962-8b2e1fe7ef27" providerId="ADAL" clId="{491622E7-41FD-40A6-A172-B581C566E61B}" dt="2022-03-29T23:21:30.288" v="2040" actId="478"/>
          <ac:cxnSpMkLst>
            <pc:docMk/>
            <pc:sldMk cId="386048855" sldId="297"/>
            <ac:cxnSpMk id="31" creationId="{BC67B812-0959-4583-9CD1-1DBB29310A2C}"/>
          </ac:cxnSpMkLst>
        </pc:cxnChg>
        <pc:cxnChg chg="add mod ord">
          <ac:chgData name="Polona Le Quesne Stabej" userId="9a3da78b-eb26-42b3-8962-8b2e1fe7ef27" providerId="ADAL" clId="{491622E7-41FD-40A6-A172-B581C566E61B}" dt="2022-03-25T00:50:41.971" v="914" actId="164"/>
          <ac:cxnSpMkLst>
            <pc:docMk/>
            <pc:sldMk cId="386048855" sldId="297"/>
            <ac:cxnSpMk id="33" creationId="{BA814573-829A-4B61-9D9D-DBBAA97B6796}"/>
          </ac:cxnSpMkLst>
        </pc:cxnChg>
        <pc:cxnChg chg="add mod ord topLvl">
          <ac:chgData name="Polona Le Quesne Stabej" userId="9a3da78b-eb26-42b3-8962-8b2e1fe7ef27" providerId="ADAL" clId="{491622E7-41FD-40A6-A172-B581C566E61B}" dt="2022-03-29T23:25:14.596" v="2079" actId="164"/>
          <ac:cxnSpMkLst>
            <pc:docMk/>
            <pc:sldMk cId="386048855" sldId="297"/>
            <ac:cxnSpMk id="50" creationId="{5DA780AD-B21D-4247-8DC4-A3D1B5D3F094}"/>
          </ac:cxnSpMkLst>
        </pc:cxnChg>
        <pc:cxnChg chg="add mod ord topLvl">
          <ac:chgData name="Polona Le Quesne Stabej" userId="9a3da78b-eb26-42b3-8962-8b2e1fe7ef27" providerId="ADAL" clId="{491622E7-41FD-40A6-A172-B581C566E61B}" dt="2022-03-29T23:25:14.596" v="2079" actId="164"/>
          <ac:cxnSpMkLst>
            <pc:docMk/>
            <pc:sldMk cId="386048855" sldId="297"/>
            <ac:cxnSpMk id="52" creationId="{D71C179D-2CA9-4251-8A51-382947C7A9F9}"/>
          </ac:cxnSpMkLst>
        </pc:cxnChg>
        <pc:cxnChg chg="add del mod ord topLvl">
          <ac:chgData name="Polona Le Quesne Stabej" userId="9a3da78b-eb26-42b3-8962-8b2e1fe7ef27" providerId="ADAL" clId="{491622E7-41FD-40A6-A172-B581C566E61B}" dt="2022-03-29T23:44:22.520" v="2111" actId="478"/>
          <ac:cxnSpMkLst>
            <pc:docMk/>
            <pc:sldMk cId="386048855" sldId="297"/>
            <ac:cxnSpMk id="60" creationId="{091E251E-FE14-4111-BDA9-0809E6CB8315}"/>
          </ac:cxnSpMkLst>
        </pc:cxnChg>
        <pc:cxnChg chg="add mod">
          <ac:chgData name="Polona Le Quesne Stabej" userId="9a3da78b-eb26-42b3-8962-8b2e1fe7ef27" providerId="ADAL" clId="{491622E7-41FD-40A6-A172-B581C566E61B}" dt="2022-03-29T23:29:34.780" v="2109" actId="208"/>
          <ac:cxnSpMkLst>
            <pc:docMk/>
            <pc:sldMk cId="386048855" sldId="297"/>
            <ac:cxnSpMk id="72" creationId="{899C999A-D2AD-4540-8DE7-ACCA7FFEF478}"/>
          </ac:cxnSpMkLst>
        </pc:cxnChg>
        <pc:cxnChg chg="add mod">
          <ac:chgData name="Polona Le Quesne Stabej" userId="9a3da78b-eb26-42b3-8962-8b2e1fe7ef27" providerId="ADAL" clId="{491622E7-41FD-40A6-A172-B581C566E61B}" dt="2022-03-29T23:27:16.634" v="2099" actId="164"/>
          <ac:cxnSpMkLst>
            <pc:docMk/>
            <pc:sldMk cId="386048855" sldId="297"/>
            <ac:cxnSpMk id="77" creationId="{013E9AC7-23C4-4829-8085-E64A816354B9}"/>
          </ac:cxnSpMkLst>
        </pc:cxnChg>
      </pc:sldChg>
      <pc:sldChg chg="addSp delSp modSp add del mod ord addAnim delAnim modAnim modNotesTx">
        <pc:chgData name="Polona Le Quesne Stabej" userId="9a3da78b-eb26-42b3-8962-8b2e1fe7ef27" providerId="ADAL" clId="{491622E7-41FD-40A6-A172-B581C566E61B}" dt="2022-05-10T00:41:20.191" v="12602" actId="47"/>
        <pc:sldMkLst>
          <pc:docMk/>
          <pc:sldMk cId="2398291694" sldId="298"/>
        </pc:sldMkLst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2" creationId="{0E70F6B4-9A83-4831-B8A9-116D02690427}"/>
          </ac:spMkLst>
        </pc:spChg>
        <pc:spChg chg="add mod">
          <ac:chgData name="Polona Le Quesne Stabej" userId="9a3da78b-eb26-42b3-8962-8b2e1fe7ef27" providerId="ADAL" clId="{491622E7-41FD-40A6-A172-B581C566E61B}" dt="2022-04-29T03:14:55.687" v="7430" actId="1076"/>
          <ac:spMkLst>
            <pc:docMk/>
            <pc:sldMk cId="2398291694" sldId="298"/>
            <ac:spMk id="3" creationId="{C20AD1A8-2E37-4485-80EA-AEDC5EB39AE5}"/>
          </ac:spMkLst>
        </pc:spChg>
        <pc:spChg chg="add del mod">
          <ac:chgData name="Polona Le Quesne Stabej" userId="9a3da78b-eb26-42b3-8962-8b2e1fe7ef27" providerId="ADAL" clId="{491622E7-41FD-40A6-A172-B581C566E61B}" dt="2022-05-10T00:23:38.757" v="12488" actId="478"/>
          <ac:spMkLst>
            <pc:docMk/>
            <pc:sldMk cId="2398291694" sldId="298"/>
            <ac:spMk id="396" creationId="{4837FC60-6DEC-4D0A-B5A6-F4B46B70542B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552" creationId="{8CED00EB-226A-456B-879F-C04BEE6AEA59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553" creationId="{F851DD00-466B-491D-A5CA-FBBDFEDB7D7A}"/>
          </ac:spMkLst>
        </pc:spChg>
        <pc:spChg chg="mod">
          <ac:chgData name="Polona Le Quesne Stabej" userId="9a3da78b-eb26-42b3-8962-8b2e1fe7ef27" providerId="ADAL" clId="{491622E7-41FD-40A6-A172-B581C566E61B}" dt="2022-03-30T21:23:07.739" v="2357" actId="207"/>
          <ac:spMkLst>
            <pc:docMk/>
            <pc:sldMk cId="2398291694" sldId="298"/>
            <ac:spMk id="560" creationId="{1D4E3A9E-6052-4D2C-89FA-464489655CAF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1" creationId="{16E76D66-9102-4E1B-9752-D542BDEA59D5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2" creationId="{044C4C25-5340-40FD-9F09-30B3DD0B2F46}"/>
          </ac:spMkLst>
        </pc:spChg>
        <pc:spChg chg="mod topLvl">
          <ac:chgData name="Polona Le Quesne Stabej" userId="9a3da78b-eb26-42b3-8962-8b2e1fe7ef27" providerId="ADAL" clId="{491622E7-41FD-40A6-A172-B581C566E61B}" dt="2022-05-10T00:27:38.783" v="12515" actId="165"/>
          <ac:spMkLst>
            <pc:docMk/>
            <pc:sldMk cId="2398291694" sldId="298"/>
            <ac:spMk id="564" creationId="{33A8E657-26A0-4613-BDF2-BD067A35741C}"/>
          </ac:spMkLst>
        </pc:spChg>
        <pc:spChg chg="add mod">
          <ac:chgData name="Polona Le Quesne Stabej" userId="9a3da78b-eb26-42b3-8962-8b2e1fe7ef27" providerId="ADAL" clId="{491622E7-41FD-40A6-A172-B581C566E61B}" dt="2022-03-31T22:17:06.950" v="4248" actId="1076"/>
          <ac:spMkLst>
            <pc:docMk/>
            <pc:sldMk cId="2398291694" sldId="298"/>
            <ac:spMk id="566" creationId="{0A102B7B-7D14-46E0-94CA-784E4F5632EB}"/>
          </ac:spMkLst>
        </pc:spChg>
        <pc:spChg chg="add del mod">
          <ac:chgData name="Polona Le Quesne Stabej" userId="9a3da78b-eb26-42b3-8962-8b2e1fe7ef27" providerId="ADAL" clId="{491622E7-41FD-40A6-A172-B581C566E61B}" dt="2022-05-10T00:23:55.093" v="12493" actId="478"/>
          <ac:spMkLst>
            <pc:docMk/>
            <pc:sldMk cId="2398291694" sldId="298"/>
            <ac:spMk id="638" creationId="{7D593B3A-9871-4018-B7D0-C3CEAE252221}"/>
          </ac:spMkLst>
        </pc:spChg>
        <pc:spChg chg="add del mod">
          <ac:chgData name="Polona Le Quesne Stabej" userId="9a3da78b-eb26-42b3-8962-8b2e1fe7ef27" providerId="ADAL" clId="{491622E7-41FD-40A6-A172-B581C566E61B}" dt="2022-05-10T00:23:01.353" v="12477" actId="478"/>
          <ac:spMkLst>
            <pc:docMk/>
            <pc:sldMk cId="2398291694" sldId="298"/>
            <ac:spMk id="639" creationId="{4C797050-48D7-43B5-8664-628BA80A8350}"/>
          </ac:spMkLst>
        </pc:spChg>
        <pc:spChg chg="mod">
          <ac:chgData name="Polona Le Quesne Stabej" userId="9a3da78b-eb26-42b3-8962-8b2e1fe7ef27" providerId="ADAL" clId="{491622E7-41FD-40A6-A172-B581C566E61B}" dt="2022-04-29T03:15:08.303" v="7433" actId="1076"/>
          <ac:spMkLst>
            <pc:docMk/>
            <pc:sldMk cId="2398291694" sldId="298"/>
            <ac:spMk id="640" creationId="{8D3B166F-1B9C-401E-B690-2985FE348B32}"/>
          </ac:spMkLst>
        </pc:spChg>
        <pc:spChg chg="add mod">
          <ac:chgData name="Polona Le Quesne Stabej" userId="9a3da78b-eb26-42b3-8962-8b2e1fe7ef27" providerId="ADAL" clId="{491622E7-41FD-40A6-A172-B581C566E61B}" dt="2022-05-10T00:24:13.673" v="12500" actId="14100"/>
          <ac:spMkLst>
            <pc:docMk/>
            <pc:sldMk cId="2398291694" sldId="298"/>
            <ac:spMk id="641" creationId="{DACC1D3C-833B-4804-A786-5CEADF6B310E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673" creationId="{814C885E-A296-40DC-93B1-11022CAAE696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677" creationId="{0AB3264A-834F-40AE-8327-731E9508128E}"/>
          </ac:spMkLst>
        </pc:spChg>
        <pc:spChg chg="mod topLvl">
          <ac:chgData name="Polona Le Quesne Stabej" userId="9a3da78b-eb26-42b3-8962-8b2e1fe7ef27" providerId="ADAL" clId="{491622E7-41FD-40A6-A172-B581C566E61B}" dt="2022-05-10T00:26:56.079" v="12510" actId="165"/>
          <ac:spMkLst>
            <pc:docMk/>
            <pc:sldMk cId="2398291694" sldId="298"/>
            <ac:spMk id="776" creationId="{4AB03DB0-C9B9-4F3D-8C27-5D2628E2F4B1}"/>
          </ac:spMkLst>
        </pc:spChg>
        <pc:spChg chg="mod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778" creationId="{5772EC59-C21F-453C-84C7-1D6B83A87404}"/>
          </ac:spMkLst>
        </pc:spChg>
        <pc:spChg chg="mod">
          <ac:chgData name="Polona Le Quesne Stabej" userId="9a3da78b-eb26-42b3-8962-8b2e1fe7ef27" providerId="ADAL" clId="{491622E7-41FD-40A6-A172-B581C566E61B}" dt="2022-05-10T00:23:56.447" v="12495" actId="20577"/>
          <ac:spMkLst>
            <pc:docMk/>
            <pc:sldMk cId="2398291694" sldId="298"/>
            <ac:spMk id="782" creationId="{96D95F56-8F18-42EB-BAC3-E5AB88888642}"/>
          </ac:spMkLst>
        </pc:spChg>
        <pc:spChg chg="add del mod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783" creationId="{D8703C73-7479-4CE3-876C-778FB60B25B7}"/>
          </ac:spMkLst>
        </pc:spChg>
        <pc:spChg chg="add del">
          <ac:chgData name="Polona Le Quesne Stabej" userId="9a3da78b-eb26-42b3-8962-8b2e1fe7ef27" providerId="ADAL" clId="{491622E7-41FD-40A6-A172-B581C566E61B}" dt="2022-05-10T00:23:58.832" v="12497" actId="478"/>
          <ac:spMkLst>
            <pc:docMk/>
            <pc:sldMk cId="2398291694" sldId="298"/>
            <ac:spMk id="800" creationId="{4E2EA8D1-F7CD-433C-85FB-623D8C006739}"/>
          </ac:spMkLst>
        </pc:spChg>
        <pc:spChg chg="add del mod">
          <ac:chgData name="Polona Le Quesne Stabej" userId="9a3da78b-eb26-42b3-8962-8b2e1fe7ef27" providerId="ADAL" clId="{491622E7-41FD-40A6-A172-B581C566E61B}" dt="2022-05-10T00:23:39.099" v="12489" actId="478"/>
          <ac:spMkLst>
            <pc:docMk/>
            <pc:sldMk cId="2398291694" sldId="298"/>
            <ac:spMk id="1030" creationId="{58B733AE-AD31-4707-800F-436784B0C38D}"/>
          </ac:spMkLst>
        </pc:spChg>
        <pc:spChg chg="mod">
          <ac:chgData name="Polona Le Quesne Stabej" userId="9a3da78b-eb26-42b3-8962-8b2e1fe7ef27" providerId="ADAL" clId="{491622E7-41FD-40A6-A172-B581C566E61B}" dt="2022-04-12T23:16:42.618" v="5653" actId="1076"/>
          <ac:spMkLst>
            <pc:docMk/>
            <pc:sldMk cId="2398291694" sldId="298"/>
            <ac:spMk id="1034" creationId="{42EC2C5A-6044-41A1-8856-37648DBE650D}"/>
          </ac:spMkLst>
        </pc:spChg>
        <pc:spChg chg="mod">
          <ac:chgData name="Polona Le Quesne Stabej" userId="9a3da78b-eb26-42b3-8962-8b2e1fe7ef27" providerId="ADAL" clId="{491622E7-41FD-40A6-A172-B581C566E61B}" dt="2022-03-30T00:23:32.505" v="2151" actId="1076"/>
          <ac:spMkLst>
            <pc:docMk/>
            <pc:sldMk cId="2398291694" sldId="298"/>
            <ac:spMk id="1035" creationId="{C6EA3CAC-5ABF-4E54-B826-DBBE413C058A}"/>
          </ac:spMkLst>
        </pc:spChg>
        <pc:spChg chg="mod topLvl">
          <ac:chgData name="Polona Le Quesne Stabej" userId="9a3da78b-eb26-42b3-8962-8b2e1fe7ef27" providerId="ADAL" clId="{491622E7-41FD-40A6-A172-B581C566E61B}" dt="2022-05-10T00:27:45.196" v="12516" actId="165"/>
          <ac:spMkLst>
            <pc:docMk/>
            <pc:sldMk cId="2398291694" sldId="298"/>
            <ac:spMk id="1053" creationId="{F932B877-0AA0-4AA7-9BAF-97F42252660F}"/>
          </ac:spMkLst>
        </pc:spChg>
        <pc:grpChg chg="mod">
          <ac:chgData name="Polona Le Quesne Stabej" userId="9a3da78b-eb26-42b3-8962-8b2e1fe7ef27" providerId="ADAL" clId="{491622E7-41FD-40A6-A172-B581C566E61B}" dt="2022-03-30T00:23:16.248" v="2149" actId="1076"/>
          <ac:grpSpMkLst>
            <pc:docMk/>
            <pc:sldMk cId="2398291694" sldId="298"/>
            <ac:grpSpMk id="266" creationId="{F8BBACE0-680C-4466-B7A8-1491474996F4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44" creationId="{7AC9BEC3-F53A-49C2-BAD8-FE1B12372E0D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462" creationId="{B85C084F-B2BA-49A0-A9F3-50F353E4D055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80" creationId="{8D2D31F9-B372-4634-95A3-A36D31F07805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498" creationId="{D77C7439-E6E9-4909-946D-E8B294C727C7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16" creationId="{2DE8FD8E-C804-40AE-8024-B0DC8F7DB33F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534" creationId="{D5F560A2-B5C9-4193-B1C3-99DB1528D0CA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63" creationId="{26582078-EB19-4229-8F87-BA7F3CB21D06}"/>
          </ac:grpSpMkLst>
        </pc:grpChg>
        <pc:grpChg chg="mod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571" creationId="{6716E8F7-C62C-41A8-A54A-FF76D54C0444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589" creationId="{17031010-7DEA-472E-A549-F8496BA61B21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607" creationId="{77A6791C-76A6-4674-B3F2-A3C85271F9FB}"/>
          </ac:grpSpMkLst>
        </pc:grpChg>
        <pc:grpChg chg="add mod">
          <ac:chgData name="Polona Le Quesne Stabej" userId="9a3da78b-eb26-42b3-8962-8b2e1fe7ef27" providerId="ADAL" clId="{491622E7-41FD-40A6-A172-B581C566E61B}" dt="2022-04-29T03:27:15.453" v="7453" actId="571"/>
          <ac:grpSpMkLst>
            <pc:docMk/>
            <pc:sldMk cId="2398291694" sldId="298"/>
            <ac:grpSpMk id="641" creationId="{CCB6F005-A0E1-4964-851D-23A9CFCE79C9}"/>
          </ac:grpSpMkLst>
        </pc:grpChg>
        <pc:grpChg chg="add del mod">
          <ac:chgData name="Polona Le Quesne Stabej" userId="9a3da78b-eb26-42b3-8962-8b2e1fe7ef27" providerId="ADAL" clId="{491622E7-41FD-40A6-A172-B581C566E61B}" dt="2022-05-10T00:27:04.218" v="12512" actId="21"/>
          <ac:grpSpMkLst>
            <pc:docMk/>
            <pc:sldMk cId="2398291694" sldId="298"/>
            <ac:grpSpMk id="642" creationId="{5D5192C3-D9C7-486D-A4C8-83EDDB079E19}"/>
          </ac:grpSpMkLst>
        </pc:grpChg>
        <pc:grpChg chg="add del mod">
          <ac:chgData name="Polona Le Quesne Stabej" userId="9a3da78b-eb26-42b3-8962-8b2e1fe7ef27" providerId="ADAL" clId="{491622E7-41FD-40A6-A172-B581C566E61B}" dt="2022-05-10T00:27:53.177" v="12518" actId="21"/>
          <ac:grpSpMkLst>
            <pc:docMk/>
            <pc:sldMk cId="2398291694" sldId="298"/>
            <ac:grpSpMk id="660" creationId="{8ABED9A5-BF38-4872-8D77-E1C7E0C224D1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25" creationId="{803CCFE2-071D-4F1B-AC72-2B68A8D3D769}"/>
          </ac:grpSpMkLst>
        </pc:grpChg>
        <pc:grpChg chg="mod topLv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27" creationId="{F8833F0A-EC99-4457-8D01-CBCDED5986EA}"/>
          </ac:grpSpMkLst>
        </pc:grpChg>
        <pc:grpChg chg="del mod">
          <ac:chgData name="Polona Le Quesne Stabej" userId="9a3da78b-eb26-42b3-8962-8b2e1fe7ef27" providerId="ADAL" clId="{491622E7-41FD-40A6-A172-B581C566E61B}" dt="2022-05-10T00:27:38.783" v="12515" actId="165"/>
          <ac:grpSpMkLst>
            <pc:docMk/>
            <pc:sldMk cId="2398291694" sldId="298"/>
            <ac:grpSpMk id="1033" creationId="{86707801-9056-42DD-A303-2D061F4B6A54}"/>
          </ac:grpSpMkLst>
        </pc:grpChg>
        <pc:grpChg chg="mod">
          <ac:chgData name="Polona Le Quesne Stabej" userId="9a3da78b-eb26-42b3-8962-8b2e1fe7ef27" providerId="ADAL" clId="{491622E7-41FD-40A6-A172-B581C566E61B}" dt="2022-03-30T00:23:16.248" v="2149" actId="1076"/>
          <ac:grpSpMkLst>
            <pc:docMk/>
            <pc:sldMk cId="2398291694" sldId="298"/>
            <ac:grpSpMk id="1036" creationId="{1672CA73-8A3A-4943-AC84-8CC3E83C214A}"/>
          </ac:grpSpMkLst>
        </pc:grpChg>
        <pc:grpChg chg="del">
          <ac:chgData name="Polona Le Quesne Stabej" userId="9a3da78b-eb26-42b3-8962-8b2e1fe7ef27" providerId="ADAL" clId="{491622E7-41FD-40A6-A172-B581C566E61B}" dt="2022-05-10T00:26:56.079" v="12510" actId="165"/>
          <ac:grpSpMkLst>
            <pc:docMk/>
            <pc:sldMk cId="2398291694" sldId="298"/>
            <ac:grpSpMk id="1038" creationId="{F6D593A4-8D8A-4E44-A7B9-B594A09EE6DF}"/>
          </ac:grpSpMkLst>
        </pc:grpChg>
        <pc:grpChg chg="mod">
          <ac:chgData name="Polona Le Quesne Stabej" userId="9a3da78b-eb26-42b3-8962-8b2e1fe7ef27" providerId="ADAL" clId="{491622E7-41FD-40A6-A172-B581C566E61B}" dt="2022-03-30T00:23:36.009" v="2152" actId="1076"/>
          <ac:grpSpMkLst>
            <pc:docMk/>
            <pc:sldMk cId="2398291694" sldId="298"/>
            <ac:grpSpMk id="1039" creationId="{D4C6893C-50A5-4629-A38A-4A2261F8DBE0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44" creationId="{8EF7F53E-C371-4224-A0CC-2778742F26C1}"/>
          </ac:grpSpMkLst>
        </pc:grpChg>
        <pc:grpChg chg="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52" creationId="{D955D022-8FE7-440F-86D8-713108BB2C13}"/>
          </ac:grpSpMkLst>
        </pc:grpChg>
        <pc:grpChg chg="del mod topLvl">
          <ac:chgData name="Polona Le Quesne Stabej" userId="9a3da78b-eb26-42b3-8962-8b2e1fe7ef27" providerId="ADAL" clId="{491622E7-41FD-40A6-A172-B581C566E61B}" dt="2022-05-10T00:27:45.196" v="12516" actId="165"/>
          <ac:grpSpMkLst>
            <pc:docMk/>
            <pc:sldMk cId="2398291694" sldId="298"/>
            <ac:grpSpMk id="1055" creationId="{1904E83C-E222-4F92-8BCC-6ABC389C7AA7}"/>
          </ac:grpSpMkLst>
        </pc:grpChg>
        <pc:picChg chg="mod">
          <ac:chgData name="Polona Le Quesne Stabej" userId="9a3da78b-eb26-42b3-8962-8b2e1fe7ef27" providerId="ADAL" clId="{491622E7-41FD-40A6-A172-B581C566E61B}" dt="2022-04-29T03:14:55.687" v="7430" actId="1076"/>
          <ac:picMkLst>
            <pc:docMk/>
            <pc:sldMk cId="2398291694" sldId="298"/>
            <ac:picMk id="565" creationId="{2C3590E9-89E9-45A7-AB54-B73EC7AFE1CE}"/>
          </ac:picMkLst>
        </pc:pic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399" creationId="{199CB766-21F6-4D61-94F3-4BD173B5F77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1" creationId="{5657405B-980D-414A-A93E-254A60BBC14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2" creationId="{3BCB76AE-6B36-49A3-BFF2-40D999272BC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3" creationId="{D83A0853-63F8-4FF7-8EAB-BAB98058B86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4" creationId="{AD6EB239-810A-45B6-96F0-396223A7350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5" creationId="{7DF814CE-5308-4E64-8953-DDF9279C783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6" creationId="{D20CA7BD-859D-49A1-9A87-0BA737596F7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7" creationId="{6C7AED64-EC4B-4688-87A9-7E51FD42C9E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8" creationId="{1385DBC5-573D-4008-8612-C8C76B836E6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09" creationId="{23B2205A-79E7-4F82-8C50-D52FC4D4CC0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0" creationId="{979A8BAB-16E9-4884-9802-B8140479412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1" creationId="{5FF4EF78-30A0-46BA-A1B0-411D4AE5617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2" creationId="{2BD4FA31-A558-418C-850C-BB6F92C2B89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3" creationId="{1CD14901-2C74-4B95-8BE7-BDB8823D5CD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4" creationId="{8769D1A7-75F1-4EB9-9174-4652C7966AA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5" creationId="{A38822FF-BB8F-41CD-B0BA-4D23A2E8775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16" creationId="{9A42ACBD-7114-47A5-A2FF-C7F7FF047E4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6" creationId="{A9C78F8F-D0A6-428E-9CC7-C42DAF76D8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7" creationId="{4B9DF5A1-78CD-4448-8B25-93CC348AA13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8" creationId="{7FDF6E60-B3DB-4E07-AD1F-99CFF84AA59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29" creationId="{05EE732B-9B42-4B52-B189-125B3F17EBD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0" creationId="{D9E8E887-E734-4CDC-8A71-415D2A8696F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1" creationId="{00633E79-3116-4EAC-A3D8-6A07C8BBB45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2" creationId="{F837695F-6DEF-422B-AEA4-933202B7668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3" creationId="{1F683620-6412-4D84-8C8E-0408A78565C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4" creationId="{ABD349CC-C960-44E1-9B1A-286268ABD6F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5" creationId="{6F550017-4202-4B5C-BD86-68C96DA9023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6" creationId="{796D5E13-34FB-48EA-8023-1AD36043D13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7" creationId="{630C1471-E3D4-429C-9E39-68BB2580E74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8" creationId="{F499B483-FFDA-4F87-884D-CF7DB305BDC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39" creationId="{AA2CC1F1-8C5F-44B5-A817-EF35A137EEF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0" creationId="{B233ACA7-50DC-478F-9E24-3BF32240A51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1" creationId="{E11DA81E-D92A-4E1E-965D-1BD9925BC82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2" creationId="{6CC1F897-5887-4C56-9EF3-1D73FBD9149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5" creationId="{9F19F76E-4D96-460E-85EF-2F39952CC0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6" creationId="{335F0EB1-726A-4351-9F44-4766150EB4D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7" creationId="{357B1987-C627-4011-A871-2B34DE46CB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8" creationId="{4BFDE297-7B52-4104-9232-D43CD4E7665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49" creationId="{DBFEB68E-65C3-48D1-8137-47088B96DF6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0" creationId="{4184461F-60A4-4995-A3AC-5B47797D0F4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1" creationId="{CA3F3788-CE5E-4C0B-88B5-9E40542E37A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2" creationId="{F6F39107-60ED-42BF-9BB4-A62EB800740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3" creationId="{80B479E1-A7E3-4470-804C-07A6CCAA538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4" creationId="{3D03CF25-B8D4-4688-93B0-ACFA0E62A6B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5" creationId="{78D149AC-2C25-46C9-AC25-AFBD6BC0CD2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6" creationId="{24E2845F-71F9-4EAE-81F1-0143CE9837A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7" creationId="{16CB5979-CA62-476F-82DA-E623FAF92ED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8" creationId="{81C16F3C-632A-4CDB-A52F-2DB4721AE38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59" creationId="{A8D8DCF5-4271-4D86-B2A8-4DBC1B3304C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60" creationId="{7D743A70-46EB-4993-AC92-8DD21176FC3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61" creationId="{C7962965-7F8F-4500-9267-0379F3226D0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3" creationId="{9366056A-59DF-4C8C-8A77-94FC9D08CF7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4" creationId="{E9DB8844-EE3E-43F7-B492-78A9EAB7884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5" creationId="{ADEB2557-2155-41D8-9B21-103A7275B3C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6" creationId="{B23DC820-D28C-49C1-BABB-37A9DBE0156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7" creationId="{195F9295-54D4-4A00-840E-723EA6E31D5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8" creationId="{D847424E-65E6-47A1-852F-9B4CE7C6218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69" creationId="{F7247AAB-B777-4611-A527-75785FFD6EE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0" creationId="{2763B5A1-4CE6-41BF-82AE-742F9D170D8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1" creationId="{C72A5D43-D200-4650-9897-AEE858E24AF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2" creationId="{2F1C95F2-4180-4B4D-8AC8-C9D3FDC55B3E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3" creationId="{CE0DCD45-E433-4D1C-A9BD-2DC5EC3E316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4" creationId="{0E65962F-9A13-467A-83F4-3ECF25DAF9D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5" creationId="{538AF544-4DDD-42FD-9137-CDBC78553A0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6" creationId="{0848EEBF-9AFC-4408-A5E2-2EB3B23DFCA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7" creationId="{C62EC5CD-0A87-46F1-BF96-08005E9753D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8" creationId="{68F90EC1-67D5-4C76-9818-67FD663A8DA4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479" creationId="{B3EC09BD-03B1-4B37-AAA6-2BECE62E87B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1" creationId="{FD2FAF7E-A92F-43E8-9D74-EEE53E90DFE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2" creationId="{36387A6E-B872-4229-A7CD-72D3D7A44FB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3" creationId="{21AB80F9-DD3E-41C4-8DB9-622324A365F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4" creationId="{6E3BAA9C-8610-4962-BDF5-6EAD618AD46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5" creationId="{5DDE29EB-4653-41DA-903C-89446EF4CBC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6" creationId="{8DFDE7B8-D99F-4D2B-A6CA-6A8970AE4FB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7" creationId="{CD6CA143-BDF5-4FC6-8E99-BCA3220ECEE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8" creationId="{4276961A-634B-45F4-A79F-920CFBBA04E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89" creationId="{AA5C8D59-9B06-44EF-A917-313D3419059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0" creationId="{68CA6683-2A87-4CC6-ADF2-74CFE40F693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1" creationId="{06486266-825D-4F0E-917D-3441E6D474C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2" creationId="{21306BE2-B776-4D4F-BF8C-A4BD31EBD5C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3" creationId="{9C796067-6384-4B76-89AE-6093F515850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4" creationId="{D945DCF3-E96C-4A19-B38B-598907E85ED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5" creationId="{108B8C48-2B9F-4255-9685-6E6C3038179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6" creationId="{8B88072D-7F1E-4C2E-B6F9-DCD16F8F97E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7" creationId="{FE56358D-4A18-456B-B1A6-DF15A54FCA1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499" creationId="{FABB6484-0C80-497D-84DF-8C81BA71B29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0" creationId="{AD00848E-B219-4E31-BACA-163F656E87F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1" creationId="{263DB112-A3CD-466B-8299-6FA9D0A2011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2" creationId="{7C709BAD-1AB5-4652-B1F3-75B41CAA702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3" creationId="{066E7988-1028-4F2A-853C-BF29FA29BE5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4" creationId="{53895C0B-8AA9-4DC1-848E-9833DC99522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5" creationId="{D36CFB1D-5FD2-4276-A0B2-7C94A2DF91B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6" creationId="{D4949F28-D8CF-4B99-817A-157E3C47FEC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7" creationId="{2B6522FD-9784-4322-B65D-184A82395A1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8" creationId="{5824AF76-502C-4CBD-8CCB-1DE6CFC0B15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09" creationId="{488BADA1-15B6-44D5-80D7-8FAB66910FA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0" creationId="{6F72D9CB-A0AF-4F3A-8737-D34B560AC72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1" creationId="{DF537AD1-F7EE-4605-9041-DA329486BC2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2" creationId="{B4FF757E-FFD7-4622-AA87-386EA6FF910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3" creationId="{809E471F-0D49-4F00-BF58-BCEF617CCB9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4" creationId="{BB5343BD-6E0F-485E-BF2E-4DAB460B6F9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15" creationId="{2B696531-DCA5-4D7A-97A2-978DEA530A6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7" creationId="{79409296-81D6-4481-AAB0-CBC2B0E1C0C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8" creationId="{3FD21A6D-A1CF-4FD2-8BA9-35D1134D1DE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19" creationId="{94140C0D-5A1B-4C0A-833C-0F730968AA0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0" creationId="{6D7B158F-4DEF-44B2-B2C9-387883DCABF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1" creationId="{4B110063-C800-4CDA-A384-5CA5EE8D3A1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2" creationId="{8A5F18A6-CC79-4580-BED1-C46862870B9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3" creationId="{6A0BCC5F-6DC6-4446-9413-7ACD36BD4E2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4" creationId="{08074036-102D-4A68-8B3E-CE58013AA32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5" creationId="{A385A39C-9D0A-4969-B1A5-E07B6388C5B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6" creationId="{BDBC51EA-E677-4CE4-B8B3-99B515A6498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7" creationId="{28120246-402E-4540-9035-92B03A514D2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8" creationId="{258020DA-D169-4109-AC94-24572F42A7D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29" creationId="{0FA523E1-C9BA-419E-8354-813C15349F5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0" creationId="{25FA589F-1553-40A7-B38F-B54BCC6742A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1" creationId="{3F22FDA1-D837-4BE3-B4DE-4B26D8DC3FE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2" creationId="{C665E1C9-07FA-417F-AB6A-508CA1A9504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33" creationId="{D486C3D5-D2D3-4712-9A22-1EF4F785AF3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5" creationId="{204BD9A5-22D1-4BD3-BEC0-2B9A09181AB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6" creationId="{19335992-9115-45F5-8587-92ED5384A68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7" creationId="{3DEA7948-1C38-4C87-9166-F7524098681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8" creationId="{09FFD60E-1407-4ACE-9CEB-5DEFB899078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39" creationId="{3EE7C901-9C6A-4DAF-8E1B-FC51CEBE2BD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0" creationId="{05D4B3E7-83EB-4544-8030-CDCE425CA00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1" creationId="{8A8CB04E-3509-4C5A-9576-06DD0AB8088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2" creationId="{D04ED732-B1C7-4BA4-9F4F-C66C9CE67C0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3" creationId="{14166625-523B-4257-B619-C2EADC87547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4" creationId="{E504B45B-8CD0-4BB6-BE8E-948487FF654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5" creationId="{D74162A4-79CE-4606-A72A-5F7417C7BF46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6" creationId="{481E2AC0-50D3-4438-A72F-EC8EC92950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7" creationId="{518471BC-515E-4D3E-904A-D78CFC2E0D9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8" creationId="{C9110E55-304F-44DC-B5D5-1A30BD2480F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49" creationId="{B15F4727-DDAE-4789-90C6-62B38143D20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0" creationId="{455E9A3A-E4A1-4B76-A598-3C35314A5452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1" creationId="{22C18537-610F-4537-AD37-E93381C1A032}"/>
          </ac:cxnSpMkLst>
        </pc:cxnChg>
        <pc:cxnChg chg="mod topLvl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55" creationId="{A85712D9-E308-4124-A6EA-B7B68A23391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7" creationId="{FCE7951B-F1F3-41C1-9F26-C42EA28899C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8" creationId="{3F704796-D390-4CB0-A659-68D129AA331F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69" creationId="{7F5B1A67-4EF2-4C16-9740-70CE69969E8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0" creationId="{4CB0C0A4-0DFA-4067-95E8-711F6C0A0DE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2" creationId="{E0AF809E-7C42-42E5-9AEF-609A4241443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3" creationId="{48CBA2A9-322D-4A27-96B9-3D2925F5881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4" creationId="{098047D5-18BD-4563-ABEC-84E053077C6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5" creationId="{371175DC-72F0-4447-885D-F3B3E8736EE2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6" creationId="{37C6A4B3-EA53-4B39-BF45-9CD7C2BC340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7" creationId="{FE887219-600F-401C-AF81-42E4AD983A3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8" creationId="{1CB9D5F3-CAA9-4D80-8D04-08C3A8F0D0F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79" creationId="{BB7B45D7-4FCF-434B-AC2A-2C916ADBFD6A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0" creationId="{5102AC44-11D2-46AD-9FFF-FE61E85A955E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1" creationId="{9D361DA2-BAF3-488E-9EC6-15676D9E1AA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2" creationId="{7119E2A3-3236-4CA6-85BE-E7189305C34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3" creationId="{8A81D311-C8DF-4E62-8F8A-E56BF30A3A3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4" creationId="{96CF7B9B-247B-422D-AC7D-315931E13BE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5" creationId="{1FBC069C-6F09-4656-AEC8-233FDEB631C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6" creationId="{BE0EEB0A-4122-450F-B2C6-416D1E34D05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7" creationId="{5C70A61E-8264-469A-8EB9-B5F0A3A39F9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588" creationId="{59623D11-2899-4A2C-AF08-8F97E32F081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0" creationId="{7B526D66-E3A8-4470-8072-7857DD64CA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1" creationId="{75D441F7-D48B-413D-9E96-371A9136E49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2" creationId="{4152AFF7-E5CE-4339-8C6A-2B4EAD72E98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3" creationId="{16CA68DC-7F62-433D-B49B-C02B2DBC1C8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4" creationId="{EDC3067C-C26F-43B8-84A5-A1B32762F3C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5" creationId="{661D392C-74FB-4AE6-BD00-E47BE2788AE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6" creationId="{49F392C1-A61F-4D4A-9C0D-3ED03112774C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7" creationId="{0DD6F805-652C-414B-9D58-AA588BC557F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8" creationId="{D08F797E-5EC3-4A18-BCCD-113F166107E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599" creationId="{A2749C78-299A-475C-910A-A923C772E28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0" creationId="{F5343990-9AFB-4485-B82B-868F1D4690C3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1" creationId="{B2BD45EF-B01F-4756-9DB4-D1D8E354FFB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2" creationId="{3144911C-390D-42BF-9115-8919B20370EE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3" creationId="{ABDE9D47-9DE6-4409-BAC5-AEC5D2090D0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4" creationId="{C3E7C5D3-4A19-4F89-BBDF-BB0B4D53610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5" creationId="{73EE2B99-6BA9-4034-951F-BFC18505EB0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6" creationId="{3A4508B0-8EAC-4C76-AC4F-045961BEAD3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8" creationId="{A44D6E93-B2C1-4BE3-93F9-0E3DE7B9C25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09" creationId="{365CE989-DCD8-47FD-A3F0-5C00554CF831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0" creationId="{C90C32D4-24A5-4230-A57C-865EB66C3B4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1" creationId="{C6630151-14B8-4ACB-94D1-A07EFF3EEB4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2" creationId="{CC7E9B1F-9A97-4DFB-AB0B-A03E45CCB7A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3" creationId="{848A33B7-4228-4B4D-947E-00FD30E7DC6B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4" creationId="{E4085191-4964-49F0-BA9E-5CA0F3313C7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5" creationId="{902437FF-499F-4A66-A410-51AAA8DBCEA0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6" creationId="{5E3D78A7-13EB-44BD-88C2-08C0BCB2B78F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7" creationId="{53C6B56F-867C-4613-B1A7-D3F2DBFB3598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8" creationId="{98EF5A0E-7CAB-4AA2-9010-66E9F8DC761A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19" creationId="{B7B37D5E-8A2C-4638-AB42-9420CF5437F5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0" creationId="{3455AE66-7D75-4AB1-8A09-DBA0FAC3BE99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1" creationId="{95EC5276-3506-4C77-9617-78BCAE7EB667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2" creationId="{D27E3CF7-608F-4FC8-BD94-E33499927604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3" creationId="{3F47B881-69EB-46D8-8831-E4B33310F16D}"/>
          </ac:cxnSpMkLst>
        </pc:cxnChg>
        <pc:cxnChg chg="mod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624" creationId="{052938BB-56DB-498B-B2D1-3F5BD5FAE806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5" creationId="{F9B7A28F-659D-40F0-9E02-5F3148497155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6" creationId="{DC49002D-3AF7-4D7E-B64D-34E330694DF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7" creationId="{85A59E0E-1005-4A32-AD5B-7E654EC32BA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8" creationId="{20F918B5-7DE6-425B-8B75-8FA6009B1FA9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29" creationId="{27FB588B-EE4F-4B08-8B2F-2D001022E3C3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0" creationId="{53CDDB11-484C-4B66-9924-5ABFA4E6969D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1" creationId="{FC4366CF-F395-4156-B547-02EB40821B67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2" creationId="{2FBDBEA6-D4B3-44AA-AC34-441FEDD7FBA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3" creationId="{7E3B22C9-03A0-4D33-AF89-B987B3BACF10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4" creationId="{A80A4C40-F6F6-42DF-90AD-CB7888AAA56B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5" creationId="{1014A416-0E59-461E-B410-8CD983F7EDC2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6" creationId="{AFD676B0-8431-46DF-9C7D-DAC23FE23BDC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37" creationId="{D2D94AEB-D160-4528-9D4F-5A91396ED3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2" creationId="{3F0604C5-4EFB-40AB-9A19-B412A2B4E98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3" creationId="{0EAB9FB5-F185-4C26-9139-953A016E977E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3" creationId="{F3003EBC-F56F-405B-B327-62431948FB1A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4" creationId="{A9578ACD-890A-4D67-8617-19B6742B49C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4" creationId="{CCD0E96D-97FB-4FD5-B360-9BD6C5B694B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5" creationId="{56C130BC-E149-48B2-936F-CFBD850950C9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5" creationId="{9CFBBC1B-8E2E-4332-AE70-49CB7AAC6312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6" creationId="{9BA5083C-F398-4926-A145-B1571BD3B3E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6" creationId="{D11D0817-3752-48C7-9708-E182B77299F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7" creationId="{5D21DF3D-3D8E-4EB0-8AB0-17582D1AA3B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7" creationId="{9FCEA544-D27F-4617-A104-080935693E37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8" creationId="{A9C66E03-8AFE-450B-818D-6A5ABC0F239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8" creationId="{B15917B0-F20B-4D9E-A4B5-1A64AECF84AA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49" creationId="{373DAE06-E1FE-43C9-81E9-2BF8CBF146F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49" creationId="{41CCB0DE-7517-4B97-81C3-D4FD3D85195F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0" creationId="{01A1B7BC-7D58-4311-AD2C-AA3DB8521E4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0" creationId="{127FFB7C-3AA4-45F4-9026-F268B93DA3B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1" creationId="{4D15C4CB-35DE-4277-B823-87C3E048B318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1" creationId="{8F189530-9D91-4129-AED3-17F02E203E4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2" creationId="{47B2DEFE-E1AC-45BF-BA2A-B877BEA79075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2" creationId="{704B1EB2-6B5C-4756-8129-C3997D76C75F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3" creationId="{136070BF-632A-4F29-95DB-A6300D900E2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3" creationId="{16241166-84B9-4CF7-99DB-DA09C078C3F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4" creationId="{6E0D9815-B703-4800-85FB-35E8B79D4A9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4" creationId="{B4C11B7B-57B9-40A7-9391-650A1C83A10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5" creationId="{9A5BF0A9-191D-43EE-BE53-F3F1A2E36954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5" creationId="{A592CD3A-529E-4567-A4C0-1BE166799ECC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6" creationId="{3ECEE6CE-A312-4E14-A747-62587662281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6" creationId="{5FCD1BB0-32BE-4750-AFA0-FE0004B51D8D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7" creationId="{3C223571-708D-4255-A4C4-0E9F8EBA644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7" creationId="{66332B5E-100D-4DA3-806B-2A0C37882D9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8" creationId="{39540906-1294-4D5E-A9C8-0C04E3CD5DC6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8" creationId="{C4AE642E-C906-4CAB-9403-38FC5D90910C}"/>
          </ac:cxnSpMkLst>
        </pc:cxnChg>
        <pc:cxnChg chg="mod">
          <ac:chgData name="Polona Le Quesne Stabej" userId="9a3da78b-eb26-42b3-8962-8b2e1fe7ef27" providerId="ADAL" clId="{491622E7-41FD-40A6-A172-B581C566E61B}" dt="2022-05-10T00:27:01.193" v="12511"/>
          <ac:cxnSpMkLst>
            <pc:docMk/>
            <pc:sldMk cId="2398291694" sldId="298"/>
            <ac:cxnSpMk id="659" creationId="{AFC3EC8E-5218-42A9-87CA-C131DA2C4C2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59" creationId="{BE64CEE4-8CA5-4ED3-8052-6195949F300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0" creationId="{1C767F2B-E7FF-4C47-8978-2B56C6EC720E}"/>
          </ac:cxnSpMkLst>
        </pc:cxnChg>
        <pc:cxnChg chg="mod">
          <ac:chgData name="Polona Le Quesne Stabej" userId="9a3da78b-eb26-42b3-8962-8b2e1fe7ef27" providerId="ADAL" clId="{491622E7-41FD-40A6-A172-B581C566E61B}" dt="2022-05-10T00:27:51.092" v="12517"/>
          <ac:cxnSpMkLst>
            <pc:docMk/>
            <pc:sldMk cId="2398291694" sldId="298"/>
            <ac:cxnSpMk id="661" creationId="{C9BA5E41-7F33-46BB-B86B-3D18B5B7B45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1" creationId="{D3598B64-2192-465A-913E-85C505CB930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2" creationId="{3E900EBF-F698-4A6D-8BD4-B449E1D476D4}"/>
          </ac:cxnSpMkLst>
        </pc:cxnChg>
        <pc:cxnChg chg="mod">
          <ac:chgData name="Polona Le Quesne Stabej" userId="9a3da78b-eb26-42b3-8962-8b2e1fe7ef27" providerId="ADAL" clId="{491622E7-41FD-40A6-A172-B581C566E61B}" dt="2022-05-10T00:27:51.092" v="12517"/>
          <ac:cxnSpMkLst>
            <pc:docMk/>
            <pc:sldMk cId="2398291694" sldId="298"/>
            <ac:cxnSpMk id="662" creationId="{9FFD2580-E1F3-42B0-8BBC-A8975E9B18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3" creationId="{32ADF149-E47A-4734-B018-D3092068AFE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4" creationId="{BDA2E3B4-78ED-4578-9A8F-EECCAF937DD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5" creationId="{B798AE01-4B61-4E6C-B6E0-BFA92D064C4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6" creationId="{792792BD-97E3-431C-B202-320E46F2356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7" creationId="{0CA2B6E6-D374-4FAB-8EEA-A2FD474E7E6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8" creationId="{1C86534B-D395-439F-93B6-2BA583C37C1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69" creationId="{4EC31960-1151-42CD-9BC7-25EB51A2110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0" creationId="{77EE8DE6-B350-44AB-99E1-EC32506E9C0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1" creationId="{326D5A73-2443-4095-9BA5-AD8183F387B7}"/>
          </ac:cxnSpMkLst>
        </pc:cxnChg>
        <pc:cxnChg chg="mod topLvl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672" creationId="{FDF57599-EDB4-4BB9-82AB-1C4C578915E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5" creationId="{A91A5979-2569-40F8-AACE-3EF36FA3069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78" creationId="{61FAE3D4-F8F7-4BB8-B661-119FC9860E6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0" creationId="{653620E5-A788-4E05-AB24-B0F36938C00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1" creationId="{81A63F43-3EF9-42FD-A793-52E7E53D0FF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2" creationId="{FF02C3F8-7FA7-4FE3-8DE7-0EE04FDA909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3" creationId="{D9ECFC1A-2BB3-421F-BF5B-59BD2EC55A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4" creationId="{8FB88616-45AD-429C-B34C-C3C475C161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5" creationId="{6A1A3467-CC54-4E6F-A2D9-948179DD606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6" creationId="{F38AF1C6-9A23-4082-ABE9-574481A5D5F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7" creationId="{B2D16E3E-843C-4176-8F0E-2C14EACD408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8" creationId="{6C229772-C066-41B2-9506-303365899A3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89" creationId="{76B8A273-B33C-4335-8CA8-322BD47B495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0" creationId="{16EA2BEB-A896-4442-AD75-04948FB2533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1" creationId="{AD4348B7-18CD-4409-AF18-44BBF5B9F4B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2" creationId="{DCEE5FCB-2E51-414D-9E94-8571A079E88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3" creationId="{9D89CCAC-062C-41DF-BFE5-ACDD3046D22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4" creationId="{04FAC726-2F7A-4315-B963-D14C1C80162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5" creationId="{BD42EDCE-DE66-4BA9-9A27-9B674E77A1F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6" creationId="{AD61629F-9718-43CD-B4A4-8F631EFD69F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7" creationId="{3CC1F297-2E37-4B6B-A10B-83EBA806E24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8" creationId="{193CAFC2-DF9A-4B48-87DE-4F607164441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699" creationId="{7960D57D-9B73-4A47-AA65-EC347ED3294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0" creationId="{9E4527C1-EECE-4E6D-A7C4-CCAA5DE2993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1" creationId="{8D02C0FD-9DBC-47CE-AE4D-F3280505873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2" creationId="{9DBC7005-B71D-4E8E-A57D-7B65944B8C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3" creationId="{588E0D78-D76E-4156-AB49-6FB5866464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4" creationId="{C8EA14A8-01B5-4CE6-8E4B-BC386FC763E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5" creationId="{8CC75166-AA72-4355-A6DE-20DDE1D28E6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6" creationId="{588E0EC1-A817-42A9-BBB2-C5543FE0530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7" creationId="{FB936764-81D0-4B89-B9DB-17FF25F2A0E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8" creationId="{6629EF47-D365-4200-B2D4-45878CE06CE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09" creationId="{476D1B33-02F6-4074-B1D6-CE7D0CF9C85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0" creationId="{14B4D874-F2C7-4993-98B1-023E80763AE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1" creationId="{4F7932E8-CD33-497F-AE84-D706BB63FAF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2" creationId="{E80470F3-A02C-4F49-9107-D82E20C253C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3" creationId="{2C1F9223-7114-434A-968D-16BA0A4B3BA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4" creationId="{8600FE92-0FAB-4149-A840-C5451F67BAB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5" creationId="{FA4533A2-E785-47AB-ACDB-92BF2CE13FE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6" creationId="{CE7AD2CF-E573-464C-A342-CA56BE0C783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7" creationId="{4178A330-6736-4DB4-8294-D3A23D60A53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8" creationId="{1A14FEF9-4432-4107-809E-BD979640F05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19" creationId="{995FBC2C-686C-46F0-AD0E-104889E9DC6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0" creationId="{0563CD63-98C2-479F-A381-1C9C4239B44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1" creationId="{8B5C97BF-8882-4D2D-B34C-F4ADBA7A02F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2" creationId="{9E86AB27-F8AA-4254-8213-C8473987236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3" creationId="{33B03837-622F-4134-A78D-DA1BD0C5D77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4" creationId="{2D0172E7-D2DB-4A11-AB8D-B387BDC951A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5" creationId="{A094546A-3014-49A2-830A-88FE6DAF5B7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6" creationId="{E5DA9C27-B975-4C53-973E-B24A1E92112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7" creationId="{74A5BB2D-CA56-4CBE-BFEA-9FC2B6243EE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8" creationId="{750C0594-A22C-4B3E-8ACA-3B3AD8929FA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29" creationId="{700F5945-41A8-4356-A761-4B6988C4F84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0" creationId="{503E9966-FBF6-4DA4-867E-3581962B296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1" creationId="{81FCAD66-668C-48C5-9648-350F53445B3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2" creationId="{88040552-359B-4627-908C-0235E60189D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3" creationId="{2B33F542-84BC-48AB-99FA-DB804F3C18A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4" creationId="{C3B88DF0-5926-4E7A-BFED-80527773CD8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5" creationId="{0C8722E2-0EAB-4F21-9721-9C2A90F897C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6" creationId="{B4A8C584-9901-4E62-A64C-D76E1CE23B8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7" creationId="{70CF7C52-9F57-4D5C-9BA6-FF0E71AB13B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8" creationId="{B98BD4E5-8598-4BFC-8646-E4D7988A70B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39" creationId="{011643C1-140B-4EEC-990C-7A61AD592A7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0" creationId="{83792495-1317-4B8E-A58E-1FB87AA79B4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1" creationId="{6DB28546-9E75-4E15-8D48-8D913456F87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2" creationId="{3BC3767F-259D-4D1E-8BD9-A0021E6ACE9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3" creationId="{C1163285-6113-40F3-9175-315BAF78DD05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4" creationId="{C87E3E0E-10EC-4B83-B4AB-98389A3CA3C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5" creationId="{2067581B-E048-4DDB-88A0-CBAA7DAC898C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6" creationId="{0DF4AA46-05E9-4E23-8034-341D0AB8A4F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7" creationId="{9305BB1C-1063-4B72-B093-EA957DE1988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8" creationId="{4E253552-7EBC-4DAC-9CCB-7609798225C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49" creationId="{09F8906C-7C34-4307-A851-FF80095A1C1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0" creationId="{F8C563CB-3491-488A-A4DB-1778BD3B6537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1" creationId="{7793371C-6BFE-4F7E-90CF-8F113A8630F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2" creationId="{93E4658D-3B02-4FA6-9D0D-004AF31A61D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3" creationId="{C1FCC6B8-4414-4D8C-AAAF-DF4C2F70065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4" creationId="{09F5C076-525A-4E7E-9CC6-741C214C7B3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5" creationId="{81B25B68-899D-4572-912E-B7BF9A232A3A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6" creationId="{B7371342-8D65-4698-8F92-2DDBFC23CF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7" creationId="{95CAFED0-E99E-49DC-A59F-B5C5657D860D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8" creationId="{B8B5D3B0-C506-448B-B18A-CA61AB97128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59" creationId="{6452FE6E-C55B-4F08-BFAF-D65906876B0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0" creationId="{B341B58B-0A06-4897-876A-C65EA66B1D66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1" creationId="{48FB97FF-150B-4077-9D22-646F1152569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2" creationId="{6399392C-0EF1-4CDA-99A4-915B384176A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3" creationId="{F1423C50-D2E2-46CF-86BE-061D615AC2FB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4" creationId="{5E85060B-30CA-4A22-9B06-4A49EF6B3EBF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5" creationId="{7DA49779-94B0-4988-AFB9-7B9B54FEB52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6" creationId="{48F28ECA-D52D-476B-9814-77C9298AA40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7" creationId="{8A03F404-5EA7-41B5-B543-2F2717345C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8" creationId="{1DEDEB9F-A719-4F5B-A6E7-D47C8AFB2BD1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69" creationId="{149ADC20-94BA-424A-AACE-540FA21CBB10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0" creationId="{596D0F3C-C415-43CE-9A9F-1B55FE7CABFE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1" creationId="{083CE652-4ECD-4F73-BB9B-A13B861C9D23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2" creationId="{B4FB235E-D1E5-415C-A458-370BBD59FE64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3" creationId="{E5DC20C0-8E06-4E5C-A35B-2ADE26B76BBB}"/>
          </ac:cxnSpMkLst>
        </pc:cxnChg>
        <pc:cxnChg chg="mod topLvl">
          <ac:chgData name="Polona Le Quesne Stabej" userId="9a3da78b-eb26-42b3-8962-8b2e1fe7ef27" providerId="ADAL" clId="{491622E7-41FD-40A6-A172-B581C566E61B}" dt="2022-05-10T00:26:56.079" v="12510" actId="165"/>
          <ac:cxnSpMkLst>
            <pc:docMk/>
            <pc:sldMk cId="2398291694" sldId="298"/>
            <ac:cxnSpMk id="774" creationId="{AF2B8808-5D7C-4429-9F3A-03E70CBC52D2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775" creationId="{F0367A63-0D5D-49DB-AB32-CE54061CA071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784" creationId="{0B1A5A97-A6A0-48D4-8BC8-6E99645D2F5C}"/>
          </ac:cxnSpMkLst>
        </pc:cxnChg>
        <pc:cxnChg chg="add del mod">
          <ac:chgData name="Polona Le Quesne Stabej" userId="9a3da78b-eb26-42b3-8962-8b2e1fe7ef27" providerId="ADAL" clId="{491622E7-41FD-40A6-A172-B581C566E61B}" dt="2022-05-10T00:23:57.976" v="12496" actId="478"/>
          <ac:cxnSpMkLst>
            <pc:docMk/>
            <pc:sldMk cId="2398291694" sldId="298"/>
            <ac:cxnSpMk id="799" creationId="{ACFCB094-52F6-49C4-9145-953851EE49C9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801" creationId="{D44BE2CF-2C68-4D77-9756-F4FEE58E9F28}"/>
          </ac:cxnSpMkLst>
        </pc:cxnChg>
        <pc:cxnChg chg="mod">
          <ac:chgData name="Polona Le Quesne Stabej" userId="9a3da78b-eb26-42b3-8962-8b2e1fe7ef27" providerId="ADAL" clId="{491622E7-41FD-40A6-A172-B581C566E61B}" dt="2022-04-29T03:27:15.453" v="7453" actId="571"/>
          <ac:cxnSpMkLst>
            <pc:docMk/>
            <pc:sldMk cId="2398291694" sldId="298"/>
            <ac:cxnSpMk id="802" creationId="{D1BCEA32-ABB4-47D6-BE66-E42E293964BC}"/>
          </ac:cxnSpMkLst>
        </pc:cxnChg>
        <pc:cxnChg chg="add del">
          <ac:chgData name="Polona Le Quesne Stabej" userId="9a3da78b-eb26-42b3-8962-8b2e1fe7ef27" providerId="ADAL" clId="{491622E7-41FD-40A6-A172-B581C566E61B}" dt="2022-05-10T00:23:38.328" v="12487" actId="478"/>
          <ac:cxnSpMkLst>
            <pc:docMk/>
            <pc:sldMk cId="2398291694" sldId="298"/>
            <ac:cxnSpMk id="1029" creationId="{36E95CBC-B582-45BE-933B-029F30AC5AA8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1032" creationId="{CDC2583E-07CD-4F9F-9E44-6AF42CBC0054}"/>
          </ac:cxnSpMkLst>
        </pc:cxnChg>
        <pc:cxnChg chg="mod">
          <ac:chgData name="Polona Le Quesne Stabej" userId="9a3da78b-eb26-42b3-8962-8b2e1fe7ef27" providerId="ADAL" clId="{491622E7-41FD-40A6-A172-B581C566E61B}" dt="2022-05-10T00:27:45.196" v="12516" actId="165"/>
          <ac:cxnSpMkLst>
            <pc:docMk/>
            <pc:sldMk cId="2398291694" sldId="298"/>
            <ac:cxnSpMk id="1042" creationId="{FEBF3FAB-6561-4D5B-948C-D242E9C5885A}"/>
          </ac:cxnSpMkLst>
        </pc:cxnChg>
      </pc:sldChg>
      <pc:sldChg chg="addSp delSp modSp new del mod modClrScheme modAnim chgLayout">
        <pc:chgData name="Polona Le Quesne Stabej" userId="9a3da78b-eb26-42b3-8962-8b2e1fe7ef27" providerId="ADAL" clId="{491622E7-41FD-40A6-A172-B581C566E61B}" dt="2022-03-31T00:27:15.910" v="3930" actId="47"/>
        <pc:sldMkLst>
          <pc:docMk/>
          <pc:sldMk cId="1147752607" sldId="299"/>
        </pc:sldMkLst>
        <pc:spChg chg="add del mod ord">
          <ac:chgData name="Polona Le Quesne Stabej" userId="9a3da78b-eb26-42b3-8962-8b2e1fe7ef27" providerId="ADAL" clId="{491622E7-41FD-40A6-A172-B581C566E61B}" dt="2022-03-31T00:20:54.995" v="3740" actId="478"/>
          <ac:spMkLst>
            <pc:docMk/>
            <pc:sldMk cId="1147752607" sldId="299"/>
            <ac:spMk id="2" creationId="{37F64B1A-583F-40BB-BDAD-CFF97D07221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" creationId="{099DB7E4-F7E2-46A2-9E4B-5AAC75CF1CA8}"/>
          </ac:spMkLst>
        </pc:spChg>
        <pc:spChg chg="add del mod">
          <ac:chgData name="Polona Le Quesne Stabej" userId="9a3da78b-eb26-42b3-8962-8b2e1fe7ef27" providerId="ADAL" clId="{491622E7-41FD-40A6-A172-B581C566E61B}" dt="2022-03-31T00:00:55.020" v="3678" actId="478"/>
          <ac:spMkLst>
            <pc:docMk/>
            <pc:sldMk cId="1147752607" sldId="299"/>
            <ac:spMk id="4" creationId="{E3AE4A71-ABF1-4F38-A08B-A047B89F852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" creationId="{3162F350-AC40-4715-8E43-932216EF7823}"/>
          </ac:spMkLst>
        </pc:spChg>
        <pc:spChg chg="add del mod">
          <ac:chgData name="Polona Le Quesne Stabej" userId="9a3da78b-eb26-42b3-8962-8b2e1fe7ef27" providerId="ADAL" clId="{491622E7-41FD-40A6-A172-B581C566E61B}" dt="2022-03-31T00:00:53.523" v="3677" actId="478"/>
          <ac:spMkLst>
            <pc:docMk/>
            <pc:sldMk cId="1147752607" sldId="299"/>
            <ac:spMk id="6" creationId="{E0537911-50F6-4233-A21E-84DD1956E933}"/>
          </ac:spMkLst>
        </pc:spChg>
        <pc:spChg chg="add del mod ord">
          <ac:chgData name="Polona Le Quesne Stabej" userId="9a3da78b-eb26-42b3-8962-8b2e1fe7ef27" providerId="ADAL" clId="{491622E7-41FD-40A6-A172-B581C566E61B}" dt="2022-03-31T00:00:51.582" v="3676" actId="478"/>
          <ac:spMkLst>
            <pc:docMk/>
            <pc:sldMk cId="1147752607" sldId="299"/>
            <ac:spMk id="7" creationId="{7A28C368-ACEA-4CC8-A5D8-85CA481E4A4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8" creationId="{99000C7D-B67F-48B3-86CD-0ECAC6D30BA9}"/>
          </ac:spMkLst>
        </pc:spChg>
        <pc:spChg chg="add del mod ord">
          <ac:chgData name="Polona Le Quesne Stabej" userId="9a3da78b-eb26-42b3-8962-8b2e1fe7ef27" providerId="ADAL" clId="{491622E7-41FD-40A6-A172-B581C566E61B}" dt="2022-03-31T00:20:56.949" v="3741" actId="478"/>
          <ac:spMkLst>
            <pc:docMk/>
            <pc:sldMk cId="1147752607" sldId="299"/>
            <ac:spMk id="12" creationId="{54C806DB-6D89-480A-89CA-19A42A09B14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15" creationId="{6BD6480C-3BE7-4E6A-95B3-1CCFB932D48C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17" creationId="{DAAA8BF9-A5A3-4034-8E3B-C08B7EAF9C7A}"/>
          </ac:spMkLst>
        </pc:spChg>
        <pc:spChg chg="del mod">
          <ac:chgData name="Polona Le Quesne Stabej" userId="9a3da78b-eb26-42b3-8962-8b2e1fe7ef27" providerId="ADAL" clId="{491622E7-41FD-40A6-A172-B581C566E61B}" dt="2022-03-31T00:00:57.524" v="3679" actId="478"/>
          <ac:spMkLst>
            <pc:docMk/>
            <pc:sldMk cId="1147752607" sldId="299"/>
            <ac:spMk id="18" creationId="{876FB61E-7DFC-437F-8364-1747E33577BF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1" creationId="{A2F7B964-AF9A-4B9C-B6A5-16226B377CD2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2" creationId="{9161AAFA-DBCC-469A-9ECC-096E114899BB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3" creationId="{46CFF1E8-FC40-4C97-9995-E98523F97268}"/>
          </ac:spMkLst>
        </pc:spChg>
        <pc:spChg chg="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4" creationId="{7A544F04-2F10-4C4E-B8FD-BCA0123D4E1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5" creationId="{C9E04C66-2031-4B44-A56B-97C6CD008DB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6" creationId="{39151359-620B-4864-86B6-354D63BA1B43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7" creationId="{67C0BC90-0A6B-4A47-B53E-C9046AAC233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8" creationId="{38DBDCE8-EA84-4380-98B0-F6240DB92C8D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29" creationId="{809015B9-FDC9-4716-8857-3DEB9B198150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0" creationId="{DAF48668-93F3-4A2F-A564-90C917A7EA6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1" creationId="{4D69688E-DDCA-4FC9-BF29-57E6F9F6197C}"/>
          </ac:spMkLst>
        </pc:spChg>
        <pc:spChg chg="add del mod">
          <ac:chgData name="Polona Le Quesne Stabej" userId="9a3da78b-eb26-42b3-8962-8b2e1fe7ef27" providerId="ADAL" clId="{491622E7-41FD-40A6-A172-B581C566E61B}" dt="2022-03-31T00:20:58.337" v="3742" actId="478"/>
          <ac:spMkLst>
            <pc:docMk/>
            <pc:sldMk cId="1147752607" sldId="299"/>
            <ac:spMk id="32" creationId="{8A93A3AF-D1DF-471E-80D1-CCFF12F1963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3" creationId="{31618E73-16B9-4DC5-93DE-8F3F0C25B513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4" creationId="{E3B452DE-6E7D-4318-B15F-81D48DFD8FB0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5" creationId="{D11294B3-D34B-49E3-8EF2-C372460E5B1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6" creationId="{3397502D-E93C-4DAD-BE0F-EBC15515A179}"/>
          </ac:spMkLst>
        </pc:spChg>
        <pc:spChg chg="add del mod">
          <ac:chgData name="Polona Le Quesne Stabej" userId="9a3da78b-eb26-42b3-8962-8b2e1fe7ef27" providerId="ADAL" clId="{491622E7-41FD-40A6-A172-B581C566E61B}" dt="2022-03-31T00:20:50.169" v="3738" actId="478"/>
          <ac:spMkLst>
            <pc:docMk/>
            <pc:sldMk cId="1147752607" sldId="299"/>
            <ac:spMk id="37" creationId="{7491D9AB-1105-4854-AE24-31795B3A59DA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8" creationId="{6D360E11-F179-4E18-BA61-DC080D1504C2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39" creationId="{CACC36D1-DAA2-45E2-A098-CB1931CB37D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0" creationId="{AD760DE3-1D57-4956-8888-EB4302689517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1" creationId="{300E4E07-F570-4394-A40B-802DA43C896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2" creationId="{E24F7DC4-2705-444F-BF1E-C34971C19D2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3" creationId="{89AB9E60-6EF9-4BAD-97CC-A63464C84AD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4" creationId="{FDFCEC65-87E4-4528-9704-EFEF7068D25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5" creationId="{3D6C077C-D9D5-40CD-917E-6BF1FABF980F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6" creationId="{C3C1A9E0-77CF-4169-8B1D-38B04384614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7" creationId="{CF165ADD-95D8-40F3-8635-6F92F50E4401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8" creationId="{AF5B9488-9559-43DD-9D88-4A798162B6D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49" creationId="{2F0512ED-26CD-40A6-A6E2-D3AF3FB25594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0" creationId="{B0A0CDD4-9172-4BCE-ADE4-32E03C0C2D67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1" creationId="{6C8B9409-43AD-4377-B1E7-7EDA3C1831DC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2" creationId="{B1B70925-DBCE-410F-8A94-3A67484F9BBF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3" creationId="{4A0DF714-8BD8-425F-BCA4-32DC7AF2B0F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4" creationId="{9511D8CD-B5A2-4B8C-8518-A9404C4A336E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5" creationId="{85871F9F-EFF8-4394-8A30-656F4CE5158D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6" creationId="{0FAB1AE2-4688-4061-BEFF-2B199BE6F74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7" creationId="{BFB1DD8F-E22D-4CB0-BAD8-7DB477A39B6B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8" creationId="{DA7C30A2-0189-4FFE-9FAF-C08A6444DA1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59" creationId="{F6E7210C-A64B-4B04-8708-A54FEB8BD7B5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0" creationId="{8655D9C7-176B-48FA-80A1-EDAE4E1DADF1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1" creationId="{29777D38-F245-445F-8635-A85A0E53E94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2" creationId="{F760CE8A-0127-4BC5-A847-A8B3FD7EA15B}"/>
          </ac:spMkLst>
        </pc:spChg>
        <pc:spChg chg="add del mod">
          <ac:chgData name="Polona Le Quesne Stabej" userId="9a3da78b-eb26-42b3-8962-8b2e1fe7ef27" providerId="ADAL" clId="{491622E7-41FD-40A6-A172-B581C566E61B}" dt="2022-03-31T00:20:53.170" v="3739" actId="478"/>
          <ac:spMkLst>
            <pc:docMk/>
            <pc:sldMk cId="1147752607" sldId="299"/>
            <ac:spMk id="63" creationId="{C6DF893A-8694-4FCE-ACB3-0CD5901BD0D8}"/>
          </ac:spMkLst>
        </pc:spChg>
        <pc:spChg chg="add del mod">
          <ac:chgData name="Polona Le Quesne Stabej" userId="9a3da78b-eb26-42b3-8962-8b2e1fe7ef27" providerId="ADAL" clId="{491622E7-41FD-40A6-A172-B581C566E61B}" dt="2022-03-31T00:21:00.688" v="3744" actId="478"/>
          <ac:spMkLst>
            <pc:docMk/>
            <pc:sldMk cId="1147752607" sldId="299"/>
            <ac:spMk id="65" creationId="{9F2F1732-A49F-4F01-BC58-259267F0B600}"/>
          </ac:spMkLst>
        </pc:spChg>
        <pc:spChg chg="add del mod">
          <ac:chgData name="Polona Le Quesne Stabej" userId="9a3da78b-eb26-42b3-8962-8b2e1fe7ef27" providerId="ADAL" clId="{491622E7-41FD-40A6-A172-B581C566E61B}" dt="2022-03-31T00:20:59.328" v="3743" actId="478"/>
          <ac:spMkLst>
            <pc:docMk/>
            <pc:sldMk cId="1147752607" sldId="299"/>
            <ac:spMk id="67" creationId="{3C55F821-E5AF-430A-9B9E-EA998FDEF336}"/>
          </ac:spMkLst>
        </pc:spChg>
        <pc:spChg chg="add mod">
          <ac:chgData name="Polona Le Quesne Stabej" userId="9a3da78b-eb26-42b3-8962-8b2e1fe7ef27" providerId="ADAL" clId="{491622E7-41FD-40A6-A172-B581C566E61B}" dt="2022-03-31T00:23:23.269" v="3928" actId="207"/>
          <ac:spMkLst>
            <pc:docMk/>
            <pc:sldMk cId="1147752607" sldId="299"/>
            <ac:spMk id="68" creationId="{11FC0FD1-B25D-4A83-B717-965B7125E6EB}"/>
          </ac:spMkLst>
        </pc:spChg>
        <pc:spChg chg="add mod">
          <ac:chgData name="Polona Le Quesne Stabej" userId="9a3da78b-eb26-42b3-8962-8b2e1fe7ef27" providerId="ADAL" clId="{491622E7-41FD-40A6-A172-B581C566E61B}" dt="2022-03-31T00:23:48.846" v="3929"/>
          <ac:spMkLst>
            <pc:docMk/>
            <pc:sldMk cId="1147752607" sldId="299"/>
            <ac:spMk id="69" creationId="{3702E775-D886-46B4-8E7D-707F46E1A630}"/>
          </ac:spMkLst>
        </pc:spChg>
        <pc:spChg chg="add mod">
          <ac:chgData name="Polona Le Quesne Stabej" userId="9a3da78b-eb26-42b3-8962-8b2e1fe7ef27" providerId="ADAL" clId="{491622E7-41FD-40A6-A172-B581C566E61B}" dt="2022-03-31T00:23:48.846" v="3929"/>
          <ac:spMkLst>
            <pc:docMk/>
            <pc:sldMk cId="1147752607" sldId="299"/>
            <ac:spMk id="70" creationId="{27B435BE-9AF9-4576-822D-FA4655A7EDF0}"/>
          </ac:spMkLst>
        </pc:spChg>
        <pc:grpChg chg="add del mod">
          <ac:chgData name="Polona Le Quesne Stabej" userId="9a3da78b-eb26-42b3-8962-8b2e1fe7ef27" providerId="ADAL" clId="{491622E7-41FD-40A6-A172-B581C566E61B}" dt="2022-03-31T00:00:55.020" v="3678" actId="478"/>
          <ac:grpSpMkLst>
            <pc:docMk/>
            <pc:sldMk cId="1147752607" sldId="299"/>
            <ac:grpSpMk id="9" creationId="{67ABF7DD-C173-4A38-B024-72B088F6DC45}"/>
          </ac:grpSpMkLst>
        </pc:grpChg>
        <pc:grpChg chg="add del mod">
          <ac:chgData name="Polona Le Quesne Stabej" userId="9a3da78b-eb26-42b3-8962-8b2e1fe7ef27" providerId="ADAL" clId="{491622E7-41FD-40A6-A172-B581C566E61B}" dt="2022-03-31T00:00:53.523" v="3677" actId="478"/>
          <ac:grpSpMkLst>
            <pc:docMk/>
            <pc:sldMk cId="1147752607" sldId="299"/>
            <ac:grpSpMk id="10" creationId="{EBBD6C41-14F7-486C-87BE-0E26E5ECC095}"/>
          </ac:grpSpMkLst>
        </pc:grpChg>
        <pc:grpChg chg="add del mod">
          <ac:chgData name="Polona Le Quesne Stabej" userId="9a3da78b-eb26-42b3-8962-8b2e1fe7ef27" providerId="ADAL" clId="{491622E7-41FD-40A6-A172-B581C566E61B}" dt="2022-03-31T00:00:51.582" v="3676" actId="478"/>
          <ac:grpSpMkLst>
            <pc:docMk/>
            <pc:sldMk cId="1147752607" sldId="299"/>
            <ac:grpSpMk id="11" creationId="{D7AE652B-29E9-4599-A3F9-4322D538DEE2}"/>
          </ac:grpSpMkLst>
        </pc:grpChg>
        <pc:grpChg chg="add del mod">
          <ac:chgData name="Polona Le Quesne Stabej" userId="9a3da78b-eb26-42b3-8962-8b2e1fe7ef27" providerId="ADAL" clId="{491622E7-41FD-40A6-A172-B581C566E61B}" dt="2022-03-31T00:00:57.524" v="3679" actId="478"/>
          <ac:grpSpMkLst>
            <pc:docMk/>
            <pc:sldMk cId="1147752607" sldId="299"/>
            <ac:grpSpMk id="16" creationId="{230E0AAE-DF99-4A61-AEA1-4BCF14ECE9AB}"/>
          </ac:grpSpMkLst>
        </pc:grpChg>
        <pc:grpChg chg="add del mod">
          <ac:chgData name="Polona Le Quesne Stabej" userId="9a3da78b-eb26-42b3-8962-8b2e1fe7ef27" providerId="ADAL" clId="{491622E7-41FD-40A6-A172-B581C566E61B}" dt="2022-03-31T00:23:23.269" v="3928" actId="207"/>
          <ac:grpSpMkLst>
            <pc:docMk/>
            <pc:sldMk cId="1147752607" sldId="299"/>
            <ac:grpSpMk id="19" creationId="{D45A669B-17E6-44E1-8642-857BC8D86EEC}"/>
          </ac:grpSpMkLst>
        </pc:grpChg>
        <pc:grpChg chg="add mod">
          <ac:chgData name="Polona Le Quesne Stabej" userId="9a3da78b-eb26-42b3-8962-8b2e1fe7ef27" providerId="ADAL" clId="{491622E7-41FD-40A6-A172-B581C566E61B}" dt="2022-03-31T00:23:23.269" v="3928" actId="207"/>
          <ac:grpSpMkLst>
            <pc:docMk/>
            <pc:sldMk cId="1147752607" sldId="299"/>
            <ac:grpSpMk id="20" creationId="{AC6F6A60-0C4A-494C-B6BB-6571A14E95AF}"/>
          </ac:grpSpMkLst>
        </pc:grpChg>
        <pc:picChg chg="add del mod ord">
          <ac:chgData name="Polona Le Quesne Stabej" userId="9a3da78b-eb26-42b3-8962-8b2e1fe7ef27" providerId="ADAL" clId="{491622E7-41FD-40A6-A172-B581C566E61B}" dt="2022-03-31T00:20:48.298" v="3737" actId="478"/>
          <ac:picMkLst>
            <pc:docMk/>
            <pc:sldMk cId="1147752607" sldId="299"/>
            <ac:picMk id="13" creationId="{72572E8C-FA07-406F-BF31-28EA3BB13244}"/>
          </ac:picMkLst>
        </pc:picChg>
        <pc:picChg chg="add mod">
          <ac:chgData name="Polona Le Quesne Stabej" userId="9a3da78b-eb26-42b3-8962-8b2e1fe7ef27" providerId="ADAL" clId="{491622E7-41FD-40A6-A172-B581C566E61B}" dt="2022-03-31T00:23:48.846" v="3929"/>
          <ac:picMkLst>
            <pc:docMk/>
            <pc:sldMk cId="1147752607" sldId="299"/>
            <ac:picMk id="71" creationId="{80FECFDB-A2B7-43D1-911E-87BD4A129585}"/>
          </ac:picMkLst>
        </pc:picChg>
      </pc:sldChg>
      <pc:sldChg chg="addSp delSp modSp add mod ord delAnim">
        <pc:chgData name="Polona Le Quesne Stabej" userId="9a3da78b-eb26-42b3-8962-8b2e1fe7ef27" providerId="ADAL" clId="{491622E7-41FD-40A6-A172-B581C566E61B}" dt="2022-05-09T08:50:02.475" v="11360"/>
        <pc:sldMkLst>
          <pc:docMk/>
          <pc:sldMk cId="2835488330" sldId="300"/>
        </pc:sldMkLst>
        <pc:spChg chg="mod">
          <ac:chgData name="Polona Le Quesne Stabej" userId="9a3da78b-eb26-42b3-8962-8b2e1fe7ef27" providerId="ADAL" clId="{491622E7-41FD-40A6-A172-B581C566E61B}" dt="2022-04-10T23:24:19.797" v="4816" actId="1076"/>
          <ac:spMkLst>
            <pc:docMk/>
            <pc:sldMk cId="2835488330" sldId="300"/>
            <ac:spMk id="2" creationId="{37F64B1A-583F-40BB-BDAD-CFF97D072215}"/>
          </ac:spMkLst>
        </pc:spChg>
        <pc:spChg chg="mod">
          <ac:chgData name="Polona Le Quesne Stabej" userId="9a3da78b-eb26-42b3-8962-8b2e1fe7ef27" providerId="ADAL" clId="{491622E7-41FD-40A6-A172-B581C566E61B}" dt="2022-03-31T00:37:16.090" v="3937" actId="207"/>
          <ac:spMkLst>
            <pc:docMk/>
            <pc:sldMk cId="2835488330" sldId="300"/>
            <ac:spMk id="7" creationId="{7A28C368-ACEA-4CC8-A5D8-85CA481E4A4B}"/>
          </ac:spMkLst>
        </pc:spChg>
        <pc:spChg chg="mod">
          <ac:chgData name="Polona Le Quesne Stabej" userId="9a3da78b-eb26-42b3-8962-8b2e1fe7ef27" providerId="ADAL" clId="{491622E7-41FD-40A6-A172-B581C566E61B}" dt="2022-03-31T00:37:16.090" v="3937" actId="207"/>
          <ac:spMkLst>
            <pc:docMk/>
            <pc:sldMk cId="2835488330" sldId="300"/>
            <ac:spMk id="8" creationId="{99000C7D-B67F-48B3-86CD-0ECAC6D30BA9}"/>
          </ac:spMkLst>
        </pc:spChg>
        <pc:spChg chg="mod">
          <ac:chgData name="Polona Le Quesne Stabej" userId="9a3da78b-eb26-42b3-8962-8b2e1fe7ef27" providerId="ADAL" clId="{491622E7-41FD-40A6-A172-B581C566E61B}" dt="2022-04-10T23:24:27.444" v="4817" actId="1076"/>
          <ac:spMkLst>
            <pc:docMk/>
            <pc:sldMk cId="2835488330" sldId="300"/>
            <ac:spMk id="12" creationId="{54C806DB-6D89-480A-89CA-19A42A09B144}"/>
          </ac:spMkLst>
        </pc:spChg>
        <pc:spChg chg="mod">
          <ac:chgData name="Polona Le Quesne Stabej" userId="9a3da78b-eb26-42b3-8962-8b2e1fe7ef27" providerId="ADAL" clId="{491622E7-41FD-40A6-A172-B581C566E61B}" dt="2022-04-10T23:24:38.418" v="4820" actId="1076"/>
          <ac:spMkLst>
            <pc:docMk/>
            <pc:sldMk cId="2835488330" sldId="300"/>
            <ac:spMk id="15" creationId="{6BD6480C-3BE7-4E6A-95B3-1CCFB932D48C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19" creationId="{8B849B61-B13A-47DB-89A9-C691EEA44D25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20" creationId="{C7E14182-3C3F-4A15-9B5C-75E0FD487EEE}"/>
          </ac:spMkLst>
        </pc:spChg>
        <pc:spChg chg="add del mod">
          <ac:chgData name="Polona Le Quesne Stabej" userId="9a3da78b-eb26-42b3-8962-8b2e1fe7ef27" providerId="ADAL" clId="{491622E7-41FD-40A6-A172-B581C566E61B}" dt="2022-04-10T23:24:13.921" v="4815" actId="478"/>
          <ac:spMkLst>
            <pc:docMk/>
            <pc:sldMk cId="2835488330" sldId="300"/>
            <ac:spMk id="21" creationId="{37A877D8-2941-42FA-A3AF-771E85186A82}"/>
          </ac:spMkLst>
        </pc:s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9" creationId="{67ABF7DD-C173-4A38-B024-72B088F6DC45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0" creationId="{EBBD6C41-14F7-486C-87BE-0E26E5ECC095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1" creationId="{D7AE652B-29E9-4599-A3F9-4322D538DEE2}"/>
          </ac:grpSpMkLst>
        </pc:grpChg>
        <pc:grpChg chg="del mod">
          <ac:chgData name="Polona Le Quesne Stabej" userId="9a3da78b-eb26-42b3-8962-8b2e1fe7ef27" providerId="ADAL" clId="{491622E7-41FD-40A6-A172-B581C566E61B}" dt="2022-04-10T23:24:13.921" v="4815" actId="478"/>
          <ac:grpSpMkLst>
            <pc:docMk/>
            <pc:sldMk cId="2835488330" sldId="300"/>
            <ac:grpSpMk id="16" creationId="{230E0AAE-DF99-4A61-AEA1-4BCF14ECE9AB}"/>
          </ac:grpSpMkLst>
        </pc:grpChg>
        <pc:picChg chg="mod">
          <ac:chgData name="Polona Le Quesne Stabej" userId="9a3da78b-eb26-42b3-8962-8b2e1fe7ef27" providerId="ADAL" clId="{491622E7-41FD-40A6-A172-B581C566E61B}" dt="2022-04-10T23:24:30.570" v="4818" actId="1076"/>
          <ac:picMkLst>
            <pc:docMk/>
            <pc:sldMk cId="2835488330" sldId="300"/>
            <ac:picMk id="13" creationId="{72572E8C-FA07-406F-BF31-28EA3BB13244}"/>
          </ac:picMkLst>
        </pc:picChg>
      </pc:sldChg>
      <pc:sldChg chg="addSp delSp modSp add mod modNotesTx">
        <pc:chgData name="Polona Le Quesne Stabej" userId="9a3da78b-eb26-42b3-8962-8b2e1fe7ef27" providerId="ADAL" clId="{491622E7-41FD-40A6-A172-B581C566E61B}" dt="2022-04-07T23:36:24.037" v="4412"/>
        <pc:sldMkLst>
          <pc:docMk/>
          <pc:sldMk cId="479414722" sldId="301"/>
        </pc:sldMkLst>
        <pc:spChg chg="del">
          <ac:chgData name="Polona Le Quesne Stabej" userId="9a3da78b-eb26-42b3-8962-8b2e1fe7ef27" providerId="ADAL" clId="{491622E7-41FD-40A6-A172-B581C566E61B}" dt="2022-04-01T02:53:32.758" v="4252" actId="478"/>
          <ac:spMkLst>
            <pc:docMk/>
            <pc:sldMk cId="479414722" sldId="301"/>
            <ac:spMk id="4" creationId="{9759F685-543C-4A0C-A764-31A9BFF2B276}"/>
          </ac:spMkLst>
        </pc:spChg>
        <pc:spChg chg="add mod">
          <ac:chgData name="Polona Le Quesne Stabej" userId="9a3da78b-eb26-42b3-8962-8b2e1fe7ef27" providerId="ADAL" clId="{491622E7-41FD-40A6-A172-B581C566E61B}" dt="2022-04-07T23:33:32.398" v="4383" actId="1076"/>
          <ac:spMkLst>
            <pc:docMk/>
            <pc:sldMk cId="479414722" sldId="301"/>
            <ac:spMk id="6" creationId="{201A68B3-3762-41A8-9E1B-7F55459C6DDF}"/>
          </ac:spMkLst>
        </pc:spChg>
        <pc:spChg chg="add mod">
          <ac:chgData name="Polona Le Quesne Stabej" userId="9a3da78b-eb26-42b3-8962-8b2e1fe7ef27" providerId="ADAL" clId="{491622E7-41FD-40A6-A172-B581C566E61B}" dt="2022-04-07T23:35:23.893" v="4407" actId="313"/>
          <ac:spMkLst>
            <pc:docMk/>
            <pc:sldMk cId="479414722" sldId="301"/>
            <ac:spMk id="8" creationId="{438B4503-F735-494A-882E-E1E1CF75D072}"/>
          </ac:spMkLst>
        </pc:spChg>
        <pc:spChg chg="del">
          <ac:chgData name="Polona Le Quesne Stabej" userId="9a3da78b-eb26-42b3-8962-8b2e1fe7ef27" providerId="ADAL" clId="{491622E7-41FD-40A6-A172-B581C566E61B}" dt="2022-04-01T02:53:32.758" v="4252" actId="478"/>
          <ac:spMkLst>
            <pc:docMk/>
            <pc:sldMk cId="479414722" sldId="301"/>
            <ac:spMk id="8" creationId="{F6DD209D-AEEF-4A6C-B8D0-4FA49E60C255}"/>
          </ac:spMkLst>
        </pc:spChg>
        <pc:spChg chg="add mod">
          <ac:chgData name="Polona Le Quesne Stabej" userId="9a3da78b-eb26-42b3-8962-8b2e1fe7ef27" providerId="ADAL" clId="{491622E7-41FD-40A6-A172-B581C566E61B}" dt="2022-04-07T23:33:24.226" v="4381" actId="20577"/>
          <ac:spMkLst>
            <pc:docMk/>
            <pc:sldMk cId="479414722" sldId="301"/>
            <ac:spMk id="9" creationId="{772E7BC3-BBF6-4946-A087-35EA1D68DF13}"/>
          </ac:spMkLst>
        </pc:spChg>
        <pc:spChg chg="add del mod">
          <ac:chgData name="Polona Le Quesne Stabej" userId="9a3da78b-eb26-42b3-8962-8b2e1fe7ef27" providerId="ADAL" clId="{491622E7-41FD-40A6-A172-B581C566E61B}" dt="2022-04-07T23:33:27.639" v="4382" actId="478"/>
          <ac:spMkLst>
            <pc:docMk/>
            <pc:sldMk cId="479414722" sldId="301"/>
            <ac:spMk id="10" creationId="{6E0F3C55-4FC8-45BB-A0B4-8A79A2D1AC2F}"/>
          </ac:spMkLst>
        </pc:spChg>
        <pc:graphicFrameChg chg="mod modGraphic">
          <ac:chgData name="Polona Le Quesne Stabej" userId="9a3da78b-eb26-42b3-8962-8b2e1fe7ef27" providerId="ADAL" clId="{491622E7-41FD-40A6-A172-B581C566E61B}" dt="2022-04-07T23:36:24.037" v="4412"/>
          <ac:graphicFrameMkLst>
            <pc:docMk/>
            <pc:sldMk cId="479414722" sldId="301"/>
            <ac:graphicFrameMk id="7" creationId="{06D4BFB0-CCB5-44A9-8D7D-D8C7119C82DD}"/>
          </ac:graphicFrameMkLst>
        </pc:graphicFrameChg>
        <pc:picChg chg="del">
          <ac:chgData name="Polona Le Quesne Stabej" userId="9a3da78b-eb26-42b3-8962-8b2e1fe7ef27" providerId="ADAL" clId="{491622E7-41FD-40A6-A172-B581C566E61B}" dt="2022-04-01T02:53:18.099" v="4251" actId="478"/>
          <ac:picMkLst>
            <pc:docMk/>
            <pc:sldMk cId="479414722" sldId="301"/>
            <ac:picMk id="3" creationId="{416E38E3-D06A-4DB6-B2D8-470FE08D75F7}"/>
          </ac:picMkLst>
        </pc:picChg>
      </pc:sldChg>
      <pc:sldChg chg="addSp delSp modSp add mod ord">
        <pc:chgData name="Polona Le Quesne Stabej" userId="9a3da78b-eb26-42b3-8962-8b2e1fe7ef27" providerId="ADAL" clId="{491622E7-41FD-40A6-A172-B581C566E61B}" dt="2022-04-11T02:09:27.860" v="5650" actId="20577"/>
        <pc:sldMkLst>
          <pc:docMk/>
          <pc:sldMk cId="2660476150" sldId="302"/>
        </pc:sldMkLst>
        <pc:spChg chg="del">
          <ac:chgData name="Polona Le Quesne Stabej" userId="9a3da78b-eb26-42b3-8962-8b2e1fe7ef27" providerId="ADAL" clId="{491622E7-41FD-40A6-A172-B581C566E61B}" dt="2022-04-07T23:37:22.389" v="4431" actId="478"/>
          <ac:spMkLst>
            <pc:docMk/>
            <pc:sldMk cId="2660476150" sldId="302"/>
            <ac:spMk id="2" creationId="{8953435B-57AD-4676-8A30-C56F6FA94E21}"/>
          </ac:spMkLst>
        </pc:spChg>
        <pc:spChg chg="add mod">
          <ac:chgData name="Polona Le Quesne Stabej" userId="9a3da78b-eb26-42b3-8962-8b2e1fe7ef27" providerId="ADAL" clId="{491622E7-41FD-40A6-A172-B581C566E61B}" dt="2022-04-11T02:03:00.262" v="5646" actId="1076"/>
          <ac:spMkLst>
            <pc:docMk/>
            <pc:sldMk cId="2660476150" sldId="302"/>
            <ac:spMk id="6" creationId="{711654D1-0BFC-41EC-9947-F3D737F2E83E}"/>
          </ac:spMkLst>
        </pc:spChg>
        <pc:spChg chg="del mod">
          <ac:chgData name="Polona Le Quesne Stabej" userId="9a3da78b-eb26-42b3-8962-8b2e1fe7ef27" providerId="ADAL" clId="{491622E7-41FD-40A6-A172-B581C566E61B}" dt="2022-04-11T02:02:23.110" v="5640" actId="478"/>
          <ac:spMkLst>
            <pc:docMk/>
            <pc:sldMk cId="2660476150" sldId="302"/>
            <ac:spMk id="7" creationId="{BAEC5ABB-CB4D-4853-A79C-FE2228F6F80C}"/>
          </ac:spMkLst>
        </pc:spChg>
        <pc:spChg chg="del mod">
          <ac:chgData name="Polona Le Quesne Stabej" userId="9a3da78b-eb26-42b3-8962-8b2e1fe7ef27" providerId="ADAL" clId="{491622E7-41FD-40A6-A172-B581C566E61B}" dt="2022-04-11T02:02:24.425" v="5642" actId="478"/>
          <ac:spMkLst>
            <pc:docMk/>
            <pc:sldMk cId="2660476150" sldId="302"/>
            <ac:spMk id="8" creationId="{E53446F7-4D52-4F07-8953-8EE545512421}"/>
          </ac:spMkLst>
        </pc:spChg>
        <pc:spChg chg="mod">
          <ac:chgData name="Polona Le Quesne Stabej" userId="9a3da78b-eb26-42b3-8962-8b2e1fe7ef27" providerId="ADAL" clId="{491622E7-41FD-40A6-A172-B581C566E61B}" dt="2022-04-07T23:44:42.892" v="4523" actId="20577"/>
          <ac:spMkLst>
            <pc:docMk/>
            <pc:sldMk cId="2660476150" sldId="302"/>
            <ac:spMk id="9" creationId="{95CF42B8-8B1E-42B8-A070-045B9D8F275B}"/>
          </ac:spMkLst>
        </pc:spChg>
        <pc:spChg chg="add mod">
          <ac:chgData name="Polona Le Quesne Stabej" userId="9a3da78b-eb26-42b3-8962-8b2e1fe7ef27" providerId="ADAL" clId="{491622E7-41FD-40A6-A172-B581C566E61B}" dt="2022-04-11T02:02:56.392" v="5645" actId="1076"/>
          <ac:spMkLst>
            <pc:docMk/>
            <pc:sldMk cId="2660476150" sldId="302"/>
            <ac:spMk id="10" creationId="{389F7C33-7DE3-47C1-B62D-079EB9DC6645}"/>
          </ac:spMkLst>
        </pc:spChg>
        <pc:graphicFrameChg chg="mod modGraphic">
          <ac:chgData name="Polona Le Quesne Stabej" userId="9a3da78b-eb26-42b3-8962-8b2e1fe7ef27" providerId="ADAL" clId="{491622E7-41FD-40A6-A172-B581C566E61B}" dt="2022-04-11T02:09:27.860" v="5650" actId="20577"/>
          <ac:graphicFrameMkLst>
            <pc:docMk/>
            <pc:sldMk cId="2660476150" sldId="302"/>
            <ac:graphicFrameMk id="11" creationId="{D0C51EE0-B784-4888-B680-6FEB0B26EDDF}"/>
          </ac:graphicFrameMkLst>
        </pc:graphicFrameChg>
      </pc:sldChg>
      <pc:sldChg chg="add del ord">
        <pc:chgData name="Polona Le Quesne Stabej" userId="9a3da78b-eb26-42b3-8962-8b2e1fe7ef27" providerId="ADAL" clId="{491622E7-41FD-40A6-A172-B581C566E61B}" dt="2022-04-07T23:37:07.443" v="4417" actId="47"/>
        <pc:sldMkLst>
          <pc:docMk/>
          <pc:sldMk cId="3169699048" sldId="302"/>
        </pc:sldMkLst>
      </pc:sldChg>
      <pc:sldChg chg="addSp delSp modSp new mod addAnim delAnim modAnim">
        <pc:chgData name="Polona Le Quesne Stabej" userId="9a3da78b-eb26-42b3-8962-8b2e1fe7ef27" providerId="ADAL" clId="{491622E7-41FD-40A6-A172-B581C566E61B}" dt="2022-04-10T23:26:18.075" v="4834" actId="1076"/>
        <pc:sldMkLst>
          <pc:docMk/>
          <pc:sldMk cId="1161872707" sldId="303"/>
        </pc:sldMkLst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3" creationId="{F893FF9D-6086-4CB1-906B-91C7176E6C94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4" creationId="{C0C1F836-BA4B-428C-A36C-A13BF3C353C5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6" creationId="{C85B0198-C7EC-4098-99DB-A5DF86ACB33B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7" creationId="{C8FEEA77-6B29-4C5D-9F7E-0BA081E0224F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9" creationId="{EFB252F9-0817-4D68-BF3C-193D15C39877}"/>
          </ac:spMkLst>
        </pc:spChg>
        <pc:spChg chg="mod">
          <ac:chgData name="Polona Le Quesne Stabej" userId="9a3da78b-eb26-42b3-8962-8b2e1fe7ef27" providerId="ADAL" clId="{491622E7-41FD-40A6-A172-B581C566E61B}" dt="2022-04-07T23:50:55.521" v="4529"/>
          <ac:spMkLst>
            <pc:docMk/>
            <pc:sldMk cId="1161872707" sldId="303"/>
            <ac:spMk id="10" creationId="{A4C154EC-3915-4EB0-9D3B-4EC879D75515}"/>
          </ac:spMkLst>
        </pc:spChg>
        <pc:spChg chg="mod">
          <ac:chgData name="Polona Le Quesne Stabej" userId="9a3da78b-eb26-42b3-8962-8b2e1fe7ef27" providerId="ADAL" clId="{491622E7-41FD-40A6-A172-B581C566E61B}" dt="2022-04-07T23:51:17.680" v="4556" actId="1076"/>
          <ac:spMkLst>
            <pc:docMk/>
            <pc:sldMk cId="1161872707" sldId="303"/>
            <ac:spMk id="12" creationId="{1EC7C5B6-2204-4A9F-B1D1-D0B06F93AD6F}"/>
          </ac:spMkLst>
        </pc:spChg>
        <pc:spChg chg="mod">
          <ac:chgData name="Polona Le Quesne Stabej" userId="9a3da78b-eb26-42b3-8962-8b2e1fe7ef27" providerId="ADAL" clId="{491622E7-41FD-40A6-A172-B581C566E61B}" dt="2022-04-10T23:26:10.244" v="4833" actId="1076"/>
          <ac:spMkLst>
            <pc:docMk/>
            <pc:sldMk cId="1161872707" sldId="303"/>
            <ac:spMk id="13" creationId="{17C58BAB-1477-4F3E-BEAD-8FFBABC377B8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4" creationId="{1BB392AC-447B-43E4-95A8-CA89FE4488F7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5" creationId="{72C1F211-1853-4D8B-AF72-9F526A562596}"/>
          </ac:spMkLst>
        </pc:spChg>
        <pc:spChg chg="add del mod">
          <ac:chgData name="Polona Le Quesne Stabej" userId="9a3da78b-eb26-42b3-8962-8b2e1fe7ef27" providerId="ADAL" clId="{491622E7-41FD-40A6-A172-B581C566E61B}" dt="2022-04-10T23:25:34.776" v="4822" actId="478"/>
          <ac:spMkLst>
            <pc:docMk/>
            <pc:sldMk cId="1161872707" sldId="303"/>
            <ac:spMk id="16" creationId="{8B53D9FF-EB8F-43C9-A511-C5C15A257FD0}"/>
          </ac:spMkLst>
        </pc:spChg>
        <pc:spChg chg="add mod">
          <ac:chgData name="Polona Le Quesne Stabej" userId="9a3da78b-eb26-42b3-8962-8b2e1fe7ef27" providerId="ADAL" clId="{491622E7-41FD-40A6-A172-B581C566E61B}" dt="2022-04-08T00:02:38.857" v="4785" actId="1076"/>
          <ac:spMkLst>
            <pc:docMk/>
            <pc:sldMk cId="1161872707" sldId="303"/>
            <ac:spMk id="17" creationId="{E44B710E-7BE4-41CF-A2B3-64329F164388}"/>
          </ac:spMkLst>
        </pc:spChg>
        <pc:spChg chg="add mod">
          <ac:chgData name="Polona Le Quesne Stabej" userId="9a3da78b-eb26-42b3-8962-8b2e1fe7ef27" providerId="ADAL" clId="{491622E7-41FD-40A6-A172-B581C566E61B}" dt="2022-04-08T00:02:38.857" v="4785" actId="1076"/>
          <ac:spMkLst>
            <pc:docMk/>
            <pc:sldMk cId="1161872707" sldId="303"/>
            <ac:spMk id="18" creationId="{548F4A0C-A273-4D4E-A44C-CBE113DA0A47}"/>
          </ac:spMkLst>
        </pc:spChg>
        <pc:spChg chg="mod">
          <ac:chgData name="Polona Le Quesne Stabej" userId="9a3da78b-eb26-42b3-8962-8b2e1fe7ef27" providerId="ADAL" clId="{491622E7-41FD-40A6-A172-B581C566E61B}" dt="2022-04-07T23:52:45.381" v="4615"/>
          <ac:spMkLst>
            <pc:docMk/>
            <pc:sldMk cId="1161872707" sldId="303"/>
            <ac:spMk id="20" creationId="{4526F155-A9F2-41FC-AB0A-0003100020E1}"/>
          </ac:spMkLst>
        </pc:spChg>
        <pc:spChg chg="mod">
          <ac:chgData name="Polona Le Quesne Stabej" userId="9a3da78b-eb26-42b3-8962-8b2e1fe7ef27" providerId="ADAL" clId="{491622E7-41FD-40A6-A172-B581C566E61B}" dt="2022-04-07T23:53:13.562" v="4648" actId="1076"/>
          <ac:spMkLst>
            <pc:docMk/>
            <pc:sldMk cId="1161872707" sldId="303"/>
            <ac:spMk id="21" creationId="{198420A2-5498-4A58-BA0E-CFFAA623A209}"/>
          </ac:spMkLst>
        </pc:spChg>
        <pc:spChg chg="mod">
          <ac:chgData name="Polona Le Quesne Stabej" userId="9a3da78b-eb26-42b3-8962-8b2e1fe7ef27" providerId="ADAL" clId="{491622E7-41FD-40A6-A172-B581C566E61B}" dt="2022-04-07T23:55:13.469" v="4662"/>
          <ac:spMkLst>
            <pc:docMk/>
            <pc:sldMk cId="1161872707" sldId="303"/>
            <ac:spMk id="23" creationId="{E643BA56-FF64-419A-8AEB-6F5429F91BC3}"/>
          </ac:spMkLst>
        </pc:spChg>
        <pc:spChg chg="mod">
          <ac:chgData name="Polona Le Quesne Stabej" userId="9a3da78b-eb26-42b3-8962-8b2e1fe7ef27" providerId="ADAL" clId="{491622E7-41FD-40A6-A172-B581C566E61B}" dt="2022-04-07T23:55:26.362" v="4682" actId="20577"/>
          <ac:spMkLst>
            <pc:docMk/>
            <pc:sldMk cId="1161872707" sldId="303"/>
            <ac:spMk id="24" creationId="{8B250D2C-1AF4-45E2-B3CF-15A36B605919}"/>
          </ac:spMkLst>
        </pc:spChg>
        <pc:spChg chg="mod">
          <ac:chgData name="Polona Le Quesne Stabej" userId="9a3da78b-eb26-42b3-8962-8b2e1fe7ef27" providerId="ADAL" clId="{491622E7-41FD-40A6-A172-B581C566E61B}" dt="2022-04-08T00:00:32.509" v="4691"/>
          <ac:spMkLst>
            <pc:docMk/>
            <pc:sldMk cId="1161872707" sldId="303"/>
            <ac:spMk id="26" creationId="{DC3220F7-42B5-439A-91FD-5EBDD83F776C}"/>
          </ac:spMkLst>
        </pc:spChg>
        <pc:spChg chg="mod">
          <ac:chgData name="Polona Le Quesne Stabej" userId="9a3da78b-eb26-42b3-8962-8b2e1fe7ef27" providerId="ADAL" clId="{491622E7-41FD-40A6-A172-B581C566E61B}" dt="2022-04-08T00:00:32.509" v="4691"/>
          <ac:spMkLst>
            <pc:docMk/>
            <pc:sldMk cId="1161872707" sldId="303"/>
            <ac:spMk id="27" creationId="{12512D4E-AE35-49AF-9DFE-06BC95E3BB36}"/>
          </ac:spMkLst>
        </pc:spChg>
        <pc:spChg chg="mod">
          <ac:chgData name="Polona Le Quesne Stabej" userId="9a3da78b-eb26-42b3-8962-8b2e1fe7ef27" providerId="ADAL" clId="{491622E7-41FD-40A6-A172-B581C566E61B}" dt="2022-04-08T00:00:37.107" v="4693"/>
          <ac:spMkLst>
            <pc:docMk/>
            <pc:sldMk cId="1161872707" sldId="303"/>
            <ac:spMk id="29" creationId="{77FB324C-4AA9-4A40-8CD3-BE59F0287B4F}"/>
          </ac:spMkLst>
        </pc:spChg>
        <pc:spChg chg="mod">
          <ac:chgData name="Polona Le Quesne Stabej" userId="9a3da78b-eb26-42b3-8962-8b2e1fe7ef27" providerId="ADAL" clId="{491622E7-41FD-40A6-A172-B581C566E61B}" dt="2022-04-08T00:01:37.601" v="4782" actId="20577"/>
          <ac:spMkLst>
            <pc:docMk/>
            <pc:sldMk cId="1161872707" sldId="303"/>
            <ac:spMk id="30" creationId="{BE0FE635-DF08-46F6-9807-7DB2F6469F79}"/>
          </ac:spMkLst>
        </pc:spChg>
        <pc:grpChg chg="add del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2" creationId="{B521021B-0C5A-45B0-880D-4D16443E2EE2}"/>
          </ac:grpSpMkLst>
        </pc:grpChg>
        <pc:grpChg chg="add del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5" creationId="{C51CD0F4-6865-442B-965D-BFFC2659EEF1}"/>
          </ac:grpSpMkLst>
        </pc:grpChg>
        <pc:grpChg chg="add del mod">
          <ac:chgData name="Polona Le Quesne Stabej" userId="9a3da78b-eb26-42b3-8962-8b2e1fe7ef27" providerId="ADAL" clId="{491622E7-41FD-40A6-A172-B581C566E61B}" dt="2022-04-10T23:25:34.776" v="4822" actId="478"/>
          <ac:grpSpMkLst>
            <pc:docMk/>
            <pc:sldMk cId="1161872707" sldId="303"/>
            <ac:grpSpMk id="8" creationId="{1F193FE8-9A67-44BD-8501-2F21CC7364FF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11" creationId="{5B406901-3E5D-4E9F-BDB9-082250BF7C78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19" creationId="{1D67A31C-75C3-4B50-9C27-43A51349D04F}"/>
          </ac:grpSpMkLst>
        </pc:grpChg>
        <pc:grpChg chg="add mod">
          <ac:chgData name="Polona Le Quesne Stabej" userId="9a3da78b-eb26-42b3-8962-8b2e1fe7ef27" providerId="ADAL" clId="{491622E7-41FD-40A6-A172-B581C566E61B}" dt="2022-04-10T23:26:18.075" v="4834" actId="1076"/>
          <ac:grpSpMkLst>
            <pc:docMk/>
            <pc:sldMk cId="1161872707" sldId="303"/>
            <ac:grpSpMk id="22" creationId="{394E5B45-0124-40CE-88C8-27515E96293B}"/>
          </ac:grpSpMkLst>
        </pc:grpChg>
        <pc:grpChg chg="add del mod">
          <ac:chgData name="Polona Le Quesne Stabej" userId="9a3da78b-eb26-42b3-8962-8b2e1fe7ef27" providerId="ADAL" clId="{491622E7-41FD-40A6-A172-B581C566E61B}" dt="2022-04-08T00:00:35.221" v="4692"/>
          <ac:grpSpMkLst>
            <pc:docMk/>
            <pc:sldMk cId="1161872707" sldId="303"/>
            <ac:grpSpMk id="25" creationId="{66351593-9473-463E-9251-7FDD6BC332A1}"/>
          </ac:grpSpMkLst>
        </pc:grpChg>
        <pc:grpChg chg="add mod">
          <ac:chgData name="Polona Le Quesne Stabej" userId="9a3da78b-eb26-42b3-8962-8b2e1fe7ef27" providerId="ADAL" clId="{491622E7-41FD-40A6-A172-B581C566E61B}" dt="2022-04-08T00:02:38.857" v="4785" actId="1076"/>
          <ac:grpSpMkLst>
            <pc:docMk/>
            <pc:sldMk cId="1161872707" sldId="303"/>
            <ac:grpSpMk id="28" creationId="{6356B06A-7848-4129-AEB8-A4AAF22C5E03}"/>
          </ac:grpSpMkLst>
        </pc:grpChg>
      </pc:sldChg>
      <pc:sldChg chg="addSp delSp modSp add mod ord setBg addAnim delAnim modAnim modNotesTx">
        <pc:chgData name="Polona Le Quesne Stabej" userId="9a3da78b-eb26-42b3-8962-8b2e1fe7ef27" providerId="ADAL" clId="{491622E7-41FD-40A6-A172-B581C566E61B}" dt="2022-04-11T01:39:28.832" v="5621"/>
        <pc:sldMkLst>
          <pc:docMk/>
          <pc:sldMk cId="615951399" sldId="304"/>
        </pc:sldMkLst>
        <pc:spChg chg="mod">
          <ac:chgData name="Polona Le Quesne Stabej" userId="9a3da78b-eb26-42b3-8962-8b2e1fe7ef27" providerId="ADAL" clId="{491622E7-41FD-40A6-A172-B581C566E61B}" dt="2022-04-11T01:28:12.010" v="5571" actId="1038"/>
          <ac:spMkLst>
            <pc:docMk/>
            <pc:sldMk cId="615951399" sldId="304"/>
            <ac:spMk id="9" creationId="{EFB252F9-0817-4D68-BF3C-193D15C39877}"/>
          </ac:spMkLst>
        </pc:spChg>
        <pc:spChg chg="del mod">
          <ac:chgData name="Polona Le Quesne Stabej" userId="9a3da78b-eb26-42b3-8962-8b2e1fe7ef27" providerId="ADAL" clId="{491622E7-41FD-40A6-A172-B581C566E61B}" dt="2022-04-10T23:45:08.963" v="5015" actId="478"/>
          <ac:spMkLst>
            <pc:docMk/>
            <pc:sldMk cId="615951399" sldId="304"/>
            <ac:spMk id="10" creationId="{A4C154EC-3915-4EB0-9D3B-4EC879D75515}"/>
          </ac:spMkLst>
        </pc:spChg>
        <pc:spChg chg="del mod">
          <ac:chgData name="Polona Le Quesne Stabej" userId="9a3da78b-eb26-42b3-8962-8b2e1fe7ef27" providerId="ADAL" clId="{491622E7-41FD-40A6-A172-B581C566E61B}" dt="2022-04-11T00:16:49.668" v="5495" actId="478"/>
          <ac:spMkLst>
            <pc:docMk/>
            <pc:sldMk cId="615951399" sldId="304"/>
            <ac:spMk id="14" creationId="{1BB392AC-447B-43E4-95A8-CA89FE4488F7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5" creationId="{72C1F211-1853-4D8B-AF72-9F526A562596}"/>
          </ac:spMkLst>
        </pc:spChg>
        <pc:spChg chg="del">
          <ac:chgData name="Polona Le Quesne Stabej" userId="9a3da78b-eb26-42b3-8962-8b2e1fe7ef27" providerId="ADAL" clId="{491622E7-41FD-40A6-A172-B581C566E61B}" dt="2022-04-10T23:26:45.414" v="4838" actId="478"/>
          <ac:spMkLst>
            <pc:docMk/>
            <pc:sldMk cId="615951399" sldId="304"/>
            <ac:spMk id="17" creationId="{E44B710E-7BE4-41CF-A2B3-64329F164388}"/>
          </ac:spMkLst>
        </pc:spChg>
        <pc:spChg chg="del">
          <ac:chgData name="Polona Le Quesne Stabej" userId="9a3da78b-eb26-42b3-8962-8b2e1fe7ef27" providerId="ADAL" clId="{491622E7-41FD-40A6-A172-B581C566E61B}" dt="2022-04-10T23:26:45.414" v="4838" actId="478"/>
          <ac:spMkLst>
            <pc:docMk/>
            <pc:sldMk cId="615951399" sldId="304"/>
            <ac:spMk id="18" creationId="{548F4A0C-A273-4D4E-A44C-CBE113DA0A47}"/>
          </ac:spMkLst>
        </pc:spChg>
        <pc:spChg chg="mod">
          <ac:chgData name="Polona Le Quesne Stabej" userId="9a3da78b-eb26-42b3-8962-8b2e1fe7ef27" providerId="ADAL" clId="{491622E7-41FD-40A6-A172-B581C566E61B}" dt="2022-04-11T01:26:24.480" v="5538" actId="1076"/>
          <ac:spMkLst>
            <pc:docMk/>
            <pc:sldMk cId="615951399" sldId="304"/>
            <ac:spMk id="32" creationId="{B5DBA31A-FBAD-452A-8CC3-6881FEF16045}"/>
          </ac:spMkLst>
        </pc:spChg>
        <pc:spChg chg="mod">
          <ac:chgData name="Polona Le Quesne Stabej" userId="9a3da78b-eb26-42b3-8962-8b2e1fe7ef27" providerId="ADAL" clId="{491622E7-41FD-40A6-A172-B581C566E61B}" dt="2022-04-11T01:26:24.480" v="5538" actId="1076"/>
          <ac:spMkLst>
            <pc:docMk/>
            <pc:sldMk cId="615951399" sldId="304"/>
            <ac:spMk id="33" creationId="{0C659754-3F29-4C77-B2E5-F4D39BC291D0}"/>
          </ac:spMkLst>
        </pc:spChg>
        <pc:spChg chg="mod">
          <ac:chgData name="Polona Le Quesne Stabej" userId="9a3da78b-eb26-42b3-8962-8b2e1fe7ef27" providerId="ADAL" clId="{491622E7-41FD-40A6-A172-B581C566E61B}" dt="2022-04-10T23:47:18.042" v="5035" actId="1582"/>
          <ac:spMkLst>
            <pc:docMk/>
            <pc:sldMk cId="615951399" sldId="304"/>
            <ac:spMk id="35" creationId="{483C7D83-B3E8-4F3C-84B1-93824B146C50}"/>
          </ac:spMkLst>
        </pc:spChg>
        <pc:spChg chg="mod">
          <ac:chgData name="Polona Le Quesne Stabej" userId="9a3da78b-eb26-42b3-8962-8b2e1fe7ef27" providerId="ADAL" clId="{491622E7-41FD-40A6-A172-B581C566E61B}" dt="2022-04-10T23:47:37.392" v="5036" actId="2085"/>
          <ac:spMkLst>
            <pc:docMk/>
            <pc:sldMk cId="615951399" sldId="304"/>
            <ac:spMk id="36" creationId="{9207240F-16DB-465B-AB42-3A25DF9806E9}"/>
          </ac:spMkLst>
        </pc:spChg>
        <pc:spChg chg="mod">
          <ac:chgData name="Polona Le Quesne Stabej" userId="9a3da78b-eb26-42b3-8962-8b2e1fe7ef27" providerId="ADAL" clId="{491622E7-41FD-40A6-A172-B581C566E61B}" dt="2022-04-10T23:48:39.021" v="5048" actId="1582"/>
          <ac:spMkLst>
            <pc:docMk/>
            <pc:sldMk cId="615951399" sldId="304"/>
            <ac:spMk id="38" creationId="{F3FD563D-EBBE-4078-9C83-89FD665882A9}"/>
          </ac:spMkLst>
        </pc:spChg>
        <pc:spChg chg="mod">
          <ac:chgData name="Polona Le Quesne Stabej" userId="9a3da78b-eb26-42b3-8962-8b2e1fe7ef27" providerId="ADAL" clId="{491622E7-41FD-40A6-A172-B581C566E61B}" dt="2022-04-10T23:48:53.606" v="5050" actId="2085"/>
          <ac:spMkLst>
            <pc:docMk/>
            <pc:sldMk cId="615951399" sldId="304"/>
            <ac:spMk id="39" creationId="{C1A208E3-3CBD-4470-BF26-3CF4A2E4519F}"/>
          </ac:spMkLst>
        </pc:spChg>
        <pc:spChg chg="add mod">
          <ac:chgData name="Polona Le Quesne Stabej" userId="9a3da78b-eb26-42b3-8962-8b2e1fe7ef27" providerId="ADAL" clId="{491622E7-41FD-40A6-A172-B581C566E61B}" dt="2022-04-10T23:48:43.634" v="5049" actId="1582"/>
          <ac:spMkLst>
            <pc:docMk/>
            <pc:sldMk cId="615951399" sldId="304"/>
            <ac:spMk id="40" creationId="{323EDF9C-CCF3-43F7-B728-80E2A91BAFE8}"/>
          </ac:spMkLst>
        </pc:spChg>
        <pc:spChg chg="add mod">
          <ac:chgData name="Polona Le Quesne Stabej" userId="9a3da78b-eb26-42b3-8962-8b2e1fe7ef27" providerId="ADAL" clId="{491622E7-41FD-40A6-A172-B581C566E61B}" dt="2022-04-10T23:26:46.139" v="4839"/>
          <ac:spMkLst>
            <pc:docMk/>
            <pc:sldMk cId="615951399" sldId="304"/>
            <ac:spMk id="41" creationId="{35A69887-EE99-41F8-889A-5ADD567069BA}"/>
          </ac:spMkLst>
        </pc:spChg>
        <pc:spChg chg="mod">
          <ac:chgData name="Polona Le Quesne Stabej" userId="9a3da78b-eb26-42b3-8962-8b2e1fe7ef27" providerId="ADAL" clId="{491622E7-41FD-40A6-A172-B581C566E61B}" dt="2022-04-10T23:48:29.101" v="5046" actId="1582"/>
          <ac:spMkLst>
            <pc:docMk/>
            <pc:sldMk cId="615951399" sldId="304"/>
            <ac:spMk id="43" creationId="{245BAA32-2A7C-4A9A-986D-F06D49966363}"/>
          </ac:spMkLst>
        </pc:spChg>
        <pc:spChg chg="mod">
          <ac:chgData name="Polona Le Quesne Stabej" userId="9a3da78b-eb26-42b3-8962-8b2e1fe7ef27" providerId="ADAL" clId="{491622E7-41FD-40A6-A172-B581C566E61B}" dt="2022-04-10T23:48:56.536" v="5051" actId="2085"/>
          <ac:spMkLst>
            <pc:docMk/>
            <pc:sldMk cId="615951399" sldId="304"/>
            <ac:spMk id="44" creationId="{DBF7C975-D509-43A4-9372-2A40B90EA121}"/>
          </ac:spMkLst>
        </pc:spChg>
        <pc:spChg chg="mod">
          <ac:chgData name="Polona Le Quesne Stabej" userId="9a3da78b-eb26-42b3-8962-8b2e1fe7ef27" providerId="ADAL" clId="{491622E7-41FD-40A6-A172-B581C566E61B}" dt="2022-04-10T23:48:34.043" v="5047" actId="1582"/>
          <ac:spMkLst>
            <pc:docMk/>
            <pc:sldMk cId="615951399" sldId="304"/>
            <ac:spMk id="46" creationId="{D924B3AB-9FD5-4452-83DD-270D99283F91}"/>
          </ac:spMkLst>
        </pc:spChg>
        <pc:spChg chg="mod">
          <ac:chgData name="Polona Le Quesne Stabej" userId="9a3da78b-eb26-42b3-8962-8b2e1fe7ef27" providerId="ADAL" clId="{491622E7-41FD-40A6-A172-B581C566E61B}" dt="2022-04-10T23:49:01.249" v="5052" actId="2085"/>
          <ac:spMkLst>
            <pc:docMk/>
            <pc:sldMk cId="615951399" sldId="304"/>
            <ac:spMk id="47" creationId="{B910DD04-6DD2-49D5-AE91-4EA5667C67DE}"/>
          </ac:spMkLst>
        </pc:spChg>
        <pc:spChg chg="mod">
          <ac:chgData name="Polona Le Quesne Stabej" userId="9a3da78b-eb26-42b3-8962-8b2e1fe7ef27" providerId="ADAL" clId="{491622E7-41FD-40A6-A172-B581C566E61B}" dt="2022-04-11T01:39:09.897" v="5614" actId="1076"/>
          <ac:spMkLst>
            <pc:docMk/>
            <pc:sldMk cId="615951399" sldId="304"/>
            <ac:spMk id="49" creationId="{2066F67F-1ABA-4BA2-8B73-1E07D0673FEF}"/>
          </ac:spMkLst>
        </pc:spChg>
        <pc:spChg chg="mod">
          <ac:chgData name="Polona Le Quesne Stabej" userId="9a3da78b-eb26-42b3-8962-8b2e1fe7ef27" providerId="ADAL" clId="{491622E7-41FD-40A6-A172-B581C566E61B}" dt="2022-04-11T01:39:13.288" v="5615" actId="1076"/>
          <ac:spMkLst>
            <pc:docMk/>
            <pc:sldMk cId="615951399" sldId="304"/>
            <ac:spMk id="50" creationId="{2D97E413-4552-4700-BD88-A8E93CB488E3}"/>
          </ac:spMkLst>
        </pc:spChg>
        <pc:spChg chg="mod topLvl">
          <ac:chgData name="Polona Le Quesne Stabej" userId="9a3da78b-eb26-42b3-8962-8b2e1fe7ef27" providerId="ADAL" clId="{491622E7-41FD-40A6-A172-B581C566E61B}" dt="2022-04-11T01:37:07.226" v="5600" actId="164"/>
          <ac:spMkLst>
            <pc:docMk/>
            <pc:sldMk cId="615951399" sldId="304"/>
            <ac:spMk id="53" creationId="{8A0006BB-518A-40D1-A5F3-A5C756EBC669}"/>
          </ac:spMkLst>
        </pc:spChg>
        <pc:spChg chg="mod ord topLvl">
          <ac:chgData name="Polona Le Quesne Stabej" userId="9a3da78b-eb26-42b3-8962-8b2e1fe7ef27" providerId="ADAL" clId="{491622E7-41FD-40A6-A172-B581C566E61B}" dt="2022-04-11T01:38:27.785" v="5610" actId="1037"/>
          <ac:spMkLst>
            <pc:docMk/>
            <pc:sldMk cId="615951399" sldId="304"/>
            <ac:spMk id="54" creationId="{AC60A24B-1204-4846-9F8F-5D8A4A3C6A70}"/>
          </ac:spMkLst>
        </pc:spChg>
        <pc:spChg chg="del mod">
          <ac:chgData name="Polona Le Quesne Stabej" userId="9a3da78b-eb26-42b3-8962-8b2e1fe7ef27" providerId="ADAL" clId="{491622E7-41FD-40A6-A172-B581C566E61B}" dt="2022-04-10T23:29:13.136" v="4878" actId="478"/>
          <ac:spMkLst>
            <pc:docMk/>
            <pc:sldMk cId="615951399" sldId="304"/>
            <ac:spMk id="55" creationId="{06AC3229-0F4A-43D4-81B9-2A6EA2AD0EC6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58" creationId="{E3A2C32C-A617-46A4-A918-62E333627001}"/>
          </ac:spMkLst>
        </pc:spChg>
        <pc:spChg chg="mod">
          <ac:chgData name="Polona Le Quesne Stabej" userId="9a3da78b-eb26-42b3-8962-8b2e1fe7ef27" providerId="ADAL" clId="{491622E7-41FD-40A6-A172-B581C566E61B}" dt="2022-04-11T01:26:53.104" v="5546" actId="1035"/>
          <ac:spMkLst>
            <pc:docMk/>
            <pc:sldMk cId="615951399" sldId="304"/>
            <ac:spMk id="59" creationId="{76743542-1ECD-4404-A119-D105071D7DFD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0" creationId="{249DDA54-FD89-4897-B121-6A759CAFBB65}"/>
          </ac:spMkLst>
        </pc:spChg>
        <pc:spChg chg="del mod topLvl">
          <ac:chgData name="Polona Le Quesne Stabej" userId="9a3da78b-eb26-42b3-8962-8b2e1fe7ef27" providerId="ADAL" clId="{491622E7-41FD-40A6-A172-B581C566E61B}" dt="2022-04-10T23:30:30.361" v="4922" actId="478"/>
          <ac:spMkLst>
            <pc:docMk/>
            <pc:sldMk cId="615951399" sldId="304"/>
            <ac:spMk id="63" creationId="{30F5AC33-9B87-4E1E-9818-CAA73D0E2366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4" creationId="{6DF3EF88-20A0-4782-A493-DABD34159494}"/>
          </ac:spMkLst>
        </pc:spChg>
        <pc:spChg chg="del mod">
          <ac:chgData name="Polona Le Quesne Stabej" userId="9a3da78b-eb26-42b3-8962-8b2e1fe7ef27" providerId="ADAL" clId="{491622E7-41FD-40A6-A172-B581C566E61B}" dt="2022-04-10T23:45:10.816" v="5016" actId="478"/>
          <ac:spMkLst>
            <pc:docMk/>
            <pc:sldMk cId="615951399" sldId="304"/>
            <ac:spMk id="65" creationId="{78A714A7-8858-420F-8E9A-501AB0993771}"/>
          </ac:spMkLst>
        </pc:spChg>
        <pc:spChg chg="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67" creationId="{713511B7-AAED-4938-BD03-765740C27701}"/>
          </ac:spMkLst>
        </pc:spChg>
        <pc:spChg chg="del mod">
          <ac:chgData name="Polona Le Quesne Stabej" userId="9a3da78b-eb26-42b3-8962-8b2e1fe7ef27" providerId="ADAL" clId="{491622E7-41FD-40A6-A172-B581C566E61B}" dt="2022-04-10T23:45:38.308" v="5021" actId="478"/>
          <ac:spMkLst>
            <pc:docMk/>
            <pc:sldMk cId="615951399" sldId="304"/>
            <ac:spMk id="68" creationId="{E833DDE3-22EC-4A48-903C-7CF3839B6E41}"/>
          </ac:spMkLst>
        </pc:spChg>
        <pc:spChg chg="mod topLvl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82" creationId="{6788A9E8-CAA0-4975-966A-6499D6200FAB}"/>
          </ac:spMkLst>
        </pc:spChg>
        <pc:spChg chg="del mod topLvl">
          <ac:chgData name="Polona Le Quesne Stabej" userId="9a3da78b-eb26-42b3-8962-8b2e1fe7ef27" providerId="ADAL" clId="{491622E7-41FD-40A6-A172-B581C566E61B}" dt="2022-04-10T23:41:30.966" v="4978" actId="478"/>
          <ac:spMkLst>
            <pc:docMk/>
            <pc:sldMk cId="615951399" sldId="304"/>
            <ac:spMk id="83" creationId="{A9B6F08F-85D8-4C3B-8845-6F9E251FDB65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90" creationId="{04DD27C5-523B-414F-A6BF-151875DC0F2F}"/>
          </ac:spMkLst>
        </pc:spChg>
        <pc:spChg chg="add mod ord">
          <ac:chgData name="Polona Le Quesne Stabej" userId="9a3da78b-eb26-42b3-8962-8b2e1fe7ef27" providerId="ADAL" clId="{491622E7-41FD-40A6-A172-B581C566E61B}" dt="2022-04-11T00:12:34.712" v="5474" actId="164"/>
          <ac:spMkLst>
            <pc:docMk/>
            <pc:sldMk cId="615951399" sldId="304"/>
            <ac:spMk id="93" creationId="{D5B9A959-8110-41F0-8190-CD4B251AA559}"/>
          </ac:spMkLst>
        </pc:spChg>
        <pc:spChg chg="add mod ord">
          <ac:chgData name="Polona Le Quesne Stabej" userId="9a3da78b-eb26-42b3-8962-8b2e1fe7ef27" providerId="ADAL" clId="{491622E7-41FD-40A6-A172-B581C566E61B}" dt="2022-04-10T23:56:13.132" v="5082" actId="164"/>
          <ac:spMkLst>
            <pc:docMk/>
            <pc:sldMk cId="615951399" sldId="304"/>
            <ac:spMk id="98" creationId="{47F7DFA0-4EF0-4763-95E1-1293BD94FE96}"/>
          </ac:spMkLst>
        </pc:spChg>
        <pc:spChg chg="add del mod ord topLvl">
          <ac:chgData name="Polona Le Quesne Stabej" userId="9a3da78b-eb26-42b3-8962-8b2e1fe7ef27" providerId="ADAL" clId="{491622E7-41FD-40A6-A172-B581C566E61B}" dt="2022-04-11T01:37:07.226" v="5600" actId="164"/>
          <ac:spMkLst>
            <pc:docMk/>
            <pc:sldMk cId="615951399" sldId="304"/>
            <ac:spMk id="103" creationId="{D5F1EFED-4081-411A-A6BB-045BBCB1899F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04" creationId="{4F83DBA2-4112-4262-B472-6944315ACD1C}"/>
          </ac:spMkLst>
        </pc:spChg>
        <pc:spChg chg="add del mod ord">
          <ac:chgData name="Polona Le Quesne Stabej" userId="9a3da78b-eb26-42b3-8962-8b2e1fe7ef27" providerId="ADAL" clId="{491622E7-41FD-40A6-A172-B581C566E61B}" dt="2022-04-11T00:05:53.948" v="5422" actId="478"/>
          <ac:spMkLst>
            <pc:docMk/>
            <pc:sldMk cId="615951399" sldId="304"/>
            <ac:spMk id="105" creationId="{A2C5EE0A-FAA7-4EFA-9C32-560148DA71B5}"/>
          </ac:spMkLst>
        </pc:spChg>
        <pc:spChg chg="add mod">
          <ac:chgData name="Polona Le Quesne Stabej" userId="9a3da78b-eb26-42b3-8962-8b2e1fe7ef27" providerId="ADAL" clId="{491622E7-41FD-40A6-A172-B581C566E61B}" dt="2022-04-11T01:25:52.593" v="5532" actId="1076"/>
          <ac:spMkLst>
            <pc:docMk/>
            <pc:sldMk cId="615951399" sldId="304"/>
            <ac:spMk id="106" creationId="{096B63A2-0BB1-4F01-B04E-2B3B5AE94498}"/>
          </ac:spMkLst>
        </pc:spChg>
        <pc:spChg chg="add mod ord">
          <ac:chgData name="Polona Le Quesne Stabej" userId="9a3da78b-eb26-42b3-8962-8b2e1fe7ef27" providerId="ADAL" clId="{491622E7-41FD-40A6-A172-B581C566E61B}" dt="2022-04-11T01:27:06.815" v="5549" actId="1076"/>
          <ac:spMkLst>
            <pc:docMk/>
            <pc:sldMk cId="615951399" sldId="304"/>
            <ac:spMk id="109" creationId="{CDDC99D8-EEC8-4AD1-873C-6D6FAD78E368}"/>
          </ac:spMkLst>
        </pc:spChg>
        <pc:spChg chg="mod ord topLvl">
          <ac:chgData name="Polona Le Quesne Stabej" userId="9a3da78b-eb26-42b3-8962-8b2e1fe7ef27" providerId="ADAL" clId="{491622E7-41FD-40A6-A172-B581C566E61B}" dt="2022-04-11T01:36:07.919" v="5591" actId="164"/>
          <ac:spMkLst>
            <pc:docMk/>
            <pc:sldMk cId="615951399" sldId="304"/>
            <ac:spMk id="119" creationId="{425DD305-6D02-4AC4-88D6-39851C643FC7}"/>
          </ac:spMkLst>
        </pc:spChg>
        <pc:spChg chg="add mod">
          <ac:chgData name="Polona Le Quesne Stabej" userId="9a3da78b-eb26-42b3-8962-8b2e1fe7ef27" providerId="ADAL" clId="{491622E7-41FD-40A6-A172-B581C566E61B}" dt="2022-04-11T01:36:23.743" v="5593" actId="571"/>
          <ac:spMkLst>
            <pc:docMk/>
            <pc:sldMk cId="615951399" sldId="304"/>
            <ac:spMk id="123" creationId="{E579DFBE-4F9E-4756-A409-3DBB86570A0B}"/>
          </ac:spMkLst>
        </pc:spChg>
        <pc:spChg chg="mod">
          <ac:chgData name="Polona Le Quesne Stabej" userId="9a3da78b-eb26-42b3-8962-8b2e1fe7ef27" providerId="ADAL" clId="{491622E7-41FD-40A6-A172-B581C566E61B}" dt="2022-04-11T01:39:21.891" v="5616"/>
          <ac:spMkLst>
            <pc:docMk/>
            <pc:sldMk cId="615951399" sldId="304"/>
            <ac:spMk id="126" creationId="{D1348EEE-157F-4B60-9C33-B48BE1CB28D9}"/>
          </ac:spMkLst>
        </pc:s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" creationId="{B521021B-0C5A-45B0-880D-4D16443E2EE2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5" creationId="{C51CD0F4-6865-442B-965D-BFFC2659EEF1}"/>
          </ac:grpSpMkLst>
        </pc:grpChg>
        <pc:grpChg chg="del mod">
          <ac:chgData name="Polona Le Quesne Stabej" userId="9a3da78b-eb26-42b3-8962-8b2e1fe7ef27" providerId="ADAL" clId="{491622E7-41FD-40A6-A172-B581C566E61B}" dt="2022-04-10T23:45:08.963" v="5015" actId="478"/>
          <ac:grpSpMkLst>
            <pc:docMk/>
            <pc:sldMk cId="615951399" sldId="304"/>
            <ac:grpSpMk id="8" creationId="{1F193FE8-9A67-44BD-8501-2F21CC7364FF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11" creationId="{5B406901-3E5D-4E9F-BDB9-082250BF7C78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19" creationId="{1D67A31C-75C3-4B50-9C27-43A51349D04F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2" creationId="{394E5B45-0124-40CE-88C8-27515E96293B}"/>
          </ac:grpSpMkLst>
        </pc:grpChg>
        <pc:grpChg chg="add mod">
          <ac:chgData name="Polona Le Quesne Stabej" userId="9a3da78b-eb26-42b3-8962-8b2e1fe7ef27" providerId="ADAL" clId="{491622E7-41FD-40A6-A172-B581C566E61B}" dt="2022-04-11T01:38:20.930" v="5607" actId="1037"/>
          <ac:grpSpMkLst>
            <pc:docMk/>
            <pc:sldMk cId="615951399" sldId="304"/>
            <ac:grpSpMk id="25" creationId="{48B3C3F9-D4B3-4CB1-8D61-3CCB18029178}"/>
          </ac:grpSpMkLst>
        </pc:grpChg>
        <pc:grpChg chg="del">
          <ac:chgData name="Polona Le Quesne Stabej" userId="9a3da78b-eb26-42b3-8962-8b2e1fe7ef27" providerId="ADAL" clId="{491622E7-41FD-40A6-A172-B581C566E61B}" dt="2022-04-10T23:26:45.414" v="4838" actId="478"/>
          <ac:grpSpMkLst>
            <pc:docMk/>
            <pc:sldMk cId="615951399" sldId="304"/>
            <ac:grpSpMk id="28" creationId="{6356B06A-7848-4129-AEB8-A4AAF22C5E03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1" creationId="{32CAB150-00FC-4713-BC41-5818B45204FD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4" creationId="{36A03F23-AD5E-4102-AFD2-49A4F80D8F81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37" creationId="{C34D64A6-8EF2-40A6-8903-199B68547766}"/>
          </ac:grpSpMkLst>
        </pc:grpChg>
        <pc:grpChg chg="add mod">
          <ac:chgData name="Polona Le Quesne Stabej" userId="9a3da78b-eb26-42b3-8962-8b2e1fe7ef27" providerId="ADAL" clId="{491622E7-41FD-40A6-A172-B581C566E61B}" dt="2022-04-10T23:26:46.139" v="4839"/>
          <ac:grpSpMkLst>
            <pc:docMk/>
            <pc:sldMk cId="615951399" sldId="304"/>
            <ac:grpSpMk id="42" creationId="{6E432B0E-B4F8-4E32-BC42-C4AA0D69B968}"/>
          </ac:grpSpMkLst>
        </pc:grpChg>
        <pc:grpChg chg="add mod">
          <ac:chgData name="Polona Le Quesne Stabej" userId="9a3da78b-eb26-42b3-8962-8b2e1fe7ef27" providerId="ADAL" clId="{491622E7-41FD-40A6-A172-B581C566E61B}" dt="2022-04-10T23:27:33.832" v="4846" actId="1076"/>
          <ac:grpSpMkLst>
            <pc:docMk/>
            <pc:sldMk cId="615951399" sldId="304"/>
            <ac:grpSpMk id="45" creationId="{C5827B64-A541-44E3-93EF-E8F0C7D472A8}"/>
          </ac:grpSpMkLst>
        </pc:grpChg>
        <pc:grpChg chg="add mod">
          <ac:chgData name="Polona Le Quesne Stabej" userId="9a3da78b-eb26-42b3-8962-8b2e1fe7ef27" providerId="ADAL" clId="{491622E7-41FD-40A6-A172-B581C566E61B}" dt="2022-04-11T01:38:38.599" v="5611" actId="1076"/>
          <ac:grpSpMkLst>
            <pc:docMk/>
            <pc:sldMk cId="615951399" sldId="304"/>
            <ac:grpSpMk id="48" creationId="{9ADED87D-B701-46DE-83AA-73B94B0AE4A5}"/>
          </ac:grpSpMkLst>
        </pc:grpChg>
        <pc:grpChg chg="add del mod topLvl">
          <ac:chgData name="Polona Le Quesne Stabej" userId="9a3da78b-eb26-42b3-8962-8b2e1fe7ef27" providerId="ADAL" clId="{491622E7-41FD-40A6-A172-B581C566E61B}" dt="2022-04-11T01:26:13.660" v="5536" actId="165"/>
          <ac:grpSpMkLst>
            <pc:docMk/>
            <pc:sldMk cId="615951399" sldId="304"/>
            <ac:grpSpMk id="51" creationId="{2837A2B4-A28D-4284-8FB5-1A4DBFC91974}"/>
          </ac:grpSpMkLst>
        </pc:grpChg>
        <pc:grpChg chg="del mod">
          <ac:chgData name="Polona Le Quesne Stabej" userId="9a3da78b-eb26-42b3-8962-8b2e1fe7ef27" providerId="ADAL" clId="{491622E7-41FD-40A6-A172-B581C566E61B}" dt="2022-04-10T23:29:13.136" v="4878" actId="478"/>
          <ac:grpSpMkLst>
            <pc:docMk/>
            <pc:sldMk cId="615951399" sldId="304"/>
            <ac:grpSpMk id="52" creationId="{985D7F71-5E0D-45C6-BD05-3D74460FC32F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56" creationId="{2BE3CB8C-9AFB-46EF-979E-6E397E0CF993}"/>
          </ac:grpSpMkLst>
        </pc:grpChg>
        <pc:grpChg chg="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57" creationId="{EA8DCD25-B70E-420E-A702-D7F188FBA926}"/>
          </ac:grpSpMkLst>
        </pc:grpChg>
        <pc:grpChg chg="add del mod">
          <ac:chgData name="Polona Le Quesne Stabej" userId="9a3da78b-eb26-42b3-8962-8b2e1fe7ef27" providerId="ADAL" clId="{491622E7-41FD-40A6-A172-B581C566E61B}" dt="2022-04-10T23:30:30.361" v="4922" actId="478"/>
          <ac:grpSpMkLst>
            <pc:docMk/>
            <pc:sldMk cId="615951399" sldId="304"/>
            <ac:grpSpMk id="61" creationId="{7E3F0E7D-B430-46CC-9A78-C469D425F034}"/>
          </ac:grpSpMkLst>
        </pc:grpChg>
        <pc:grpChg chg="del mod topLvl">
          <ac:chgData name="Polona Le Quesne Stabej" userId="9a3da78b-eb26-42b3-8962-8b2e1fe7ef27" providerId="ADAL" clId="{491622E7-41FD-40A6-A172-B581C566E61B}" dt="2022-04-10T23:45:10.816" v="5016" actId="478"/>
          <ac:grpSpMkLst>
            <pc:docMk/>
            <pc:sldMk cId="615951399" sldId="304"/>
            <ac:grpSpMk id="62" creationId="{84EEC9C0-AC20-41B0-979C-F56D937207F6}"/>
          </ac:grpSpMkLst>
        </pc:grpChg>
        <pc:grpChg chg="add del mod">
          <ac:chgData name="Polona Le Quesne Stabej" userId="9a3da78b-eb26-42b3-8962-8b2e1fe7ef27" providerId="ADAL" clId="{491622E7-41FD-40A6-A172-B581C566E61B}" dt="2022-04-10T23:45:38.308" v="5021" actId="478"/>
          <ac:grpSpMkLst>
            <pc:docMk/>
            <pc:sldMk cId="615951399" sldId="304"/>
            <ac:grpSpMk id="66" creationId="{3F440380-2E8B-4A61-B8B5-82BF13DA6129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74" creationId="{EB393168-E6F0-4735-87A1-E8C4B3E3C37B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75" creationId="{569308EF-477F-4DD5-9474-DD000600D620}"/>
          </ac:grpSpMkLst>
        </pc:grpChg>
        <pc:grpChg chg="add del mod">
          <ac:chgData name="Polona Le Quesne Stabej" userId="9a3da78b-eb26-42b3-8962-8b2e1fe7ef27" providerId="ADAL" clId="{491622E7-41FD-40A6-A172-B581C566E61B}" dt="2022-04-10T23:40:00.739" v="4964" actId="478"/>
          <ac:grpSpMkLst>
            <pc:docMk/>
            <pc:sldMk cId="615951399" sldId="304"/>
            <ac:grpSpMk id="78" creationId="{7E844EFF-6C1A-4621-91E5-B635C9FE9EE2}"/>
          </ac:grpSpMkLst>
        </pc:grpChg>
        <pc:grpChg chg="del mod ord topLvl">
          <ac:chgData name="Polona Le Quesne Stabej" userId="9a3da78b-eb26-42b3-8962-8b2e1fe7ef27" providerId="ADAL" clId="{491622E7-41FD-40A6-A172-B581C566E61B}" dt="2022-04-10T23:41:30.966" v="4978" actId="478"/>
          <ac:grpSpMkLst>
            <pc:docMk/>
            <pc:sldMk cId="615951399" sldId="304"/>
            <ac:grpSpMk id="79" creationId="{0EA2F40F-CFC7-4D47-A8CA-4CE34E32120D}"/>
          </ac:grpSpMkLst>
        </pc:grpChg>
        <pc:grpChg chg="add mod">
          <ac:chgData name="Polona Le Quesne Stabej" userId="9a3da78b-eb26-42b3-8962-8b2e1fe7ef27" providerId="ADAL" clId="{491622E7-41FD-40A6-A172-B581C566E61B}" dt="2022-04-11T01:27:43.208" v="5557" actId="1076"/>
          <ac:grpSpMkLst>
            <pc:docMk/>
            <pc:sldMk cId="615951399" sldId="304"/>
            <ac:grpSpMk id="99" creationId="{D8ABB632-D2E8-44A7-A436-02DECBAB8E51}"/>
          </ac:grpSpMkLst>
        </pc:grpChg>
        <pc:grpChg chg="add mod">
          <ac:chgData name="Polona Le Quesne Stabej" userId="9a3da78b-eb26-42b3-8962-8b2e1fe7ef27" providerId="ADAL" clId="{491622E7-41FD-40A6-A172-B581C566E61B}" dt="2022-04-11T01:38:41.227" v="5613" actId="1038"/>
          <ac:grpSpMkLst>
            <pc:docMk/>
            <pc:sldMk cId="615951399" sldId="304"/>
            <ac:grpSpMk id="108" creationId="{B9106800-272F-4537-9B8B-E399349F0F7C}"/>
          </ac:grpSpMkLst>
        </pc:grpChg>
        <pc:grpChg chg="add mod">
          <ac:chgData name="Polona Le Quesne Stabej" userId="9a3da78b-eb26-42b3-8962-8b2e1fe7ef27" providerId="ADAL" clId="{491622E7-41FD-40A6-A172-B581C566E61B}" dt="2022-04-11T01:27:06.815" v="5549" actId="1076"/>
          <ac:grpSpMkLst>
            <pc:docMk/>
            <pc:sldMk cId="615951399" sldId="304"/>
            <ac:grpSpMk id="110" creationId="{336C8102-F0FE-4244-8054-07F112E626D9}"/>
          </ac:grpSpMkLst>
        </pc:grpChg>
        <pc:grpChg chg="add mod">
          <ac:chgData name="Polona Le Quesne Stabej" userId="9a3da78b-eb26-42b3-8962-8b2e1fe7ef27" providerId="ADAL" clId="{491622E7-41FD-40A6-A172-B581C566E61B}" dt="2022-04-11T01:26:59.487" v="5547" actId="1076"/>
          <ac:grpSpMkLst>
            <pc:docMk/>
            <pc:sldMk cId="615951399" sldId="304"/>
            <ac:grpSpMk id="111" creationId="{6BA354FC-FD2C-41F6-A2D5-3B5AA83C0FE9}"/>
          </ac:grpSpMkLst>
        </pc:grpChg>
        <pc:grpChg chg="add del mod">
          <ac:chgData name="Polona Le Quesne Stabej" userId="9a3da78b-eb26-42b3-8962-8b2e1fe7ef27" providerId="ADAL" clId="{491622E7-41FD-40A6-A172-B581C566E61B}" dt="2022-04-11T01:26:08.832" v="5535" actId="165"/>
          <ac:grpSpMkLst>
            <pc:docMk/>
            <pc:sldMk cId="615951399" sldId="304"/>
            <ac:grpSpMk id="112" creationId="{FF02B14E-1B79-48FA-8930-346E26DCE249}"/>
          </ac:grpSpMkLst>
        </pc:grpChg>
        <pc:grpChg chg="add mod">
          <ac:chgData name="Polona Le Quesne Stabej" userId="9a3da78b-eb26-42b3-8962-8b2e1fe7ef27" providerId="ADAL" clId="{491622E7-41FD-40A6-A172-B581C566E61B}" dt="2022-04-11T01:25:52.593" v="5532" actId="1076"/>
          <ac:grpSpMkLst>
            <pc:docMk/>
            <pc:sldMk cId="615951399" sldId="304"/>
            <ac:grpSpMk id="113" creationId="{271B492B-6A93-48AF-BFEB-4C86599FC420}"/>
          </ac:grpSpMkLst>
        </pc:grpChg>
        <pc:grpChg chg="add mod">
          <ac:chgData name="Polona Le Quesne Stabej" userId="9a3da78b-eb26-42b3-8962-8b2e1fe7ef27" providerId="ADAL" clId="{491622E7-41FD-40A6-A172-B581C566E61B}" dt="2022-04-11T01:28:22.565" v="5573" actId="1038"/>
          <ac:grpSpMkLst>
            <pc:docMk/>
            <pc:sldMk cId="615951399" sldId="304"/>
            <ac:grpSpMk id="114" creationId="{A71813FC-A46C-416A-903B-F57D8873A2B9}"/>
          </ac:grpSpMkLst>
        </pc:grpChg>
        <pc:grpChg chg="add mod">
          <ac:chgData name="Polona Le Quesne Stabej" userId="9a3da78b-eb26-42b3-8962-8b2e1fe7ef27" providerId="ADAL" clId="{491622E7-41FD-40A6-A172-B581C566E61B}" dt="2022-04-11T01:36:07.919" v="5591" actId="164"/>
          <ac:grpSpMkLst>
            <pc:docMk/>
            <pc:sldMk cId="615951399" sldId="304"/>
            <ac:grpSpMk id="117" creationId="{4F0C20B1-86C2-4F42-A04A-5598D15E8846}"/>
          </ac:grpSpMkLst>
        </pc:grpChg>
        <pc:grpChg chg="add del mod">
          <ac:chgData name="Polona Le Quesne Stabej" userId="9a3da78b-eb26-42b3-8962-8b2e1fe7ef27" providerId="ADAL" clId="{491622E7-41FD-40A6-A172-B581C566E61B}" dt="2022-04-11T00:18:12.950" v="5503" actId="478"/>
          <ac:grpSpMkLst>
            <pc:docMk/>
            <pc:sldMk cId="615951399" sldId="304"/>
            <ac:grpSpMk id="118" creationId="{8F18A4F9-697C-4CF9-8A0E-283606AAA41A}"/>
          </ac:grpSpMkLst>
        </pc:grpChg>
        <pc:grpChg chg="add mod">
          <ac:chgData name="Polona Le Quesne Stabej" userId="9a3da78b-eb26-42b3-8962-8b2e1fe7ef27" providerId="ADAL" clId="{491622E7-41FD-40A6-A172-B581C566E61B}" dt="2022-04-11T01:37:07.226" v="5600" actId="164"/>
          <ac:grpSpMkLst>
            <pc:docMk/>
            <pc:sldMk cId="615951399" sldId="304"/>
            <ac:grpSpMk id="122" creationId="{C5E1CFE5-61A2-4401-9BB1-6E32CB976768}"/>
          </ac:grpSpMkLst>
        </pc:grpChg>
        <pc:grpChg chg="add del mod">
          <ac:chgData name="Polona Le Quesne Stabej" userId="9a3da78b-eb26-42b3-8962-8b2e1fe7ef27" providerId="ADAL" clId="{491622E7-41FD-40A6-A172-B581C566E61B}" dt="2022-04-11T01:39:28.832" v="5621"/>
          <ac:grpSpMkLst>
            <pc:docMk/>
            <pc:sldMk cId="615951399" sldId="304"/>
            <ac:grpSpMk id="125" creationId="{535E6B78-3C1C-488A-A83A-CBE0E4049288}"/>
          </ac:grpSpMkLst>
        </pc:grpChg>
        <pc:picChg chg="add mod or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27" creationId="{763794F1-F9D4-42B8-8255-695A719DEC92}"/>
          </ac:picMkLst>
        </pc:picChg>
        <pc:picChg chg="add del mod">
          <ac:chgData name="Polona Le Quesne Stabej" userId="9a3da78b-eb26-42b3-8962-8b2e1fe7ef27" providerId="ADAL" clId="{491622E7-41FD-40A6-A172-B581C566E61B}" dt="2022-04-10T23:31:18.580" v="4932" actId="478"/>
          <ac:picMkLst>
            <pc:docMk/>
            <pc:sldMk cId="615951399" sldId="304"/>
            <ac:picMk id="69" creationId="{44CA42B0-9B06-49D2-923F-7C4C354FE5F8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71" creationId="{384A443B-F7E8-43BF-AC7B-BA7B5BF1A202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73" creationId="{9A926ADF-E1B7-4EE1-8A74-25ECB7D072E9}"/>
          </ac:picMkLst>
        </pc:picChg>
        <pc:picChg chg="add del mod">
          <ac:chgData name="Polona Le Quesne Stabej" userId="9a3da78b-eb26-42b3-8962-8b2e1fe7ef27" providerId="ADAL" clId="{491622E7-41FD-40A6-A172-B581C566E61B}" dt="2022-04-10T23:41:34.756" v="4979" actId="478"/>
          <ac:picMkLst>
            <pc:docMk/>
            <pc:sldMk cId="615951399" sldId="304"/>
            <ac:picMk id="77" creationId="{B5B26453-22EE-4F18-9BE2-392942AE5053}"/>
          </ac:picMkLst>
        </pc:picChg>
        <pc:picChg chg="del mod topLvl">
          <ac:chgData name="Polona Le Quesne Stabej" userId="9a3da78b-eb26-42b3-8962-8b2e1fe7ef27" providerId="ADAL" clId="{491622E7-41FD-40A6-A172-B581C566E61B}" dt="2022-04-10T23:40:00.739" v="4964" actId="478"/>
          <ac:picMkLst>
            <pc:docMk/>
            <pc:sldMk cId="615951399" sldId="304"/>
            <ac:picMk id="80" creationId="{E378C0BF-8F61-41D8-82C0-BA19DA93491D}"/>
          </ac:picMkLst>
        </pc:picChg>
        <pc:picChg chg="del mod">
          <ac:chgData name="Polona Le Quesne Stabej" userId="9a3da78b-eb26-42b3-8962-8b2e1fe7ef27" providerId="ADAL" clId="{491622E7-41FD-40A6-A172-B581C566E61B}" dt="2022-04-10T23:39:56.203" v="4961" actId="478"/>
          <ac:picMkLst>
            <pc:docMk/>
            <pc:sldMk cId="615951399" sldId="304"/>
            <ac:picMk id="81" creationId="{CC1F285D-ABFD-48B7-B1EC-7FB00FCB0BAA}"/>
          </ac:picMkLst>
        </pc:picChg>
        <pc:picChg chg="add del mod">
          <ac:chgData name="Polona Le Quesne Stabej" userId="9a3da78b-eb26-42b3-8962-8b2e1fe7ef27" providerId="ADAL" clId="{491622E7-41FD-40A6-A172-B581C566E61B}" dt="2022-04-10T23:42:20.212" v="4986" actId="478"/>
          <ac:picMkLst>
            <pc:docMk/>
            <pc:sldMk cId="615951399" sldId="304"/>
            <ac:picMk id="85" creationId="{AFC479AB-AA2F-4729-9950-D0749707EF19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87" creationId="{0FF5E0AD-E0ED-4C2D-A95B-628554C3CB91}"/>
          </ac:picMkLst>
        </pc:picChg>
        <pc:picChg chg="add del mod">
          <ac:chgData name="Polona Le Quesne Stabej" userId="9a3da78b-eb26-42b3-8962-8b2e1fe7ef27" providerId="ADAL" clId="{491622E7-41FD-40A6-A172-B581C566E61B}" dt="2022-04-10T23:43:19.694" v="5002" actId="478"/>
          <ac:picMkLst>
            <pc:docMk/>
            <pc:sldMk cId="615951399" sldId="304"/>
            <ac:picMk id="89" creationId="{BCAAFC53-6B5F-470A-8B50-EB710879A3BB}"/>
          </ac:picMkLst>
        </pc:picChg>
        <pc:picChg chg="add mod">
          <ac:chgData name="Polona Le Quesne Stabej" userId="9a3da78b-eb26-42b3-8962-8b2e1fe7ef27" providerId="ADAL" clId="{491622E7-41FD-40A6-A172-B581C566E61B}" dt="2022-04-11T00:12:34.712" v="5474" actId="164"/>
          <ac:picMkLst>
            <pc:docMk/>
            <pc:sldMk cId="615951399" sldId="304"/>
            <ac:picMk id="92" creationId="{0395489D-D471-4906-A207-A198B33A8AAC}"/>
          </ac:picMkLst>
        </pc:picChg>
        <pc:picChg chg="add mod">
          <ac:chgData name="Polona Le Quesne Stabej" userId="9a3da78b-eb26-42b3-8962-8b2e1fe7ef27" providerId="ADAL" clId="{491622E7-41FD-40A6-A172-B581C566E61B}" dt="2022-04-10T23:56:13.132" v="5082" actId="164"/>
          <ac:picMkLst>
            <pc:docMk/>
            <pc:sldMk cId="615951399" sldId="304"/>
            <ac:picMk id="95" creationId="{C21865D5-2E37-413D-9F47-6E4C447A0087}"/>
          </ac:picMkLst>
        </pc:picChg>
        <pc:picChg chg="add mod">
          <ac:chgData name="Polona Le Quesne Stabej" userId="9a3da78b-eb26-42b3-8962-8b2e1fe7ef27" providerId="ADAL" clId="{491622E7-41FD-40A6-A172-B581C566E61B}" dt="2022-04-10T23:56:13.132" v="5082" actId="164"/>
          <ac:picMkLst>
            <pc:docMk/>
            <pc:sldMk cId="615951399" sldId="304"/>
            <ac:picMk id="97" creationId="{BD12D045-65EE-4324-9D3A-C8E2D6760ACD}"/>
          </ac:picMkLst>
        </pc:picChg>
        <pc:picChg chg="add mod or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101" creationId="{7BEC03FE-580B-4661-9DCA-8833FB96C796}"/>
          </ac:picMkLst>
        </pc:picChg>
        <pc:picChg chg="add mod">
          <ac:chgData name="Polona Le Quesne Stabej" userId="9a3da78b-eb26-42b3-8962-8b2e1fe7ef27" providerId="ADAL" clId="{491622E7-41FD-40A6-A172-B581C566E61B}" dt="2022-04-11T01:25:52.593" v="5532" actId="1076"/>
          <ac:picMkLst>
            <pc:docMk/>
            <pc:sldMk cId="615951399" sldId="304"/>
            <ac:picMk id="107" creationId="{10287D9B-6552-41F1-B43F-BE13A446E220}"/>
          </ac:picMkLst>
        </pc:picChg>
        <pc:picChg chg="add mod">
          <ac:chgData name="Polona Le Quesne Stabej" userId="9a3da78b-eb26-42b3-8962-8b2e1fe7ef27" providerId="ADAL" clId="{491622E7-41FD-40A6-A172-B581C566E61B}" dt="2022-04-11T01:36:07.919" v="5591" actId="164"/>
          <ac:picMkLst>
            <pc:docMk/>
            <pc:sldMk cId="615951399" sldId="304"/>
            <ac:picMk id="116" creationId="{7A14AAE0-36F1-400F-8684-3AC1955DEAA1}"/>
          </ac:picMkLst>
        </pc:picChg>
        <pc:picChg chg="del mod topLvl">
          <ac:chgData name="Polona Le Quesne Stabej" userId="9a3da78b-eb26-42b3-8962-8b2e1fe7ef27" providerId="ADAL" clId="{491622E7-41FD-40A6-A172-B581C566E61B}" dt="2022-04-11T00:18:12.950" v="5503" actId="478"/>
          <ac:picMkLst>
            <pc:docMk/>
            <pc:sldMk cId="615951399" sldId="304"/>
            <ac:picMk id="120" creationId="{60CA76BF-9732-47F1-9E40-7DBB8B845C3A}"/>
          </ac:picMkLst>
        </pc:picChg>
        <pc:picChg chg="del mod">
          <ac:chgData name="Polona Le Quesne Stabej" userId="9a3da78b-eb26-42b3-8962-8b2e1fe7ef27" providerId="ADAL" clId="{491622E7-41FD-40A6-A172-B581C566E61B}" dt="2022-04-11T00:18:11.238" v="5502" actId="478"/>
          <ac:picMkLst>
            <pc:docMk/>
            <pc:sldMk cId="615951399" sldId="304"/>
            <ac:picMk id="121" creationId="{3C0B09FD-93C4-4970-AE0F-BECE9EF6662E}"/>
          </ac:picMkLst>
        </pc:picChg>
        <pc:picChg chg="mod">
          <ac:chgData name="Polona Le Quesne Stabej" userId="9a3da78b-eb26-42b3-8962-8b2e1fe7ef27" providerId="ADAL" clId="{491622E7-41FD-40A6-A172-B581C566E61B}" dt="2022-04-11T01:39:21.891" v="5616"/>
          <ac:picMkLst>
            <pc:docMk/>
            <pc:sldMk cId="615951399" sldId="304"/>
            <ac:picMk id="127" creationId="{F186C101-FC7B-4F1C-AC24-B599B02F55BC}"/>
          </ac:picMkLst>
        </pc:picChg>
        <pc:picChg chg="add mod">
          <ac:chgData name="Polona Le Quesne Stabej" userId="9a3da78b-eb26-42b3-8962-8b2e1fe7ef27" providerId="ADAL" clId="{491622E7-41FD-40A6-A172-B581C566E61B}" dt="2022-04-11T01:27:06.815" v="5549" actId="1076"/>
          <ac:picMkLst>
            <pc:docMk/>
            <pc:sldMk cId="615951399" sldId="304"/>
            <ac:picMk id="1026" creationId="{EE692506-C0A3-4D4F-87D1-F3224C23711A}"/>
          </ac:picMkLst>
        </pc:picChg>
      </pc:sldChg>
      <pc:sldChg chg="add del ord">
        <pc:chgData name="Polona Le Quesne Stabej" userId="9a3da78b-eb26-42b3-8962-8b2e1fe7ef27" providerId="ADAL" clId="{491622E7-41FD-40A6-A172-B581C566E61B}" dt="2022-04-11T01:39:36.312" v="5625" actId="47"/>
        <pc:sldMkLst>
          <pc:docMk/>
          <pc:sldMk cId="509217491" sldId="305"/>
        </pc:sldMkLst>
      </pc:sldChg>
      <pc:sldChg chg="add del ord">
        <pc:chgData name="Polona Le Quesne Stabej" userId="9a3da78b-eb26-42b3-8962-8b2e1fe7ef27" providerId="ADAL" clId="{491622E7-41FD-40A6-A172-B581C566E61B}" dt="2022-04-10T23:26:31.616" v="4837" actId="47"/>
        <pc:sldMkLst>
          <pc:docMk/>
          <pc:sldMk cId="4145356173" sldId="305"/>
        </pc:sldMkLst>
      </pc:sldChg>
      <pc:sldChg chg="add ord">
        <pc:chgData name="Polona Le Quesne Stabej" userId="9a3da78b-eb26-42b3-8962-8b2e1fe7ef27" providerId="ADAL" clId="{491622E7-41FD-40A6-A172-B581C566E61B}" dt="2022-04-11T01:39:34.505" v="5624"/>
        <pc:sldMkLst>
          <pc:docMk/>
          <pc:sldMk cId="4176376315" sldId="306"/>
        </pc:sldMkLst>
      </pc:sldChg>
      <pc:sldChg chg="add ord">
        <pc:chgData name="Polona Le Quesne Stabej" userId="9a3da78b-eb26-42b3-8962-8b2e1fe7ef27" providerId="ADAL" clId="{491622E7-41FD-40A6-A172-B581C566E61B}" dt="2022-04-11T02:01:13.753" v="5636"/>
        <pc:sldMkLst>
          <pc:docMk/>
          <pc:sldMk cId="2051707227" sldId="307"/>
        </pc:sldMkLst>
      </pc:sldChg>
      <pc:sldChg chg="delSp modSp add mod">
        <pc:chgData name="Polona Le Quesne Stabej" userId="9a3da78b-eb26-42b3-8962-8b2e1fe7ef27" providerId="ADAL" clId="{491622E7-41FD-40A6-A172-B581C566E61B}" dt="2022-04-11T02:02:02.557" v="5639" actId="478"/>
        <pc:sldMkLst>
          <pc:docMk/>
          <pc:sldMk cId="372486934" sldId="308"/>
        </pc:sldMkLst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4" creationId="{1426BCB1-E387-44D4-82A8-AAB459E128EE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5" creationId="{FDADB59D-AB9B-46B2-980D-BC9AD629847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6" creationId="{F703CB8C-F998-41B9-83E4-051CEC6BE68B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7" creationId="{A5B52EAB-F650-442B-B36E-444B548D7B3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0" creationId="{A5FFF869-875E-4B66-9917-1F1BE1895485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1" creationId="{AFE73916-1B35-42B7-A8A0-DD6425FBE9CB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2" creationId="{304DBBA8-4C10-42C6-BF04-76ADC5416AAD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3" creationId="{710EF421-1390-445C-A72C-40D378C13468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4" creationId="{0EC96ABF-C1D2-48E3-84D9-C8BD857F8B2A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15" creationId="{0EC490C5-ACAC-4344-A3DE-D77FCD1B0ACA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22" creationId="{30443869-5F08-4FDA-A45C-E628710B71BF}"/>
          </ac:spMkLst>
        </pc:spChg>
        <pc:spChg chg="del">
          <ac:chgData name="Polona Le Quesne Stabej" userId="9a3da78b-eb26-42b3-8962-8b2e1fe7ef27" providerId="ADAL" clId="{491622E7-41FD-40A6-A172-B581C566E61B}" dt="2022-04-11T02:02:02.557" v="5639" actId="478"/>
          <ac:spMkLst>
            <pc:docMk/>
            <pc:sldMk cId="372486934" sldId="308"/>
            <ac:spMk id="23" creationId="{62937F4E-D056-4C98-9542-FF307802932C}"/>
          </ac:spMkLst>
        </pc:spChg>
        <pc:graphicFrameChg chg="modGraphic">
          <ac:chgData name="Polona Le Quesne Stabej" userId="9a3da78b-eb26-42b3-8962-8b2e1fe7ef27" providerId="ADAL" clId="{491622E7-41FD-40A6-A172-B581C566E61B}" dt="2022-04-11T02:01:51.176" v="5638" actId="207"/>
          <ac:graphicFrameMkLst>
            <pc:docMk/>
            <pc:sldMk cId="372486934" sldId="308"/>
            <ac:graphicFrameMk id="2" creationId="{E3C171A0-C648-48F6-A7AD-75DEF97D7225}"/>
          </ac:graphicFrameMkLst>
        </pc:graphicFrameChg>
      </pc:sldChg>
      <pc:sldChg chg="add ord">
        <pc:chgData name="Polona Le Quesne Stabej" userId="9a3da78b-eb26-42b3-8962-8b2e1fe7ef27" providerId="ADAL" clId="{491622E7-41FD-40A6-A172-B581C566E61B}" dt="2022-04-11T02:03:12.443" v="5648"/>
        <pc:sldMkLst>
          <pc:docMk/>
          <pc:sldMk cId="1164263973" sldId="309"/>
        </pc:sldMkLst>
      </pc:sldChg>
      <pc:sldChg chg="addSp delSp modSp new mod ord delAnim modAnim modNotesTx">
        <pc:chgData name="Polona Le Quesne Stabej" userId="9a3da78b-eb26-42b3-8962-8b2e1fe7ef27" providerId="ADAL" clId="{491622E7-41FD-40A6-A172-B581C566E61B}" dt="2022-05-09T08:53:42.624" v="11366" actId="478"/>
        <pc:sldMkLst>
          <pc:docMk/>
          <pc:sldMk cId="2285095932" sldId="310"/>
        </pc:sldMkLst>
        <pc:spChg chg="mod">
          <ac:chgData name="Polona Le Quesne Stabej" userId="9a3da78b-eb26-42b3-8962-8b2e1fe7ef27" providerId="ADAL" clId="{491622E7-41FD-40A6-A172-B581C566E61B}" dt="2022-04-28T23:24:31.662" v="6648" actId="1076"/>
          <ac:spMkLst>
            <pc:docMk/>
            <pc:sldMk cId="2285095932" sldId="310"/>
            <ac:spMk id="2" creationId="{9AB22264-43B4-4111-A8C1-24D8225DBA0C}"/>
          </ac:spMkLst>
        </pc:spChg>
        <pc:spChg chg="del">
          <ac:chgData name="Polona Le Quesne Stabej" userId="9a3da78b-eb26-42b3-8962-8b2e1fe7ef27" providerId="ADAL" clId="{491622E7-41FD-40A6-A172-B581C566E61B}" dt="2022-04-28T22:15:59.419" v="5911" actId="478"/>
          <ac:spMkLst>
            <pc:docMk/>
            <pc:sldMk cId="2285095932" sldId="310"/>
            <ac:spMk id="3" creationId="{7A4389B9-A3B9-4862-A74C-CDB58BE96685}"/>
          </ac:spMkLst>
        </pc:spChg>
        <pc:spChg chg="add del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" creationId="{6EC41ED5-8876-4D30-B035-5B4A93B856F3}"/>
          </ac:spMkLst>
        </pc:spChg>
        <pc:spChg chg="add del">
          <ac:chgData name="Polona Le Quesne Stabej" userId="9a3da78b-eb26-42b3-8962-8b2e1fe7ef27" providerId="ADAL" clId="{491622E7-41FD-40A6-A172-B581C566E61B}" dt="2022-04-28T22:24:09.559" v="6099" actId="478"/>
          <ac:spMkLst>
            <pc:docMk/>
            <pc:sldMk cId="2285095932" sldId="310"/>
            <ac:spMk id="6" creationId="{F18F4A1A-4010-4F88-AB30-F4EB8E34B909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7" creationId="{FC49A95B-5340-4DFB-8448-832617C2FFE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8" creationId="{BDDABA06-6D8B-4121-9F62-2D6F98D7CA0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9" creationId="{30499022-A2A7-483D-82C5-C75BFAC06F28}"/>
          </ac:spMkLst>
        </pc:spChg>
        <pc:spChg chg="add del mod">
          <ac:chgData name="Polona Le Quesne Stabej" userId="9a3da78b-eb26-42b3-8962-8b2e1fe7ef27" providerId="ADAL" clId="{491622E7-41FD-40A6-A172-B581C566E61B}" dt="2022-04-28T22:23:34.578" v="6091"/>
          <ac:spMkLst>
            <pc:docMk/>
            <pc:sldMk cId="2285095932" sldId="310"/>
            <ac:spMk id="11" creationId="{DFDCC43D-E3F3-4510-87A7-AB743F0764BD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4" creationId="{276AC5DC-AD03-40A6-9AC2-2182D2EDB9E5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5" creationId="{3AE49BB7-3ED1-452E-88CF-8B62434BCD6C}"/>
          </ac:spMkLst>
        </pc:spChg>
        <pc:spChg chg="mod">
          <ac:chgData name="Polona Le Quesne Stabej" userId="9a3da78b-eb26-42b3-8962-8b2e1fe7ef27" providerId="ADAL" clId="{491622E7-41FD-40A6-A172-B581C566E61B}" dt="2022-04-28T22:23:44.017" v="6094"/>
          <ac:spMkLst>
            <pc:docMk/>
            <pc:sldMk cId="2285095932" sldId="310"/>
            <ac:spMk id="16" creationId="{626D3368-472C-47F8-AB83-BC3EDF6129A4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17" creationId="{C8064391-7F4D-47EA-80B5-E85CF689B16C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19" creationId="{B739A5CF-AD65-47E9-A155-97A9F4BDE17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0" creationId="{17685C6A-FF01-4AD3-94EB-F8930726DDB4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1" creationId="{20227E81-862B-4B18-91E5-A0EEC08C2C06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3" creationId="{A3A810F5-BDB2-4F10-96EF-E9D5C82B671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4" creationId="{ADE664EA-D347-4382-9F40-6C32A6AF64E3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5" creationId="{B57E9452-5D18-433A-8E3E-9F95C19C0EE0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7" creationId="{FA52B29C-EB75-4EF3-A130-B6A82B9A5E79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8" creationId="{3E091D08-2909-4956-950F-931F13FB1F8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29" creationId="{3EE0B60E-5BAA-4E4B-A9F6-A3ED1EE7E1E3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1" creationId="{0DB23D80-9F06-4764-8EDC-28BA998CA6DD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2" creationId="{0B5D6F67-C172-42E1-A5CB-9718082AE69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33" creationId="{1123D527-BEC2-4F9E-AA28-908D658F2E9B}"/>
          </ac:spMkLst>
        </pc:spChg>
        <pc:spChg chg="add del mod">
          <ac:chgData name="Polona Le Quesne Stabej" userId="9a3da78b-eb26-42b3-8962-8b2e1fe7ef27" providerId="ADAL" clId="{491622E7-41FD-40A6-A172-B581C566E61B}" dt="2022-04-28T22:30:20.847" v="6153" actId="478"/>
          <ac:spMkLst>
            <pc:docMk/>
            <pc:sldMk cId="2285095932" sldId="310"/>
            <ac:spMk id="34" creationId="{C267A26D-29E2-4EC2-8F30-D0628E95BD20}"/>
          </ac:spMkLst>
        </pc:spChg>
        <pc:spChg chg="add del">
          <ac:chgData name="Polona Le Quesne Stabej" userId="9a3da78b-eb26-42b3-8962-8b2e1fe7ef27" providerId="ADAL" clId="{491622E7-41FD-40A6-A172-B581C566E61B}" dt="2022-04-28T22:27:12.519" v="6132" actId="11529"/>
          <ac:spMkLst>
            <pc:docMk/>
            <pc:sldMk cId="2285095932" sldId="310"/>
            <ac:spMk id="35" creationId="{FC1F43CF-71EB-4243-839F-6183E80F2320}"/>
          </ac:spMkLst>
        </pc:spChg>
        <pc:spChg chg="add del">
          <ac:chgData name="Polona Le Quesne Stabej" userId="9a3da78b-eb26-42b3-8962-8b2e1fe7ef27" providerId="ADAL" clId="{491622E7-41FD-40A6-A172-B581C566E61B}" dt="2022-04-28T22:27:12.047" v="6131" actId="11529"/>
          <ac:spMkLst>
            <pc:docMk/>
            <pc:sldMk cId="2285095932" sldId="310"/>
            <ac:spMk id="36" creationId="{66BB2134-3F37-449D-9662-65EAC188D865}"/>
          </ac:spMkLst>
        </pc:spChg>
        <pc:spChg chg="add del mod">
          <ac:chgData name="Polona Le Quesne Stabej" userId="9a3da78b-eb26-42b3-8962-8b2e1fe7ef27" providerId="ADAL" clId="{491622E7-41FD-40A6-A172-B581C566E61B}" dt="2022-04-28T22:30:26.403" v="6157" actId="478"/>
          <ac:spMkLst>
            <pc:docMk/>
            <pc:sldMk cId="2285095932" sldId="310"/>
            <ac:spMk id="37" creationId="{E4CF2CC4-D5D5-499C-922C-06DE5D4E3CB6}"/>
          </ac:spMkLst>
        </pc:spChg>
        <pc:spChg chg="add del mod">
          <ac:chgData name="Polona Le Quesne Stabej" userId="9a3da78b-eb26-42b3-8962-8b2e1fe7ef27" providerId="ADAL" clId="{491622E7-41FD-40A6-A172-B581C566E61B}" dt="2022-04-28T22:30:20.067" v="6152" actId="478"/>
          <ac:spMkLst>
            <pc:docMk/>
            <pc:sldMk cId="2285095932" sldId="310"/>
            <ac:spMk id="38" creationId="{56C5F823-1DE0-4955-AC98-5FB3E6483FBA}"/>
          </ac:spMkLst>
        </pc:spChg>
        <pc:spChg chg="add del mod">
          <ac:chgData name="Polona Le Quesne Stabej" userId="9a3da78b-eb26-42b3-8962-8b2e1fe7ef27" providerId="ADAL" clId="{491622E7-41FD-40A6-A172-B581C566E61B}" dt="2022-04-28T22:30:21.784" v="6154" actId="478"/>
          <ac:spMkLst>
            <pc:docMk/>
            <pc:sldMk cId="2285095932" sldId="310"/>
            <ac:spMk id="39" creationId="{C5B660D7-10F5-49C9-B7A8-D1D449F33507}"/>
          </ac:spMkLst>
        </pc:spChg>
        <pc:spChg chg="add del">
          <ac:chgData name="Polona Le Quesne Stabej" userId="9a3da78b-eb26-42b3-8962-8b2e1fe7ef27" providerId="ADAL" clId="{491622E7-41FD-40A6-A172-B581C566E61B}" dt="2022-04-28T22:29:18.173" v="6145" actId="478"/>
          <ac:spMkLst>
            <pc:docMk/>
            <pc:sldMk cId="2285095932" sldId="310"/>
            <ac:spMk id="40" creationId="{28CE0AF1-978C-46C9-9700-BE4BB0DCE6B8}"/>
          </ac:spMkLst>
        </pc:spChg>
        <pc:spChg chg="add del">
          <ac:chgData name="Polona Le Quesne Stabej" userId="9a3da78b-eb26-42b3-8962-8b2e1fe7ef27" providerId="ADAL" clId="{491622E7-41FD-40A6-A172-B581C566E61B}" dt="2022-04-28T22:29:30.195" v="6147" actId="478"/>
          <ac:spMkLst>
            <pc:docMk/>
            <pc:sldMk cId="2285095932" sldId="310"/>
            <ac:spMk id="41" creationId="{3DE6EB9C-3712-4FC6-8467-CA6EA39B4669}"/>
          </ac:spMkLst>
        </pc:spChg>
        <pc:spChg chg="add mod">
          <ac:chgData name="Polona Le Quesne Stabej" userId="9a3da78b-eb26-42b3-8962-8b2e1fe7ef27" providerId="ADAL" clId="{491622E7-41FD-40A6-A172-B581C566E61B}" dt="2022-04-28T22:30:50.268" v="6163" actId="164"/>
          <ac:spMkLst>
            <pc:docMk/>
            <pc:sldMk cId="2285095932" sldId="310"/>
            <ac:spMk id="42" creationId="{4569CD7A-7852-4F83-A7C3-7804F3128B3E}"/>
          </ac:spMkLst>
        </pc:spChg>
        <pc:spChg chg="add mod">
          <ac:chgData name="Polona Le Quesne Stabej" userId="9a3da78b-eb26-42b3-8962-8b2e1fe7ef27" providerId="ADAL" clId="{491622E7-41FD-40A6-A172-B581C566E61B}" dt="2022-04-28T22:30:50.268" v="6163" actId="164"/>
          <ac:spMkLst>
            <pc:docMk/>
            <pc:sldMk cId="2285095932" sldId="310"/>
            <ac:spMk id="43" creationId="{CBAE72F4-B2AD-474E-A063-7246013F4B51}"/>
          </ac:spMkLst>
        </pc:spChg>
        <pc:spChg chg="add del mod">
          <ac:chgData name="Polona Le Quesne Stabej" userId="9a3da78b-eb26-42b3-8962-8b2e1fe7ef27" providerId="ADAL" clId="{491622E7-41FD-40A6-A172-B581C566E61B}" dt="2022-04-28T22:30:52.281" v="6164" actId="478"/>
          <ac:spMkLst>
            <pc:docMk/>
            <pc:sldMk cId="2285095932" sldId="310"/>
            <ac:spMk id="44" creationId="{AE978539-50B8-47B6-8831-D83FA56279B0}"/>
          </ac:spMkLst>
        </pc:spChg>
        <pc:spChg chg="add del mod">
          <ac:chgData name="Polona Le Quesne Stabej" userId="9a3da78b-eb26-42b3-8962-8b2e1fe7ef27" providerId="ADAL" clId="{491622E7-41FD-40A6-A172-B581C566E61B}" dt="2022-04-28T22:30:56.028" v="6168" actId="478"/>
          <ac:spMkLst>
            <pc:docMk/>
            <pc:sldMk cId="2285095932" sldId="310"/>
            <ac:spMk id="45" creationId="{75CF9536-1654-4081-913A-CA152599D68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47" creationId="{C6BD1BD1-D1CA-45C3-B6DB-88294A4C71DD}"/>
          </ac:spMkLst>
        </pc:spChg>
        <pc:spChg chg="add del mod">
          <ac:chgData name="Polona Le Quesne Stabej" userId="9a3da78b-eb26-42b3-8962-8b2e1fe7ef27" providerId="ADAL" clId="{491622E7-41FD-40A6-A172-B581C566E61B}" dt="2022-04-28T22:31:20.928" v="6177" actId="478"/>
          <ac:spMkLst>
            <pc:docMk/>
            <pc:sldMk cId="2285095932" sldId="310"/>
            <ac:spMk id="48" creationId="{D3DEBBAC-EAE6-47BC-9571-76D0D8664B02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49" creationId="{1B6AD2B5-1D0D-427A-B58E-9FA8F9183A28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0" creationId="{D49F5E48-36AF-430D-9303-527C9017A41E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1" creationId="{B56FFFB7-16AC-4A5A-9DC6-22C7D9B6E92E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2" creationId="{5CAE7546-D49F-404F-AF17-07D4D571F762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5" creationId="{907E65F5-AC1F-4B2F-B140-081E03CB7091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6" creationId="{8D469D0F-E4B0-4CEA-83C4-BBBF111CA7A7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8" creationId="{0B5C1700-67CD-47F0-B074-059855520D68}"/>
          </ac:spMkLst>
        </pc:spChg>
        <pc:spChg chg="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59" creationId="{CB680AE7-962F-4F2F-91C6-D9069B9D247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0" creationId="{61D2F1BD-81F4-4F20-B359-445DCB6EB69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1" creationId="{9A89BE6E-3856-4C92-B808-1F4EE046BA80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2" creationId="{E0959EEE-EEB8-4843-9804-7CA1B5FD661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3" creationId="{BC5C9A3A-5784-4AA3-989E-F6D7BCD5815C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4" creationId="{3719F8C6-9C1B-4D31-A325-A26870E29218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5" creationId="{40BEF562-FF76-48D0-AEDF-AD3A5CD1B009}"/>
          </ac:spMkLst>
        </pc:spChg>
        <pc:spChg chg="add mod">
          <ac:chgData name="Polona Le Quesne Stabej" userId="9a3da78b-eb26-42b3-8962-8b2e1fe7ef27" providerId="ADAL" clId="{491622E7-41FD-40A6-A172-B581C566E61B}" dt="2022-04-28T22:57:50.821" v="6457" actId="1076"/>
          <ac:spMkLst>
            <pc:docMk/>
            <pc:sldMk cId="2285095932" sldId="310"/>
            <ac:spMk id="67" creationId="{D7601C2C-F6CE-4CF2-98BF-AB37AC2F2511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5" creationId="{3359F5C6-4193-4157-91ED-7EC951310951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6" creationId="{35B31D9C-9660-45C9-B1AE-05874CF47CD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7" creationId="{FA865607-FCE9-4628-B84B-245577E4E68F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8" creationId="{16062307-D1AB-4FBC-8E52-FB4F3382716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79" creationId="{E9C946CA-6646-4895-B6F0-9DE0BFCAC1D8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0" creationId="{CC1D4B83-E362-4B91-B5A7-AEBA9FC7A092}"/>
          </ac:spMkLst>
        </pc:spChg>
        <pc:spChg chg="add del mod">
          <ac:chgData name="Polona Le Quesne Stabej" userId="9a3da78b-eb26-42b3-8962-8b2e1fe7ef27" providerId="ADAL" clId="{491622E7-41FD-40A6-A172-B581C566E61B}" dt="2022-04-28T22:45:49.840" v="6287" actId="478"/>
          <ac:spMkLst>
            <pc:docMk/>
            <pc:sldMk cId="2285095932" sldId="310"/>
            <ac:spMk id="81" creationId="{0F793AEC-1F3E-4369-A508-76B839955402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2" creationId="{0905313C-6E78-48C6-A2A3-09D8D631556B}"/>
          </ac:spMkLst>
        </pc:spChg>
        <pc:spChg chg="add mod">
          <ac:chgData name="Polona Le Quesne Stabej" userId="9a3da78b-eb26-42b3-8962-8b2e1fe7ef27" providerId="ADAL" clId="{491622E7-41FD-40A6-A172-B581C566E61B}" dt="2022-04-28T23:11:53.590" v="6603" actId="1076"/>
          <ac:spMkLst>
            <pc:docMk/>
            <pc:sldMk cId="2285095932" sldId="310"/>
            <ac:spMk id="83" creationId="{80E0B3CE-2799-48DE-ABB4-1EEA0EAED945}"/>
          </ac:spMkLst>
        </pc:spChg>
        <pc:spChg chg="add del mod">
          <ac:chgData name="Polona Le Quesne Stabej" userId="9a3da78b-eb26-42b3-8962-8b2e1fe7ef27" providerId="ADAL" clId="{491622E7-41FD-40A6-A172-B581C566E61B}" dt="2022-04-28T22:46:07.345" v="6301"/>
          <ac:spMkLst>
            <pc:docMk/>
            <pc:sldMk cId="2285095932" sldId="310"/>
            <ac:spMk id="84" creationId="{84973646-A34D-4235-AADC-58AE4DDBE7C2}"/>
          </ac:spMkLst>
        </pc:spChg>
        <pc:spChg chg="add del mod">
          <ac:chgData name="Polona Le Quesne Stabej" userId="9a3da78b-eb26-42b3-8962-8b2e1fe7ef27" providerId="ADAL" clId="{491622E7-41FD-40A6-A172-B581C566E61B}" dt="2022-04-28T22:46:05.788" v="6294" actId="478"/>
          <ac:spMkLst>
            <pc:docMk/>
            <pc:sldMk cId="2285095932" sldId="310"/>
            <ac:spMk id="85" creationId="{000A1587-F974-4B76-A153-14E16464A5E8}"/>
          </ac:spMkLst>
        </pc:spChg>
        <pc:spChg chg="add del mod">
          <ac:chgData name="Polona Le Quesne Stabej" userId="9a3da78b-eb26-42b3-8962-8b2e1fe7ef27" providerId="ADAL" clId="{491622E7-41FD-40A6-A172-B581C566E61B}" dt="2022-04-28T22:46:05.798" v="6296"/>
          <ac:spMkLst>
            <pc:docMk/>
            <pc:sldMk cId="2285095932" sldId="310"/>
            <ac:spMk id="86" creationId="{0E1DE72D-7440-4B53-9B92-A661BCDD0613}"/>
          </ac:spMkLst>
        </pc:spChg>
        <pc:spChg chg="add del mod">
          <ac:chgData name="Polona Le Quesne Stabej" userId="9a3da78b-eb26-42b3-8962-8b2e1fe7ef27" providerId="ADAL" clId="{491622E7-41FD-40A6-A172-B581C566E61B}" dt="2022-04-28T22:46:05.814" v="6298"/>
          <ac:spMkLst>
            <pc:docMk/>
            <pc:sldMk cId="2285095932" sldId="310"/>
            <ac:spMk id="87" creationId="{EE6510E8-B571-47F7-B54F-5222E13951BA}"/>
          </ac:spMkLst>
        </pc:spChg>
        <pc:spChg chg="add mod">
          <ac:chgData name="Polona Le Quesne Stabej" userId="9a3da78b-eb26-42b3-8962-8b2e1fe7ef27" providerId="ADAL" clId="{491622E7-41FD-40A6-A172-B581C566E61B}" dt="2022-04-29T03:08:17.886" v="7416" actId="20577"/>
          <ac:spMkLst>
            <pc:docMk/>
            <pc:sldMk cId="2285095932" sldId="310"/>
            <ac:spMk id="88" creationId="{6679FBCB-C833-4528-BD2C-7B124A3AA275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89" creationId="{3A28F6E3-F4EB-4549-AE5C-1813ECB4BCEF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0" creationId="{C2D9D00F-7E19-47E3-9792-2B69E09216B9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1" creationId="{1BA9C6AE-A8BE-4BBA-A240-E71EE919BE97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2" creationId="{26711D0B-90AB-4E4C-89E2-3DA4AEC5C6FC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3" creationId="{418D55E5-A475-4993-989B-0A4AB8EA1EEB}"/>
          </ac:spMkLst>
        </pc:spChg>
        <pc:spChg chg="add del mod">
          <ac:chgData name="Polona Le Quesne Stabej" userId="9a3da78b-eb26-42b3-8962-8b2e1fe7ef27" providerId="ADAL" clId="{491622E7-41FD-40A6-A172-B581C566E61B}" dt="2022-04-28T22:53:46.757" v="6409"/>
          <ac:spMkLst>
            <pc:docMk/>
            <pc:sldMk cId="2285095932" sldId="310"/>
            <ac:spMk id="94" creationId="{D1BC07AB-1BBE-4118-897C-98F41B818BC8}"/>
          </ac:spMkLst>
        </pc:spChg>
        <pc:spChg chg="add mod">
          <ac:chgData name="Polona Le Quesne Stabej" userId="9a3da78b-eb26-42b3-8962-8b2e1fe7ef27" providerId="ADAL" clId="{491622E7-41FD-40A6-A172-B581C566E61B}" dt="2022-04-29T03:09:02.388" v="7419" actId="1076"/>
          <ac:spMkLst>
            <pc:docMk/>
            <pc:sldMk cId="2285095932" sldId="310"/>
            <ac:spMk id="95" creationId="{6D204BAA-7FAE-4500-B5E7-59A84E587690}"/>
          </ac:spMkLst>
        </pc:spChg>
        <pc:spChg chg="add mod">
          <ac:chgData name="Polona Le Quesne Stabej" userId="9a3da78b-eb26-42b3-8962-8b2e1fe7ef27" providerId="ADAL" clId="{491622E7-41FD-40A6-A172-B581C566E61B}" dt="2022-04-28T23:11:58.606" v="6604" actId="1076"/>
          <ac:spMkLst>
            <pc:docMk/>
            <pc:sldMk cId="2285095932" sldId="310"/>
            <ac:spMk id="96" creationId="{86CB61CD-6302-40F5-A666-2AFE82CD297E}"/>
          </ac:spMkLst>
        </pc:spChg>
        <pc:spChg chg="add del mod">
          <ac:chgData name="Polona Le Quesne Stabej" userId="9a3da78b-eb26-42b3-8962-8b2e1fe7ef27" providerId="ADAL" clId="{491622E7-41FD-40A6-A172-B581C566E61B}" dt="2022-05-09T08:53:42.624" v="11366" actId="478"/>
          <ac:spMkLst>
            <pc:docMk/>
            <pc:sldMk cId="2285095932" sldId="310"/>
            <ac:spMk id="101" creationId="{4954D0CF-4253-485F-BEC7-E041E7820565}"/>
          </ac:spMkLst>
        </pc:spChg>
        <pc:grpChg chg="add mod">
          <ac:chgData name="Polona Le Quesne Stabej" userId="9a3da78b-eb26-42b3-8962-8b2e1fe7ef27" providerId="ADAL" clId="{491622E7-41FD-40A6-A172-B581C566E61B}" dt="2022-04-28T22:23:35.081" v="6092" actId="164"/>
          <ac:grpSpMkLst>
            <pc:docMk/>
            <pc:sldMk cId="2285095932" sldId="310"/>
            <ac:grpSpMk id="10" creationId="{78218D9E-D191-43C9-B9ED-97D78FD07E42}"/>
          </ac:grpSpMkLst>
        </pc:grpChg>
        <pc:grpChg chg="add mod or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12" creationId="{C80CB872-5F1C-4613-ABEF-EFE92DE7892C}"/>
          </ac:grpSpMkLst>
        </pc:grpChg>
        <pc:grpChg chg="add del mod">
          <ac:chgData name="Polona Le Quesne Stabej" userId="9a3da78b-eb26-42b3-8962-8b2e1fe7ef27" providerId="ADAL" clId="{491622E7-41FD-40A6-A172-B581C566E61B}" dt="2022-04-28T22:26:11.609" v="6122" actId="478"/>
          <ac:grpSpMkLst>
            <pc:docMk/>
            <pc:sldMk cId="2285095932" sldId="310"/>
            <ac:grpSpMk id="13" creationId="{34F14CF9-42E0-4068-B6DC-52BCD9D7FAB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18" creationId="{81C852C4-4260-481B-AF4B-D578E2DB82CA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22" creationId="{C3B6A75F-62F0-47ED-A000-1EA41FBD2ADD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26" creationId="{96AB79F4-BC62-4517-B2AE-A995430940B5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30" creationId="{4D0EF684-E6EE-48BB-87BC-7D1F673C67DD}"/>
          </ac:grpSpMkLst>
        </pc:grpChg>
        <pc:grpChg chg="add del mod">
          <ac:chgData name="Polona Le Quesne Stabej" userId="9a3da78b-eb26-42b3-8962-8b2e1fe7ef27" providerId="ADAL" clId="{491622E7-41FD-40A6-A172-B581C566E61B}" dt="2022-04-28T22:40:32.149" v="6191" actId="478"/>
          <ac:grpSpMkLst>
            <pc:docMk/>
            <pc:sldMk cId="2285095932" sldId="310"/>
            <ac:grpSpMk id="46" creationId="{106A1464-3E81-4AFD-9AAC-9D246CBC97F7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3" creationId="{67E2136E-5908-4B32-B1C0-65F73F3790A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4" creationId="{FCB4F2DA-13C2-4186-A89B-B322A1454EEB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57" creationId="{8B3C59FF-E79E-4E0D-957F-F37617730626}"/>
          </ac:grpSpMkLst>
        </pc:grpChg>
        <pc:grpChg chg="add mod">
          <ac:chgData name="Polona Le Quesne Stabej" userId="9a3da78b-eb26-42b3-8962-8b2e1fe7ef27" providerId="ADAL" clId="{491622E7-41FD-40A6-A172-B581C566E61B}" dt="2022-04-28T22:57:50.821" v="6457" actId="1076"/>
          <ac:grpSpMkLst>
            <pc:docMk/>
            <pc:sldMk cId="2285095932" sldId="310"/>
            <ac:grpSpMk id="66" creationId="{F15039C6-F6E1-48A9-A961-F707F6998845}"/>
          </ac:grpSpMkLst>
        </pc:grpChg>
        <pc:picChg chg="add mod">
          <ac:chgData name="Polona Le Quesne Stabej" userId="9a3da78b-eb26-42b3-8962-8b2e1fe7ef27" providerId="ADAL" clId="{491622E7-41FD-40A6-A172-B581C566E61B}" dt="2022-04-28T23:11:53.590" v="6603" actId="1076"/>
          <ac:picMkLst>
            <pc:docMk/>
            <pc:sldMk cId="2285095932" sldId="310"/>
            <ac:picMk id="4" creationId="{4313491C-B7EE-499D-85CB-716D02899245}"/>
          </ac:picMkLst>
        </pc:picChg>
        <pc:cxnChg chg="add mod">
          <ac:chgData name="Polona Le Quesne Stabej" userId="9a3da78b-eb26-42b3-8962-8b2e1fe7ef27" providerId="ADAL" clId="{491622E7-41FD-40A6-A172-B581C566E61B}" dt="2022-04-28T23:03:46.195" v="6513" actId="14100"/>
          <ac:cxnSpMkLst>
            <pc:docMk/>
            <pc:sldMk cId="2285095932" sldId="310"/>
            <ac:cxnSpMk id="69" creationId="{265396E3-651F-4286-9709-0257820693EC}"/>
          </ac:cxnSpMkLst>
        </pc:cxnChg>
        <pc:cxnChg chg="add mod">
          <ac:chgData name="Polona Le Quesne Stabej" userId="9a3da78b-eb26-42b3-8962-8b2e1fe7ef27" providerId="ADAL" clId="{491622E7-41FD-40A6-A172-B581C566E61B}" dt="2022-04-28T23:11:53.590" v="6603" actId="1076"/>
          <ac:cxnSpMkLst>
            <pc:docMk/>
            <pc:sldMk cId="2285095932" sldId="310"/>
            <ac:cxnSpMk id="71" creationId="{5F4BB8C0-AAF4-4131-8896-0E0E86BF6085}"/>
          </ac:cxnSpMkLst>
        </pc:cxnChg>
        <pc:cxnChg chg="add">
          <ac:chgData name="Polona Le Quesne Stabej" userId="9a3da78b-eb26-42b3-8962-8b2e1fe7ef27" providerId="ADAL" clId="{491622E7-41FD-40A6-A172-B581C566E61B}" dt="2022-04-28T23:11:28.245" v="6602" actId="11529"/>
          <ac:cxnSpMkLst>
            <pc:docMk/>
            <pc:sldMk cId="2285095932" sldId="310"/>
            <ac:cxnSpMk id="103" creationId="{AEA5DB03-88D2-40D8-AC0C-27FEEADDA216}"/>
          </ac:cxnSpMkLst>
        </pc:cxnChg>
      </pc:sldChg>
      <pc:sldChg chg="addSp delSp modSp new mod ord delAnim modAnim">
        <pc:chgData name="Polona Le Quesne Stabej" userId="9a3da78b-eb26-42b3-8962-8b2e1fe7ef27" providerId="ADAL" clId="{491622E7-41FD-40A6-A172-B581C566E61B}" dt="2022-05-09T08:50:02.475" v="11360"/>
        <pc:sldMkLst>
          <pc:docMk/>
          <pc:sldMk cId="3498823585" sldId="311"/>
        </pc:sldMkLst>
        <pc:spChg chg="del">
          <ac:chgData name="Polona Le Quesne Stabej" userId="9a3da78b-eb26-42b3-8962-8b2e1fe7ef27" providerId="ADAL" clId="{491622E7-41FD-40A6-A172-B581C566E61B}" dt="2022-04-28T23:24:39.128" v="6650" actId="478"/>
          <ac:spMkLst>
            <pc:docMk/>
            <pc:sldMk cId="3498823585" sldId="311"/>
            <ac:spMk id="2" creationId="{2F84C41D-79F7-4509-95B5-0B636F1B7CCB}"/>
          </ac:spMkLst>
        </pc:spChg>
        <pc:spChg chg="del">
          <ac:chgData name="Polona Le Quesne Stabej" userId="9a3da78b-eb26-42b3-8962-8b2e1fe7ef27" providerId="ADAL" clId="{491622E7-41FD-40A6-A172-B581C566E61B}" dt="2022-04-28T23:24:40.250" v="6651" actId="478"/>
          <ac:spMkLst>
            <pc:docMk/>
            <pc:sldMk cId="3498823585" sldId="311"/>
            <ac:spMk id="3" creationId="{BB327B27-28A4-4008-9CE8-4F8D2EA71151}"/>
          </ac:spMkLst>
        </pc:spChg>
        <pc:spChg chg="add mod">
          <ac:chgData name="Polona Le Quesne Stabej" userId="9a3da78b-eb26-42b3-8962-8b2e1fe7ef27" providerId="ADAL" clId="{491622E7-41FD-40A6-A172-B581C566E61B}" dt="2022-04-29T02:29:19.614" v="7395"/>
          <ac:spMkLst>
            <pc:docMk/>
            <pc:sldMk cId="3498823585" sldId="311"/>
            <ac:spMk id="4" creationId="{5F1030FE-8785-4A76-95FD-63AE27FEC967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" creationId="{8EA4553F-12C3-4C9F-9CC9-C8CC48EBD127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8" creationId="{1D4D9665-BE4D-4AFC-982B-048FA0C9615F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9" creationId="{1DB762ED-0030-42B9-9897-5270797A9D52}"/>
          </ac:spMkLst>
        </pc:spChg>
        <pc:spChg chg="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10" creationId="{A4BDBBA3-CCF7-4157-B3F7-6A4460C225B0}"/>
          </ac:spMkLst>
        </pc:spChg>
        <pc:spChg chg="add del mod">
          <ac:chgData name="Polona Le Quesne Stabej" userId="9a3da78b-eb26-42b3-8962-8b2e1fe7ef27" providerId="ADAL" clId="{491622E7-41FD-40A6-A172-B581C566E61B}" dt="2022-04-28T23:30:19.340" v="6803" actId="478"/>
          <ac:spMkLst>
            <pc:docMk/>
            <pc:sldMk cId="3498823585" sldId="311"/>
            <ac:spMk id="271" creationId="{D7233629-CCE5-4420-B1BF-0755B096B229}"/>
          </ac:spMkLst>
        </pc:spChg>
        <pc:spChg chg="mod">
          <ac:chgData name="Polona Le Quesne Stabej" userId="9a3da78b-eb26-42b3-8962-8b2e1fe7ef27" providerId="ADAL" clId="{491622E7-41FD-40A6-A172-B581C566E61B}" dt="2022-04-28T23:25:44.458" v="6679"/>
          <ac:spMkLst>
            <pc:docMk/>
            <pc:sldMk cId="3498823585" sldId="311"/>
            <ac:spMk id="275" creationId="{F55BC15E-C281-4F82-8109-40FE0A3C7B41}"/>
          </ac:spMkLst>
        </pc:spChg>
        <pc:spChg chg="mod">
          <ac:chgData name="Polona Le Quesne Stabej" userId="9a3da78b-eb26-42b3-8962-8b2e1fe7ef27" providerId="ADAL" clId="{491622E7-41FD-40A6-A172-B581C566E61B}" dt="2022-04-28T23:25:44.458" v="6679"/>
          <ac:spMkLst>
            <pc:docMk/>
            <pc:sldMk cId="3498823585" sldId="311"/>
            <ac:spMk id="276" creationId="{8A65A891-9838-4073-8A90-37880A77597C}"/>
          </ac:spMkLst>
        </pc:spChg>
        <pc:spChg chg="add del mod">
          <ac:chgData name="Polona Le Quesne Stabej" userId="9a3da78b-eb26-42b3-8962-8b2e1fe7ef27" providerId="ADAL" clId="{491622E7-41FD-40A6-A172-B581C566E61B}" dt="2022-04-28T23:26:41.071" v="6688" actId="478"/>
          <ac:spMkLst>
            <pc:docMk/>
            <pc:sldMk cId="3498823585" sldId="311"/>
            <ac:spMk id="277" creationId="{2B2BCAA9-5410-4A0D-986A-37ECD63D9EB1}"/>
          </ac:spMkLst>
        </pc:spChg>
        <pc:spChg chg="add del mod">
          <ac:chgData name="Polona Le Quesne Stabej" userId="9a3da78b-eb26-42b3-8962-8b2e1fe7ef27" providerId="ADAL" clId="{491622E7-41FD-40A6-A172-B581C566E61B}" dt="2022-04-28T23:25:50.428" v="6681" actId="478"/>
          <ac:spMkLst>
            <pc:docMk/>
            <pc:sldMk cId="3498823585" sldId="311"/>
            <ac:spMk id="281" creationId="{DC772E16-278C-462E-9E82-DCCA8369C56C}"/>
          </ac:spMkLst>
        </pc:spChg>
        <pc:spChg chg="add mod">
          <ac:chgData name="Polona Le Quesne Stabej" userId="9a3da78b-eb26-42b3-8962-8b2e1fe7ef27" providerId="ADAL" clId="{491622E7-41FD-40A6-A172-B581C566E61B}" dt="2022-04-29T03:07:49.951" v="7409" actId="1076"/>
          <ac:spMkLst>
            <pc:docMk/>
            <pc:sldMk cId="3498823585" sldId="311"/>
            <ac:spMk id="544" creationId="{48127538-F84D-4275-A92C-49BFDECF3A45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5" creationId="{9B23B45B-2FDA-4ED0-807B-61E5405D34C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6" creationId="{536DE67B-1CCF-4876-9ACE-142A466032CC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7" creationId="{146E15B3-0E68-42D8-AF13-1C7132535559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8" creationId="{F6EC4E21-9AA9-4C70-A505-11CB5058406A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549" creationId="{30C7DD3E-B504-4D88-B67D-BE9ACFAA9CB9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80" creationId="{3AB24215-94D6-4DBC-9415-55BBED2A68D6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681" creationId="{E8876455-53AC-4B60-B4B8-AB426AF57C7D}"/>
          </ac:spMkLst>
        </pc:spChg>
        <pc:spChg chg="mod topLvl">
          <ac:chgData name="Polona Le Quesne Stabej" userId="9a3da78b-eb26-42b3-8962-8b2e1fe7ef27" providerId="ADAL" clId="{491622E7-41FD-40A6-A172-B581C566E61B}" dt="2022-04-29T03:07:44.175" v="7408" actId="1037"/>
          <ac:spMkLst>
            <pc:docMk/>
            <pc:sldMk cId="3498823585" sldId="311"/>
            <ac:spMk id="714" creationId="{DF11FBDE-788A-4101-9837-55B1A1AFA42D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6" creationId="{04AB2F94-2AD5-4F2B-BCA9-53C428197539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7" creationId="{D2BBFA15-63C0-4414-BCC2-7752ECFAE26D}"/>
          </ac:spMkLst>
        </pc:spChg>
        <pc:spChg chg="mod topLvl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18" creationId="{B1843ED1-C965-4031-9BE5-7CD594ECB5C7}"/>
          </ac:spMkLst>
        </pc:spChg>
        <pc:spChg chg="add del mod">
          <ac:chgData name="Polona Le Quesne Stabej" userId="9a3da78b-eb26-42b3-8962-8b2e1fe7ef27" providerId="ADAL" clId="{491622E7-41FD-40A6-A172-B581C566E61B}" dt="2022-04-29T00:47:49.998" v="7126" actId="478"/>
          <ac:spMkLst>
            <pc:docMk/>
            <pc:sldMk cId="3498823585" sldId="311"/>
            <ac:spMk id="719" creationId="{43366E88-9657-401D-B45A-222081C46D30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0" creationId="{7ED0ACA7-7E7E-483A-A714-99FFC0A7570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1" creationId="{A83293FA-2216-4ECE-8E07-14FA8FAD00CC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2" creationId="{86CE0ADD-EC69-42A2-BC60-352525FFACC9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3" creationId="{27DB4916-5BD5-4272-8383-AF9D2A25F1DF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4" creationId="{DCD49793-BDCB-4D56-A71B-F1981A27BB06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5" creationId="{C9BCD51F-874B-45FE-9CE2-74B0B7A19353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6" creationId="{F9E6FBC9-71C4-44D2-B2A6-66DA0ED56520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7" creationId="{D51A0137-36F1-44C0-AF99-3B2A70AC11F4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8" creationId="{92C040FC-567C-44E3-AE0F-D6FDF2AEA30F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29" creationId="{1C46DF74-2F6D-42AF-925A-A5B1CCDCEFED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39" creationId="{C2FAB95C-6D3A-4FA6-8411-1225B53BD12C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40" creationId="{FADC2556-4FB3-43B4-B4DA-500E917697EC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48" creationId="{E1E4E656-AC96-46F6-AC17-C880924C009E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2" creationId="{CB241AE4-E674-44DC-A0B3-EB5BB4B07DF7}"/>
          </ac:spMkLst>
        </pc:spChg>
        <pc:spChg chg="add mo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3" creationId="{F08EDD8D-825A-4E96-A5C5-7E0BF118292E}"/>
          </ac:spMkLst>
        </pc:spChg>
        <pc:spChg chg="add mod ord">
          <ac:chgData name="Polona Le Quesne Stabej" userId="9a3da78b-eb26-42b3-8962-8b2e1fe7ef27" providerId="ADAL" clId="{491622E7-41FD-40A6-A172-B581C566E61B}" dt="2022-04-29T02:30:21.225" v="7396" actId="1076"/>
          <ac:spMkLst>
            <pc:docMk/>
            <pc:sldMk cId="3498823585" sldId="311"/>
            <ac:spMk id="754" creationId="{E522CF31-8F49-42E1-B8E6-B9FC91E85B27}"/>
          </ac:spMkLst>
        </pc:s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5" creationId="{44851074-66CD-42AE-91EF-04DEE77E4A54}"/>
          </ac:grpSpMkLst>
        </pc:grpChg>
        <pc:grpChg chg="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" creationId="{21DD3C2C-DB05-4837-86DC-B8CEC2CC5666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11" creationId="{F496134B-3C44-4494-844C-B772B16E19B1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141" creationId="{ECD8E12A-EC1A-4017-B762-4687A8900A36}"/>
          </ac:grpSpMkLst>
        </pc:grpChg>
        <pc:grpChg chg="add del mod">
          <ac:chgData name="Polona Le Quesne Stabej" userId="9a3da78b-eb26-42b3-8962-8b2e1fe7ef27" providerId="ADAL" clId="{491622E7-41FD-40A6-A172-B581C566E61B}" dt="2022-04-28T23:26:02.417" v="6683" actId="478"/>
          <ac:grpSpMkLst>
            <pc:docMk/>
            <pc:sldMk cId="3498823585" sldId="311"/>
            <ac:grpSpMk id="274" creationId="{9B4ED864-062E-46DF-A9C8-DDA1A95E8649}"/>
          </ac:grpSpMkLst>
        </pc:grpChg>
        <pc:grpChg chg="add del mod">
          <ac:chgData name="Polona Le Quesne Stabej" userId="9a3da78b-eb26-42b3-8962-8b2e1fe7ef27" providerId="ADAL" clId="{491622E7-41FD-40A6-A172-B581C566E61B}" dt="2022-04-28T23:30:19.340" v="6803" actId="478"/>
          <ac:grpSpMkLst>
            <pc:docMk/>
            <pc:sldMk cId="3498823585" sldId="311"/>
            <ac:grpSpMk id="282" creationId="{CAC7F98B-FADF-4CDF-85EC-EB568A039404}"/>
          </ac:grpSpMkLst>
        </pc:grpChg>
        <pc:grpChg chg="add del mod">
          <ac:chgData name="Polona Le Quesne Stabej" userId="9a3da78b-eb26-42b3-8962-8b2e1fe7ef27" providerId="ADAL" clId="{491622E7-41FD-40A6-A172-B581C566E61B}" dt="2022-04-28T23:30:19.340" v="6803" actId="478"/>
          <ac:grpSpMkLst>
            <pc:docMk/>
            <pc:sldMk cId="3498823585" sldId="311"/>
            <ac:grpSpMk id="412" creationId="{3E845B78-0E05-4B0C-9036-99B4FC9BA3ED}"/>
          </ac:grpSpMkLst>
        </pc:grpChg>
        <pc:grpChg chg="add del mod">
          <ac:chgData name="Polona Le Quesne Stabej" userId="9a3da78b-eb26-42b3-8962-8b2e1fe7ef27" providerId="ADAL" clId="{491622E7-41FD-40A6-A172-B581C566E61B}" dt="2022-04-28T23:51:43.055" v="6850"/>
          <ac:grpSpMkLst>
            <pc:docMk/>
            <pc:sldMk cId="3498823585" sldId="311"/>
            <ac:grpSpMk id="550" creationId="{D5BC9F4C-2CB7-49BA-B543-CC805A16B15C}"/>
          </ac:grpSpMkLst>
        </pc:grpChg>
        <pc:grpChg chg="add del mod">
          <ac:chgData name="Polona Le Quesne Stabej" userId="9a3da78b-eb26-42b3-8962-8b2e1fe7ef27" providerId="ADAL" clId="{491622E7-41FD-40A6-A172-B581C566E61B}" dt="2022-04-29T00:01:18.173" v="6937" actId="165"/>
          <ac:grpSpMkLst>
            <pc:docMk/>
            <pc:sldMk cId="3498823585" sldId="311"/>
            <ac:grpSpMk id="713" creationId="{D90420FE-5CAA-4772-8741-5517C3FC7134}"/>
          </ac:grpSpMkLst>
        </pc:grpChg>
        <pc:grpChg chg="del mod topLvl">
          <ac:chgData name="Polona Le Quesne Stabej" userId="9a3da78b-eb26-42b3-8962-8b2e1fe7ef27" providerId="ADAL" clId="{491622E7-41FD-40A6-A172-B581C566E61B}" dt="2022-04-29T00:01:24.854" v="6939" actId="165"/>
          <ac:grpSpMkLst>
            <pc:docMk/>
            <pc:sldMk cId="3498823585" sldId="311"/>
            <ac:grpSpMk id="715" creationId="{02F8F768-2D4C-4367-929D-5E9BD4A1B0F7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2" creationId="{CAA40BBC-819E-4BF6-A655-3136EDFFD002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3" creationId="{B6EFC99D-373A-4BCB-BBD0-006421F5F32D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4" creationId="{765481C1-33E9-4F3E-9DDE-96FA2DD60335}"/>
          </ac:grpSpMkLst>
        </pc:grpChg>
        <pc:grpChg chg="add mod or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5" creationId="{E8D8B9F5-522D-405C-B0F6-22EE12D4E23A}"/>
          </ac:grpSpMkLst>
        </pc:grpChg>
        <pc:grpChg chg="add mod ord">
          <ac:chgData name="Polona Le Quesne Stabej" userId="9a3da78b-eb26-42b3-8962-8b2e1fe7ef27" providerId="ADAL" clId="{491622E7-41FD-40A6-A172-B581C566E61B}" dt="2022-04-29T03:09:27.842" v="7421" actId="166"/>
          <ac:grpSpMkLst>
            <pc:docMk/>
            <pc:sldMk cId="3498823585" sldId="311"/>
            <ac:grpSpMk id="766" creationId="{ED089176-15FB-47D2-B229-88561A8C7E43}"/>
          </ac:grpSpMkLst>
        </pc:grpChg>
        <pc:grpChg chg="add mod">
          <ac:chgData name="Polona Le Quesne Stabej" userId="9a3da78b-eb26-42b3-8962-8b2e1fe7ef27" providerId="ADAL" clId="{491622E7-41FD-40A6-A172-B581C566E61B}" dt="2022-04-29T02:30:21.225" v="7396" actId="1076"/>
          <ac:grpSpMkLst>
            <pc:docMk/>
            <pc:sldMk cId="3498823585" sldId="311"/>
            <ac:grpSpMk id="767" creationId="{BCE0BD1E-434D-4F5C-AA87-A2B8EEC97010}"/>
          </ac:grpSpMkLst>
        </pc:grpChg>
        <pc:grpChg chg="add mod">
          <ac:chgData name="Polona Le Quesne Stabej" userId="9a3da78b-eb26-42b3-8962-8b2e1fe7ef27" providerId="ADAL" clId="{491622E7-41FD-40A6-A172-B581C566E61B}" dt="2022-04-29T03:07:49.951" v="7409" actId="1076"/>
          <ac:grpSpMkLst>
            <pc:docMk/>
            <pc:sldMk cId="3498823585" sldId="311"/>
            <ac:grpSpMk id="768" creationId="{51DAE6A2-1546-4E26-A65B-4953C8562E44}"/>
          </ac:grpSpMkLst>
        </pc:grpChg>
        <pc:grpChg chg="add mod">
          <ac:chgData name="Polona Le Quesne Stabej" userId="9a3da78b-eb26-42b3-8962-8b2e1fe7ef27" providerId="ADAL" clId="{491622E7-41FD-40A6-A172-B581C566E61B}" dt="2022-04-29T03:07:49.951" v="7409" actId="1076"/>
          <ac:grpSpMkLst>
            <pc:docMk/>
            <pc:sldMk cId="3498823585" sldId="311"/>
            <ac:grpSpMk id="769" creationId="{2DA30DC1-9961-48C3-AECB-D84BE1C15356}"/>
          </ac:grpSpMkLst>
        </pc:grpChg>
        <pc:picChg chg="add mod">
          <ac:chgData name="Polona Le Quesne Stabej" userId="9a3da78b-eb26-42b3-8962-8b2e1fe7ef27" providerId="ADAL" clId="{491622E7-41FD-40A6-A172-B581C566E61B}" dt="2022-04-29T02:30:21.225" v="7396" actId="1076"/>
          <ac:picMkLst>
            <pc:docMk/>
            <pc:sldMk cId="3498823585" sldId="311"/>
            <ac:picMk id="272" creationId="{22E3DC2B-D3C9-40B2-B67C-EED8128E071C}"/>
          </ac:picMkLst>
        </pc:pic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" creationId="{6B7D232F-9250-4F1D-AE77-87062C4A236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" creationId="{23F6664B-C3CD-4A6B-A156-FCF8453361E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" creationId="{2466CE05-C29C-45C3-94E9-63BA0A4A23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" creationId="{8F60A7F1-3968-4F2B-B112-977BAD8CDC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" creationId="{40505BE5-1734-4D7F-91F7-48A69CAA97A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" creationId="{7F18BF46-B4F6-4FDE-B150-970227EAB20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" creationId="{376FE1CB-7B5F-4371-8F41-D3FC5CC654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" creationId="{2F03EFE7-78E7-461D-A302-419E08A26C0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" creationId="{3835C232-452E-4CE1-9494-09E1D630B30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" creationId="{B8D67E1F-2AE0-4BDD-B7A2-41E02A4CEC5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" creationId="{0ECD3278-5185-4C89-B720-29AF545102A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" creationId="{1F0E0021-C48F-46A5-BA26-3C1CDF4A425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" creationId="{64CA4B1F-FA36-4102-AE55-ECFCC8DFD1C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" creationId="{BAB8D209-4732-4B20-B569-A113195136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" creationId="{5E0817C5-7338-4313-A1FC-868583784C9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7" creationId="{F0B80D6C-46CF-4CBF-811A-B936F37ABB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8" creationId="{CE026CE1-D722-4EEC-A3D6-8371D102D8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9" creationId="{BD9B40BC-5D99-4416-8DB8-4B44745A82A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0" creationId="{8DE9F79A-8629-455E-8F4B-9F0A5BCE852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1" creationId="{CF1B7640-B5DC-4539-8FB6-F06EAD022A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2" creationId="{C79310B6-2DDD-47BC-B0EA-C7B9241DFC2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3" creationId="{DC5BF106-1993-4B99-8CF2-871337B9436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4" creationId="{9B55B591-72B3-4C78-ABA7-3077974B677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5" creationId="{FD77A461-B2AC-4D26-81BF-437BAE40B20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6" creationId="{FD0FB6C9-0B8B-4D38-8036-99472A972A7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7" creationId="{F4D6196A-F3FC-4C10-AA64-906EDB0079C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8" creationId="{AB4A09B1-01AE-494B-8350-8662142ECD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39" creationId="{D0AB7EC1-7050-4BB2-A265-C1533F677C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0" creationId="{1031EF71-CC47-450E-8193-AE2BCA280B2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1" creationId="{26D2A176-1892-4B49-B37E-39A704AEB4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2" creationId="{052B1FF2-80E7-4DDB-B599-BB9F0EEAAFD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3" creationId="{7A3757BD-A0DE-41DE-97BC-4EC13E382FA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4" creationId="{6FB4DD67-7F31-4D56-853D-B0FC368EE99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5" creationId="{43363EEB-CF59-43B7-BC71-7738029E72D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6" creationId="{264336E3-E8BE-446B-B924-2B487528C2B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7" creationId="{1CCD74F2-7B0B-4C40-8020-CB0B72062F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8" creationId="{EA2D3220-563D-49A4-8BC7-204049F3A4A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49" creationId="{EB6CCAEE-C529-4EAD-9755-36A5FC13472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0" creationId="{C763E1BC-7137-46EA-8B09-410D6C9CDA3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1" creationId="{33D8DFC7-9563-4CC7-8DF6-ADEB102EC1F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2" creationId="{AEE254CB-CA83-434D-BD55-463A662D2F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3" creationId="{61D02B63-297C-4196-9ECA-66DBD3107D1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4" creationId="{B33A6803-FC6B-4D66-B95D-8EB0D1EDFF9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5" creationId="{267BE2F2-F74A-4FA5-ADC5-DF01D582EC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6" creationId="{FC2F79BB-A593-4E5B-A399-E55FD35DD4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7" creationId="{10DB3FD2-A519-4D51-9290-E0E59452E7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8" creationId="{078DDC99-9463-4890-AF7D-02F7CEA11C9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59" creationId="{54BD303B-9FED-46E8-876E-7C00DEF124C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0" creationId="{97375EA4-55D1-4272-BF06-02DA90E9D66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1" creationId="{E0B8B309-6E46-4806-A0B7-93798C7B496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2" creationId="{2A6E22AA-7BA1-4ADD-AA9A-4B37202ECE4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3" creationId="{1B9A58CF-6DA2-44C5-AC09-6ED4427E61C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4" creationId="{F1B91608-D00C-401B-80FF-5805D8ABAD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5" creationId="{8EE7FDC0-F7AC-4016-8401-C8EA6EC13CE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6" creationId="{48FCB424-239A-41E1-9A46-560FF8F639A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7" creationId="{3711FA29-F2A1-4F7D-95C2-EBFA1779F9B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8" creationId="{4D0E1C5F-AC15-4F5F-B4E1-3D9424406D7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9" creationId="{FABCA876-D615-411D-83CC-AFF2401E177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" creationId="{AD4BC514-5A2A-4CDB-8208-48B411981C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1" creationId="{6188581A-C4CA-4805-A4E2-4CE5A102CA1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2" creationId="{B3E71032-8C24-4B57-A7D4-D3CA03DF72F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3" creationId="{313290A0-9B15-4D10-9F29-7B063BE9233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" creationId="{65D0A1DD-7471-466E-8D82-E190E1F9059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5" creationId="{D1C00DBA-35CD-41CA-9A49-9C19573ED88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6" creationId="{D739AE8F-A8BE-4069-B66D-985F5133251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7" creationId="{2EE5B73C-2C85-4A70-92C7-3F3E8D19E38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8" creationId="{7BF64E9E-DECF-4463-8F6B-FF91EEEDB11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9" creationId="{A81B7E1C-B55E-4866-AB93-1EBCC09D71B1}"/>
          </ac:cxnSpMkLst>
        </pc:cxnChg>
        <pc:cxnChg chg="del mod">
          <ac:chgData name="Polona Le Quesne Stabej" userId="9a3da78b-eb26-42b3-8962-8b2e1fe7ef27" providerId="ADAL" clId="{491622E7-41FD-40A6-A172-B581C566E61B}" dt="2022-04-28T23:31:04.500" v="6808" actId="478"/>
          <ac:cxnSpMkLst>
            <pc:docMk/>
            <pc:sldMk cId="3498823585" sldId="311"/>
            <ac:cxnSpMk id="80" creationId="{A3CE66BD-4EFC-43DB-A9CB-ACD5CD133CE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1" creationId="{3033DD00-607B-4F90-9746-660ADDE4217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2" creationId="{F9963EFE-870F-484E-9910-D69D8DE4B02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3" creationId="{14A86A38-2CC3-426F-B923-826B94FBDE7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4" creationId="{EE4F59D6-49ED-4CDB-8CA0-288A36A81AF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5" creationId="{74155B9E-D794-4BCC-9ECA-DF23C2AC156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6" creationId="{EF30C770-E611-4568-B0FD-F4185248F7B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7" creationId="{902DC917-554A-4952-BD0A-29C7834E8A3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8" creationId="{A8F78B05-4016-4EEF-9958-34BD4F42D95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89" creationId="{7C704C72-469F-43E7-970F-7EEEFAFEDCF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0" creationId="{CDA0AFA3-42D3-453C-834A-711592E4F7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1" creationId="{AEC82D79-C890-4446-BCF7-AC18723A499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2" creationId="{BA956369-7927-46C1-8C60-7703017221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3" creationId="{91F1DE58-9E74-42D3-959C-79FD46006B4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4" creationId="{1AFDF7B6-5C4D-49D1-ABA4-47F7E63D0E5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5" creationId="{794D228A-8222-4123-A967-EB474ABB706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6" creationId="{C795B1E7-F580-4B5A-B075-AC3886A2FA9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7" creationId="{B12DD7B6-511E-45CE-9738-9EEE171B54E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8" creationId="{F2EEEEC7-B234-4447-89F3-B891390DDB8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99" creationId="{4BE7FE26-07E1-4E95-85B2-292073124E7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0" creationId="{07844940-13F4-4858-AE31-DA166113C3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1" creationId="{6A8D5FF3-6A31-4403-8EC2-06B6D6C2818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2" creationId="{29AEAF4C-63C4-4EBF-B7F7-1FDBF2C58F7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3" creationId="{6F93D523-BED3-4A87-93EB-F26C88AC25C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4" creationId="{69D28E93-EA7B-4EDF-B9E6-12201C8FBA7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5" creationId="{B6705D7F-01F3-4407-8C78-86EAF0CBDC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6" creationId="{3A13B08A-4E5E-4D91-ACD0-1A5CA477A18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7" creationId="{A7D28F0B-E45C-4938-B6A7-43F978F6A46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8" creationId="{EB4BF42A-8ED9-43BE-9E24-77D2D59670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09" creationId="{D5DDF9F1-F5F5-437C-A76B-6F09F35E17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0" creationId="{329317D6-FF3F-452F-9514-F19968CC01B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1" creationId="{DD67DBCC-755B-46AA-93AA-342DA405F3F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2" creationId="{4B4AFA7D-F92B-4C2C-B3D7-9CC3B54C58B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3" creationId="{C7A91DB3-E124-4B14-B7DC-4A2E6B1AE72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4" creationId="{EFA6BE0D-7DA9-4A33-AC7E-3B392B93363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5" creationId="{A0BA4E12-AD8F-4FE5-A8BD-509F6847730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6" creationId="{773654E7-4D51-45E9-BFAA-48978114F35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7" creationId="{1EF725C3-3CDE-4F4D-B2FB-F864B3C8E0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8" creationId="{5C0E4DDB-1793-42CC-9455-6A13B17D718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19" creationId="{3DD2218C-EBEA-48EE-BFFB-2C036F1B877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0" creationId="{B974C798-2C4F-4568-A3C3-EA631A958C9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1" creationId="{79FD2B3F-E1BA-4C7E-81D0-0A0169801F8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2" creationId="{186ACD0D-6DCE-4A88-95F1-7CE88F0526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3" creationId="{B3C44387-A0A0-4777-A1FA-A508A93E55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4" creationId="{A4EC1A98-8E28-4CDE-A103-8FF0C5CCE48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5" creationId="{1292EC87-90AC-4490-B05A-AE2CE98D39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6" creationId="{24355C3F-DA14-47CC-B08C-54BB0ADF76E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7" creationId="{636B3948-AB59-4C05-A54E-4ECC17BEEE6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8" creationId="{591544B4-AD1C-45E8-8B06-2E798613A7C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29" creationId="{7C83D274-09C1-4C7A-9B80-AB7A61EA684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0" creationId="{FC03B18C-4542-4DDC-9CBA-FA85112D75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1" creationId="{D9548D3C-A072-473D-8143-15DCE7EAA3D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2" creationId="{04632F53-A257-4258-AEBB-23F7253FA10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3" creationId="{CE5E09E1-4081-462D-B87B-6F7F8C0D351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4" creationId="{1A3104B0-AF4A-4ECA-AC07-E2B4536DE2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5" creationId="{CEA21E97-03F5-411A-BC8D-3968CF0DAB9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6" creationId="{8ADF1693-85A6-4179-B75B-1E8EAC001E1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7" creationId="{480C8A9B-4D0E-494C-9E10-F7713533904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8" creationId="{7A751B75-9B19-40BD-BAD5-D715A239182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39" creationId="{1ECB7825-8EA9-4AC1-B769-3A8994E9227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0" creationId="{7C2ACC71-76FF-413C-93B2-4C409E920EF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2" creationId="{957EFDBC-F6B3-4B37-9888-82B5635ABC5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3" creationId="{E7887A3E-F809-4E5B-80DE-EA0CE55C32C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4" creationId="{8B5CA519-60CD-4CD7-90CE-5807F443866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5" creationId="{0988EE6A-9E8E-4AD8-AB1E-E67CF7E9426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6" creationId="{AD20DC22-58CF-4D60-AB73-25B44924E17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7" creationId="{6B1CBD18-A2BB-46E9-936A-DA9D8578DA9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8" creationId="{899790DD-2104-4B55-A016-A84B52BF7E5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49" creationId="{A5D8B893-F702-42D7-B87A-4C074C16890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0" creationId="{12168208-5CDF-4A39-B097-F6EB7EFA428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1" creationId="{9FCACCA7-BAC4-4314-8481-E7D4B7BDB4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2" creationId="{1B5FA931-B591-41B8-A9B9-0FF2F92FC67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3" creationId="{0704CABB-2799-4A74-9B1C-C9DAE284DFB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4" creationId="{3C7A35FE-6E64-4D72-94A6-D6E8A75954B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5" creationId="{B00EE374-1870-4803-BC34-73AB003C93B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6" creationId="{24B6B559-1FE1-4F25-86D8-7E81095B9A9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7" creationId="{FFCBA1E6-23BB-4CED-BBBC-F7BC83C7459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8" creationId="{3DA5CA5F-91A2-4E2D-9B4A-CBC5626EB93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59" creationId="{44F82742-78AF-4DB4-A7E8-D23C372CC9C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0" creationId="{85721506-B884-49D4-91FC-565AEC25FB4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1" creationId="{F2AB9670-40F6-4BA6-930D-AE69EFD4E77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2" creationId="{72EA01EC-4A85-4D67-B1A8-0D8326DFB6E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3" creationId="{6EBC4B5B-429C-438B-8EAE-6FE35ACC270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4" creationId="{9E746F87-7B81-421F-8172-1938AC36207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5" creationId="{324A1FAF-A72E-4EFF-800B-846196B670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6" creationId="{1210CCD2-1F70-41AA-BFFB-307C457C3E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7" creationId="{C6DEE0C4-CC0E-4CF0-8E6E-79705A97947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8" creationId="{8F84E714-465B-483D-9FFE-EA0CE45107E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69" creationId="{86B2AE2C-ADF2-4E75-B73C-A629C7F4EA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0" creationId="{4DA5ACE1-B7C1-4AE9-AC5B-2FB97935CE4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1" creationId="{DD4C3766-02EF-4315-8276-134BC6A3397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2" creationId="{82F5DEAE-04B6-4023-AA3C-474AB7CB19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3" creationId="{758C61EF-EBFF-423D-B7B0-9EE9B2C05AC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4" creationId="{4EFCB698-7E44-431C-BD89-7D84D3FCD7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5" creationId="{B6ACA720-8394-4F6D-8A1A-34712DCA3C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6" creationId="{E581BF32-36D8-4D00-8024-4C5EC681AE3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7" creationId="{75AF345B-2070-40D8-8F9C-B1C6B810DAB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8" creationId="{121CC68A-976A-42FE-ABEA-AC30657F380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79" creationId="{BF1551F1-EAF0-4DB7-A5F8-36821915794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0" creationId="{C6A90948-1B3C-4F1F-A2D7-846C8D32FC5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1" creationId="{7ECD09B2-DA7C-4459-A67B-DD71DF11296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2" creationId="{1219E40E-2A43-4687-9707-B96E0739B5B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3" creationId="{D0239F2E-16DF-478B-B33A-EBB801EE26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4" creationId="{8F536533-97D4-4728-871C-6AD7F07597E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5" creationId="{E7BC03BA-F9D9-461D-8FB6-722377F35BB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6" creationId="{C3DF0A18-CDEB-42AE-9570-1C397F745BE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7" creationId="{924B71FF-621B-4C0E-9B28-C6136652D5D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8" creationId="{6D1CF41B-2278-43F6-B885-A13621927D5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89" creationId="{1430D503-0137-43EE-9DE6-E4EBC03C197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0" creationId="{0A119893-0440-4D59-B0B5-4AAB218A9DC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1" creationId="{F774C45F-ACE1-4C9D-B87A-37F90D27212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2" creationId="{14FAC0A6-BB8A-4238-ACD1-ED0A82B7B8C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3" creationId="{42172128-EBFB-498A-88E0-FD971E22EF2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4" creationId="{7F711BBC-C017-45DB-A78A-EBA14B75940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5" creationId="{A31499AC-6067-41BB-95AB-27BF822636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6" creationId="{9D3E77DA-5532-48D6-B796-0F8372F7EB1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7" creationId="{C523C349-62A4-4C37-AED8-099E675DDD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8" creationId="{B7651E72-B68A-4CF7-91AB-C00E5038ED8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199" creationId="{A21A8541-262D-424A-A2AB-1FF951C634C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0" creationId="{CF65B798-40F6-4FE6-8807-568BC914C6D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1" creationId="{FD390940-043F-40AC-9CCC-7226082E7FE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2" creationId="{2C1D443B-E760-426D-8663-FBE7FFECBA6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3" creationId="{1A4347DB-1151-423B-8AFE-0A644F7A963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4" creationId="{7CC224BB-19C2-4744-8844-05FBCDB7D62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5" creationId="{FC22C1E5-DB01-490E-9BD1-390D27EBFB3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6" creationId="{CA42DC2E-E7C5-48F9-A88E-76B81FF085E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7" creationId="{2D1FCCCB-16EE-4362-9B9F-72302C0D9B3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8" creationId="{7EE8E48C-F812-466F-A348-64CAD2D2C62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09" creationId="{CA38E242-5426-45F3-973A-622B50AA637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0" creationId="{03F17121-9C87-4889-990A-26365EACFD4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1" creationId="{34F7753D-4F50-4F43-A1CA-D60D0332A1D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2" creationId="{B29C3083-4148-4589-8F45-52C2295AF55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3" creationId="{4F5ED9FB-A124-47F1-89CE-10B2307E48D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4" creationId="{76DC7445-35FE-4A46-8C90-81CFA7B1C3A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5" creationId="{5A9CEB91-4324-4831-BF3F-FF8245891BFF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6" creationId="{A050D7B4-74CF-4AFA-957D-2D6828C1529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7" creationId="{C873B626-5DFA-4783-A87E-B38395B2369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8" creationId="{41C42F0A-1815-43D1-8D0C-905897DDC85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19" creationId="{7BCDC574-D787-4022-B53D-8AF4036E1BA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0" creationId="{9AA13420-088D-4073-846A-28297F80F92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1" creationId="{92368118-8552-4DB0-8FEA-A93F3C8A0D8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2" creationId="{7B95A06E-8358-4EFC-8A75-F52E78BC0BF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3" creationId="{BD66999C-AC67-4A1F-94A4-1219D8865A1A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4" creationId="{445CBFB4-EC65-4568-B228-1AD56F4A43C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5" creationId="{4BC28DD0-4603-4793-B8C9-319B49ECA50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6" creationId="{66C2DEC2-4EE4-46B9-B838-6F6ECD56E0F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7" creationId="{452343DB-CF56-4779-B369-AB37912E470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8" creationId="{17D560E6-3A29-4CE3-8B92-B0E7EB62480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29" creationId="{DE244C18-475E-4AE8-9439-B6389BAD0E2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0" creationId="{80223145-7B5A-43D6-B246-0E912E1AC51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1" creationId="{84E3E4C3-485D-434E-BE38-A8BC96709CC2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2" creationId="{0F8FE9E5-5DFE-46AC-91FF-596AA711760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3" creationId="{81AD6388-8ED3-4D88-A0B5-494518325CF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4" creationId="{665E1E96-9112-44F1-965F-783A5C1B005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5" creationId="{77128BE9-CF2A-4CB2-A8FF-18AE0B9F558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6" creationId="{1F612244-7F94-411C-8A7E-BB39EFA5304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7" creationId="{8F510B71-DF0A-4B5C-B2ED-84EE545FC77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8" creationId="{6B3D2B78-C6D3-4E37-AEDB-D1D934591D89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39" creationId="{73590F00-7FA9-404E-9CB8-78AA878ADF9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0" creationId="{96F890D9-86BB-4C1F-81B5-E16DDEBDA26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1" creationId="{0D049EB8-0ECD-4890-9892-0B162DD72ED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2" creationId="{BB4911EC-9E04-419B-AB83-D09B74D87BB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3" creationId="{579D9D00-B81A-420B-BCA0-E5451AB52BC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4" creationId="{11C1AF0F-50EC-41A6-B523-89BEDEFD000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5" creationId="{88F67FF1-2AC0-479E-BD19-211C69D3A1A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6" creationId="{DD079D84-6D7A-4B45-B3EB-18642BDF085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7" creationId="{0351EF1A-A4D7-43C0-B49A-DA69304297E5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8" creationId="{708EAE7A-2378-4591-91C4-AD7C3A8ECA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49" creationId="{D151AAE0-9302-4D3F-9633-C8C716ED705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0" creationId="{332B585C-2A92-4B01-9F03-6027D2748E1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1" creationId="{64069E21-86C1-4ED1-AC69-6846DFACC208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2" creationId="{1309E135-655B-4AE7-8D84-8A290EEF791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3" creationId="{2AFDF147-DCA1-4AE5-8E8C-5C5DB56266B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4" creationId="{F4233E52-8900-43AD-8175-14FEF6A66DF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5" creationId="{BA64390B-B38B-4BCC-8AC9-3498FF89B6D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6" creationId="{E1BF3D14-1425-4434-A724-BF49777AE78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7" creationId="{369E3DAD-598D-4A21-A453-8365BAD60027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8" creationId="{30670B58-1AF3-4353-A457-3F4949F708A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59" creationId="{238E59B5-EFFD-440C-8D2C-C5812C276313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0" creationId="{677F825F-4C71-4BF1-A10F-3D8C85AED53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1" creationId="{98F797E5-5123-4B46-901F-485C4329C5B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2" creationId="{8777FD86-BE84-4E86-9203-950EB506E35C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3" creationId="{942D683D-D62B-421D-AB98-7585A0A0AA14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4" creationId="{699A9351-F393-4B9E-B585-5695023C4F21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5" creationId="{90C09846-95B6-42E5-B6F0-F140321E5FDB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6" creationId="{4D15708B-B1C3-4D19-AADE-C354631E32CE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7" creationId="{CB63C40A-72FE-48AD-840B-23E738AF30BD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8" creationId="{DE732E8C-1431-4940-B637-EFDFDCB6CC00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69" creationId="{3C512D46-3789-4CDB-9C49-A853EB089D96}"/>
          </ac:cxnSpMkLst>
        </pc:cxnChg>
        <pc:cxnChg chg="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70" creationId="{A13C4EF9-FC44-4B0F-B216-0E3F67451913}"/>
          </ac:cxnSpMkLst>
        </pc:cxnChg>
        <pc:cxnChg chg="add del mod">
          <ac:chgData name="Polona Le Quesne Stabej" userId="9a3da78b-eb26-42b3-8962-8b2e1fe7ef27" providerId="ADAL" clId="{491622E7-41FD-40A6-A172-B581C566E61B}" dt="2022-04-28T23:26:06.902" v="6685" actId="478"/>
          <ac:cxnSpMkLst>
            <pc:docMk/>
            <pc:sldMk cId="3498823585" sldId="311"/>
            <ac:cxnSpMk id="273" creationId="{3CDA6EA4-2086-4FFD-BCB0-E17CE49A64CD}"/>
          </ac:cxnSpMkLst>
        </pc:cxnChg>
        <pc:cxnChg chg="add del mod">
          <ac:chgData name="Polona Le Quesne Stabej" userId="9a3da78b-eb26-42b3-8962-8b2e1fe7ef27" providerId="ADAL" clId="{491622E7-41FD-40A6-A172-B581C566E61B}" dt="2022-04-28T23:26:25.783" v="6687" actId="478"/>
          <ac:cxnSpMkLst>
            <pc:docMk/>
            <pc:sldMk cId="3498823585" sldId="311"/>
            <ac:cxnSpMk id="278" creationId="{B3AA6F40-0EBF-4D7E-8D5E-79E4DB5F46A7}"/>
          </ac:cxnSpMkLst>
        </pc:cxnChg>
        <pc:cxnChg chg="add del mod">
          <ac:chgData name="Polona Le Quesne Stabej" userId="9a3da78b-eb26-42b3-8962-8b2e1fe7ef27" providerId="ADAL" clId="{491622E7-41FD-40A6-A172-B581C566E61B}" dt="2022-04-28T23:26:25.090" v="6686" actId="478"/>
          <ac:cxnSpMkLst>
            <pc:docMk/>
            <pc:sldMk cId="3498823585" sldId="311"/>
            <ac:cxnSpMk id="279" creationId="{5998EAE6-DF14-4240-8F36-F6A01FDBDF94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280" creationId="{820EBA53-E35C-4113-B5F9-CF04A067456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3" creationId="{59D7CD20-F0FC-412D-B9CC-F0C4E3ACCDA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4" creationId="{49D2859D-85F6-4461-878D-6F7ECEF6328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5" creationId="{BA1A03E1-2564-42CF-A9C0-F3E033B5254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6" creationId="{6D74F4D5-7298-4035-B981-B21A901B74A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7" creationId="{8691A2A6-3B93-4845-B9D3-FD9A81F5EEC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8" creationId="{6A7F0954-8753-458C-B93F-014CCFBF795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89" creationId="{972BDD22-D19D-48F3-8743-483F1C427B3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0" creationId="{7C1B8F7A-3B2B-4EE9-9F42-26B10E9108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1" creationId="{937C460E-5AE1-452E-87A4-B9669A9B171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2" creationId="{F1313217-4BE1-48D8-98EC-5B09E3FEF34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3" creationId="{74A9F851-07CE-4B16-BEBB-738C4D6F437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4" creationId="{B2D04CB7-1B4D-4F8E-97A9-452936F18F3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5" creationId="{B6655675-E845-47E4-B3EB-18557CA16D7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6" creationId="{F4C75721-17CF-43FC-9761-80AEB036970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7" creationId="{F98694FD-7D35-4D6F-99B6-9C2DE6AB5A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8" creationId="{794A0386-F65E-4A1D-9913-0A5CFDCD9A4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299" creationId="{BC14C0D4-2986-4CDB-A85C-13E6037AD51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0" creationId="{46C41066-231A-48A3-A138-3230989E7F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1" creationId="{5EAB123B-6D47-47E9-AA5D-4814A75EA89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2" creationId="{800C0299-D226-421B-B5A6-B4FB9CC90E7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3" creationId="{5162ABA6-E5C4-4EA0-94CF-330777BCB43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4" creationId="{D951BE7A-9708-449C-8777-32C86E9DAC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5" creationId="{2A1997C8-58CF-499E-B6D9-C2F900715BA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6" creationId="{701B760A-532B-4A68-9CCC-467B6F2FF7D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7" creationId="{BDAD5850-C432-4845-AD33-1C86F97A540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8" creationId="{59F5DA02-F315-47AC-B0F9-F55B61A8C6F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09" creationId="{54A3CE61-8C25-4AEF-881B-F330FF681E7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0" creationId="{B9307FB7-B929-49C8-82D9-D096E270A0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1" creationId="{8ECF9BB4-E90D-4A57-B0E6-1225C8C23E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2" creationId="{BA92F354-53F1-4C0C-8001-78D45602A81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3" creationId="{CA77177E-65DB-497C-B124-74E9E2376E0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4" creationId="{04B77CE3-C975-432C-A948-8E060D6556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5" creationId="{8AAC4069-6D05-49B6-AFDA-082D404547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6" creationId="{966878BC-46AD-45DF-9A01-F4926654444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7" creationId="{1ABE6F08-658A-4EBD-AE9A-C8CED6A0A5E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8" creationId="{F664D950-107B-4746-960E-C27E9259193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19" creationId="{3B5AD879-4490-4400-81BC-A87BA63AAE4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0" creationId="{B0263C44-4433-414D-ABD2-929DCE64F50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1" creationId="{E82D8BDD-3987-49B0-B8FC-ABCAC2599AC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2" creationId="{7ED5EBB8-3558-4894-88AC-B096BBFB1E3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3" creationId="{401C473D-7814-4BED-96CE-9E430382D36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4" creationId="{6B56BD43-26BD-42D0-BB19-4AAFD69BE7C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5" creationId="{62A23786-F1DC-4CD6-9481-F27690442FB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6" creationId="{B70728F7-E239-462B-8F6E-CE042A5B334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7" creationId="{6E7EEE58-D037-434A-9E0C-08418DB152C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8" creationId="{21BAE71B-D33B-4130-9960-4967C80AA2B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29" creationId="{54DBA629-6EB2-429C-AC13-D0F8A0325A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0" creationId="{ECAD7A9C-0CEA-481E-912B-CE4B6EF1D71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1" creationId="{EDCDF552-9668-4AC2-BCD6-B35E6783A7E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2" creationId="{ACDC3F51-EDC2-47E8-BA60-C8DC934D3C0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3" creationId="{6EF6438A-B4FF-4DBF-895E-EDCEF132FC7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4" creationId="{327E911E-E386-4CB2-8C92-8663AD0B06D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5" creationId="{DA328F56-CABA-48C9-A777-FC1D90633D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6" creationId="{ABDCAA8F-1F15-469D-A669-658FCB8F1AD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7" creationId="{18B701AA-961A-4CD5-A2D4-80546B49837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8" creationId="{58BDCEBF-1B8B-4FC1-8CB5-7F93A100A99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39" creationId="{8D170355-0479-4858-B6D5-12E010632EA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0" creationId="{8A760509-E6E2-4CFF-BE02-31D450EF3C0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1" creationId="{32378C67-4E9E-48B5-ACDF-004FF68B0F2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2" creationId="{8E618765-DFF7-460F-8C09-5E4843FDBE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3" creationId="{C3152F8D-05CC-4395-94FC-642871280C1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4" creationId="{0060738C-0359-4947-A2AE-55402BD8DB9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5" creationId="{B898AC6C-081B-4AEF-B665-E39F6576B45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6" creationId="{F900A818-4EB9-4F52-A593-A9185B72FD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7" creationId="{7FB08E20-ABF9-4631-BCF8-AB76EC49A86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8" creationId="{41630572-9431-457D-9D74-90130894C0F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49" creationId="{91528645-DBA3-4335-99AE-437C82D153D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0" creationId="{28B72004-0880-40B8-8354-AE471E9C6D0E}"/>
          </ac:cxnSpMkLst>
        </pc:cxnChg>
        <pc:cxnChg chg="del mod">
          <ac:chgData name="Polona Le Quesne Stabej" userId="9a3da78b-eb26-42b3-8962-8b2e1fe7ef27" providerId="ADAL" clId="{491622E7-41FD-40A6-A172-B581C566E61B}" dt="2022-04-28T23:28:15.246" v="6702" actId="478"/>
          <ac:cxnSpMkLst>
            <pc:docMk/>
            <pc:sldMk cId="3498823585" sldId="311"/>
            <ac:cxnSpMk id="351" creationId="{5C20A984-7D95-4CCB-8232-FE6B55A0FA5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2" creationId="{D7B2E1D6-F6CB-4E9F-ABC9-C9F4D2280F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3" creationId="{FC275519-0FE5-40BA-8144-8F57D1C461F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4" creationId="{76BB0C5D-4BFD-4D5F-B759-66E991C0DB6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5" creationId="{82C44F03-57BD-42A9-95CC-3E91F0D7745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6" creationId="{8FA1A36C-1DEA-4499-9FDF-8FDD788B40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7" creationId="{B2253858-9716-4957-BD7E-46DC821EB0D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8" creationId="{9FC45613-2CC5-40F3-B485-F70DE2141A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59" creationId="{3FE50A85-B1D4-4051-BF1C-B647343C279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0" creationId="{EAB3A6BB-1D6A-43A2-B761-EAF2A80B35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1" creationId="{54242281-4DF9-42C4-8372-BD1E7ED9A62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2" creationId="{CC49FBFD-05A2-4363-A12A-E6D3FCCAE9A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3" creationId="{729771B6-B998-45A5-9EA3-B0CE8AA617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4" creationId="{3453F61B-49BC-4672-9E08-ADC268A5AC0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5" creationId="{5285F4E8-DEE5-4A56-AAB1-747D8957E1F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6" creationId="{D703C949-651C-45B0-AA39-9C1D50DC895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7" creationId="{59802F9D-2B57-40AB-A44C-17DC75B9CF5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8" creationId="{A53A7829-2C9D-420A-95C5-1394F2C32A5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69" creationId="{626CE01D-F7EC-4C4E-B395-86DA8EBAD45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0" creationId="{CA7C431E-564B-457B-85D8-67295FAAA1A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1" creationId="{12959B28-924C-47D0-8802-9CA2ACAA0E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2" creationId="{51AAC79A-01DD-40CB-9193-67FF8501840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3" creationId="{F79C13EA-DA50-4BFD-812B-5B666CD77C2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4" creationId="{0882075C-8C8F-48DF-B67E-7D61F29AA8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5" creationId="{87284BAC-44F3-444E-8F51-FB888FB3B46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6" creationId="{15D6179A-97D5-4FDB-B19C-B776486DE6D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7" creationId="{CA839E91-BCC6-488A-B12B-3EDF7C12B30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8" creationId="{08D535C2-84F1-417A-A870-BBA8C677F8E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79" creationId="{2E1ABA40-949A-4369-9C0A-58C6BCC99BB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0" creationId="{B4817ABF-7478-4F17-B306-414697D8960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1" creationId="{3B2A6325-D1C2-4680-BF39-8067BC66154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2" creationId="{58B09C90-16D8-467B-BB85-0414F10A0A4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3" creationId="{CA1A25D9-2AEC-44A0-81AF-E9A0236A206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4" creationId="{F6473A10-0E69-4625-9D49-3337627EF73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5" creationId="{8858AC05-750D-4835-8787-370EF22BA35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6" creationId="{86896A3D-BDBA-4392-ACDA-CAE29D80CF0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7" creationId="{C31D233A-C069-4A1B-969E-FCADA866D86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8" creationId="{F94B65A6-6450-474E-8545-BB64080621F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89" creationId="{882E6AE4-7A3F-45B0-8DC5-5C43A4691CC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0" creationId="{25289E8C-4F59-420A-90B1-5C742F8645F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1" creationId="{E9566F8D-FAA0-4B09-B834-CD47F8F0C69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2" creationId="{FB04B1F3-2A83-416D-92E0-EDCEA0DF34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3" creationId="{91727C2E-2E98-479D-9557-B6D33CE9564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4" creationId="{FBD816AF-D305-46DF-9FFD-E8CF1D1FD24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5" creationId="{0943C2E0-D2B9-41F4-BFC9-572AE925A26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6" creationId="{A3ADD422-08FD-4F9C-B147-B7FBCBECF82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7" creationId="{4E0FC635-8C72-46BA-A768-F89D6160B60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8" creationId="{718189F1-C203-49CF-96F9-6E85B19A7A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399" creationId="{D17B457B-01AB-496E-A0E7-F045427BD36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0" creationId="{3A0EF3CD-375D-4268-B608-B51AC6B282B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1" creationId="{E19FEAF2-D6CA-4E47-9681-7944EE743B5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2" creationId="{D8F4E0FB-8C17-4157-8870-CCA3B538BA0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3" creationId="{46225687-20DC-4895-8A31-AFDE47F77A5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4" creationId="{A67A9F05-C07D-4DA6-A4F5-717C3B466E1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5" creationId="{18DA4F72-27B2-43EA-BE0F-732BAE72D5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6" creationId="{3086FE0F-17D4-4CF1-BAA6-344AE92DC94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7" creationId="{344B6F34-B7D4-4164-8429-1F626B421CA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8" creationId="{5D821DB5-E1DC-495D-8D2E-A53751BF920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09" creationId="{A4D0B6D1-2C15-46F1-83B7-0AFCA549248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0" creationId="{2479F30E-BC04-4468-9589-C984BC417B2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1" creationId="{ED2232B2-3078-4E6D-AD00-27EB9CCDE48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3" creationId="{84D0E863-AA4F-472B-B3BE-1C2EB7F2787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4" creationId="{F4CE77D2-2525-4147-8723-438223F4A6A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5" creationId="{F3A93AC7-98FE-4E8B-BD8E-F9A8BA9C0FF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6" creationId="{543CF526-850D-4FA1-9C2A-2D8E6430DA8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7" creationId="{DE3CBAF6-9F40-4BE0-B2F0-16F5F9D4E22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8" creationId="{AB5C6E75-8149-45A5-9EC7-03C8E9009E8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19" creationId="{76BDA5D0-BA0D-4CFF-A898-8ABB206E164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0" creationId="{2FC8EB20-F8A0-40C3-896B-3341AAE5FE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1" creationId="{6DF76EEE-0978-415E-A8B2-DB65AF086F2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2" creationId="{6970A2ED-1DCE-4709-B110-44231D8FEF6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3" creationId="{A3035829-BA1F-4F64-94CC-23B5408083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4" creationId="{4A22DB2C-5C8B-454F-9513-782D4567628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5" creationId="{C18CD0EC-93A4-4E20-9C60-7A096F00D36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6" creationId="{17DDE94C-D943-4329-ABF9-0D4D8E413C6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7" creationId="{68C2FA42-1F32-493E-933D-C8A5B791E55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8" creationId="{C39E6451-E5D7-4ECD-AF6F-4BEDCAD9109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29" creationId="{2AD1E6DC-B415-47EF-95DA-57D1409875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0" creationId="{ABCB106C-B416-4E95-A84B-32E2889E2D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1" creationId="{F993BE61-BBE6-451B-A063-F6415790FB7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2" creationId="{941A4205-A581-4F31-B034-CE56C4F2877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3" creationId="{0E729F8C-CB0D-4C4C-BA79-6AE4537D4CB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4" creationId="{7BA5D205-2FA6-4B5E-BA62-75C14057E75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5" creationId="{7D93E501-C33A-437D-B8B5-0BAFA53706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6" creationId="{7C524948-4309-42BA-9D00-71567D3826C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7" creationId="{1DF3AE31-3853-4AD7-8E6C-D36921D192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8" creationId="{E9C276EA-72F0-4D42-BD00-6DFA06C4978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39" creationId="{E4E3547D-E2E3-42BF-8406-EF7F813228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0" creationId="{D74FC711-3999-4099-B1EC-2E00307047F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1" creationId="{32DD1CF2-E1FA-4C92-8C11-B0787FF2E5D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2" creationId="{21BE923C-884A-41C0-9828-CCD801D2192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3" creationId="{BB2115AF-5CE8-419D-A41D-FF1BE003532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4" creationId="{C5524F84-A92B-4656-904A-4D121E3178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5" creationId="{C97EC20C-F684-4165-8350-D7F9BFF5C1A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6" creationId="{BC5FAC34-B1A3-48C8-8C85-6BEF50CBED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7" creationId="{3CD848FE-5975-4926-A185-9FBEE7613B8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8" creationId="{047FF60B-3844-49A9-BC9E-B1DE824874E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49" creationId="{F71907F5-E00F-4F45-91B1-E3C3EA8B827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0" creationId="{A52C10C5-363B-4C46-BE3E-EFE88BB17C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1" creationId="{042838D0-5539-47DD-B7CE-2FC1092E7B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2" creationId="{780D3F1E-5228-4E71-8201-F57E50E3AE0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3" creationId="{90D6D7CB-B9E0-4DD4-9E7B-B2C30AFE60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4" creationId="{8DA6E972-8F9F-476D-8B13-C352D6015DF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5" creationId="{40D790AE-609B-48DA-B51F-104D939ACD0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6" creationId="{BD19A28C-7A0F-4138-96CD-32F44F5C54D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7" creationId="{70B4E31E-2500-47A3-AAE1-B3A8B8852B4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8" creationId="{C3DB2251-8E28-4F4A-A094-6ECCD9BA90E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59" creationId="{352309F1-8BA8-4BBE-9F70-99EAEB04FAD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0" creationId="{4DFEAEA6-5173-4A70-95C8-8C4130B719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1" creationId="{EADA11E6-AC0C-46B1-B445-5452C8476F3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2" creationId="{6032288B-A9CB-45E7-8952-2DAF64788FE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3" creationId="{B2D9E8E3-F01F-4244-B2FC-E3EAA577C31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4" creationId="{978A5369-7013-4522-99D0-3B29D39EF94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5" creationId="{E9212FD4-AFCC-4533-BFFA-A04431287BB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6" creationId="{831A48FF-4D95-4E41-A053-1F0786074B3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7" creationId="{656D7129-3BCE-4088-A2BC-428561C249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8" creationId="{4C5B11D2-6610-4D95-96A1-F9F3ACCB8E3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69" creationId="{C57908EA-0FA4-4055-BD16-AC96F27357D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0" creationId="{7A4EB5D0-AD70-4446-9BAF-B1AFEA4CF6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1" creationId="{9A7EA62A-826C-4892-8FB5-DDC4FF0B378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2" creationId="{EFAAEA54-3AD0-4147-83C5-FF031B3BF2C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3" creationId="{0A123ED6-FD93-4423-B3F2-1BF8A3D4A72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4" creationId="{A7152F7C-9ABE-40F9-A9F0-7094017EF4B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5" creationId="{70229219-C6DD-45C3-8711-B90D8E530DB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6" creationId="{D43A42E3-A1C6-446D-9DF5-EED26937173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7" creationId="{B17841FB-0591-4E24-BF08-F9D48833AB5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8" creationId="{5AC38419-FBDD-4E9F-8C40-DA94AFB010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79" creationId="{6FBAF739-7ED5-40C7-92D0-11D3D6B3047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0" creationId="{495233DF-6D12-4EA4-96A8-45806EC8F8F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1" creationId="{CE39C346-6B13-4451-8F85-E2EB7100EA1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2" creationId="{15C4805D-E709-4608-8189-A199450DD23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3" creationId="{A4773EE7-2492-4764-8DA5-ACDB86E3D5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4" creationId="{4D3FEB58-D92E-4E3A-AB00-11C0BCA10C8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5" creationId="{78FB8071-3C31-47AA-A3AF-3747FA56D27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6" creationId="{7A84BBCF-11D6-4BF2-A14E-47B45C0DE9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7" creationId="{52241040-A7E6-4584-887D-70AE9725DFD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8" creationId="{CA1892B1-C4CF-43EE-8E13-3F2AAF2ECC5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89" creationId="{8CF2C408-4515-4CE6-8C33-761153CDB24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0" creationId="{CDB58EE8-902A-4EF6-AD32-77EA140ADFB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1" creationId="{7DE17C02-65ED-4AF2-B00C-AC91A487915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2" creationId="{A30CE486-696B-497D-8AC8-0F1DE5F8BE7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3" creationId="{9E20BFAB-2029-46FA-84A8-0300F15CBE7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4" creationId="{EF2D0690-E042-4928-80E1-A1018F0E13E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5" creationId="{DC4A2F13-1971-417A-8B71-3F3E685768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6" creationId="{F970326B-0200-4C95-8334-B5FC3094098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7" creationId="{56BDDC61-0386-4890-81AB-5F626AEA4D0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8" creationId="{B3507E46-8BA0-4C73-9887-EDEC7ADA05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499" creationId="{ABB4D64E-9850-46AC-A9CE-7598873D7CD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0" creationId="{D5D01002-E00F-4955-B502-FDEB4FFF01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1" creationId="{62F00C6D-C7B6-4D22-BCBC-114B60D9B75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2" creationId="{583C405B-14FB-4D94-8E01-3D337F7E572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3" creationId="{86F3EDBD-1031-4934-A844-5AF5DADC34D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4" creationId="{8B826DE6-C46F-406F-99DD-002676CFE57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5" creationId="{C3E89AE8-AB56-4AD5-809E-F8B6350A3A8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6" creationId="{6A44B0AB-6A13-4AF0-A9D4-A8610D9E455C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7" creationId="{78D691B3-8A68-4B84-9589-3418621C5EC2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8" creationId="{2D04697F-29E1-401A-932D-50F56260AA6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09" creationId="{FC96304A-C1FF-4CA3-9CB6-4F3ADB842E2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0" creationId="{564F15B4-E101-4E55-8796-059569AEBDF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1" creationId="{85A5CD34-0D36-495B-96B6-9037241EBED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2" creationId="{3FB44E68-A650-4E49-83A1-C85D249558C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3" creationId="{4B4A1CD8-2FC6-49C1-AB49-534BCD906F8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4" creationId="{08CEE02E-9E90-4902-A7F6-0BCBBAB8E6B4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5" creationId="{1EADBE8B-41DE-40D3-92C7-FA3A2C555BB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6" creationId="{229CF3B6-DAEA-4DFA-B1E6-579416E8ECD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7" creationId="{63D1C09C-E69F-476D-9FEC-6EAAC32F1491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8" creationId="{2EBE4859-33F9-4BCE-AA56-14E9CA6F5AED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19" creationId="{EB402076-945F-43DE-8DDA-E599C137FB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0" creationId="{295FDFCE-F559-4E8D-85B3-8936CB8C585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1" creationId="{F45A8146-E9ED-48F3-AE97-B1C7712A462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2" creationId="{D17A0110-46FE-4410-A5F7-B58E54BA9E8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3" creationId="{EDEE4D44-330B-4C3B-BEB1-5C70FED722E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4" creationId="{6AE10002-2E98-4861-93BC-62EAE204C26B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5" creationId="{BC5DCC4D-C890-4CB5-9120-3712DA9D4BD0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6" creationId="{86B53E63-2C01-4D2F-BBF8-9C99E1BE275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7" creationId="{7B482617-6CC7-4BCC-B9E8-BCFFE1AAFA76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8" creationId="{D5514169-E76A-4C45-802C-E8A1CD41F218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29" creationId="{5266E775-9A12-45AD-AF35-20180B4F4CC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0" creationId="{4B2F8E02-3EDC-461E-BFAB-D60B5D65D6C5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1" creationId="{5DE660FF-02F6-45D4-A17D-C8002AACF1A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2" creationId="{6EDE78E6-5438-4BDC-AD91-60CF96158B3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3" creationId="{E16C893C-A376-4588-8598-D2074289A493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4" creationId="{7D803029-A36A-42C5-B480-9992D0D7E05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5" creationId="{6230A45D-C0D0-4E38-9B76-485DB0EAE6BE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6" creationId="{6B9873D5-681D-4FE6-BE5D-ADFCC81A1E9A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7" creationId="{A7B44423-0A51-4BCC-91E7-E0D294DB03F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8" creationId="{903F8D4F-EA41-4D0C-A62A-2C860D60F837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39" creationId="{2FA00444-834F-4AFB-97F2-8B8BE141CDF9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40" creationId="{F1CF37D1-0BED-4A5B-8235-6146DDE4FB9F}"/>
          </ac:cxnSpMkLst>
        </pc:cxnChg>
        <pc:cxnChg chg="mod">
          <ac:chgData name="Polona Le Quesne Stabej" userId="9a3da78b-eb26-42b3-8962-8b2e1fe7ef27" providerId="ADAL" clId="{491622E7-41FD-40A6-A172-B581C566E61B}" dt="2022-04-28T23:28:06.405" v="6700"/>
          <ac:cxnSpMkLst>
            <pc:docMk/>
            <pc:sldMk cId="3498823585" sldId="311"/>
            <ac:cxnSpMk id="541" creationId="{9DDC6FB3-5BED-45CC-98FB-072B16218AD2}"/>
          </ac:cxnSpMkLst>
        </pc:cxnChg>
        <pc:cxnChg chg="add del mod">
          <ac:chgData name="Polona Le Quesne Stabej" userId="9a3da78b-eb26-42b3-8962-8b2e1fe7ef27" providerId="ADAL" clId="{491622E7-41FD-40A6-A172-B581C566E61B}" dt="2022-04-28T23:30:19.340" v="6803" actId="478"/>
          <ac:cxnSpMkLst>
            <pc:docMk/>
            <pc:sldMk cId="3498823585" sldId="311"/>
            <ac:cxnSpMk id="542" creationId="{5904A940-507D-4BE3-8873-D173D3B1E490}"/>
          </ac:cxnSpMkLst>
        </pc:cxnChg>
        <pc:cxnChg chg="add del mod">
          <ac:chgData name="Polona Le Quesne Stabej" userId="9a3da78b-eb26-42b3-8962-8b2e1fe7ef27" providerId="ADAL" clId="{491622E7-41FD-40A6-A172-B581C566E61B}" dt="2022-04-28T23:30:19.340" v="6803" actId="478"/>
          <ac:cxnSpMkLst>
            <pc:docMk/>
            <pc:sldMk cId="3498823585" sldId="311"/>
            <ac:cxnSpMk id="543" creationId="{99CACED0-8D52-4524-A68F-D2E711CB94A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1" creationId="{154C3F47-582B-4203-9675-8C991EF6DD6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2" creationId="{5999E40E-6D80-47E7-9CCE-A1E92D36BDD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3" creationId="{7AEAE3BC-AE17-43B1-B146-66A63B0C0E3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4" creationId="{F1E9C77F-346E-4A55-AA94-869E9CD2E2C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5" creationId="{2CCA7398-54AF-4DC4-B86F-C01A33849E2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6" creationId="{901D6FB0-91FA-444C-BF25-29BED26CB09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7" creationId="{1C8150F0-6C6B-4B24-970D-4695FBE4BA6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8" creationId="{BE7EACB7-EA98-4355-8B63-89802280A97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59" creationId="{0C253209-E4FB-4AC8-9B04-142AC5E906D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0" creationId="{39E07EA4-F6DE-410B-A228-733E5EDBFD0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1" creationId="{A8E37E39-9C14-4925-A233-053F4DEE97F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2" creationId="{56C3C4EC-3574-4585-A7AB-7137D108FBF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3" creationId="{A3E5E67D-BC33-4A69-BF99-CD111693AD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4" creationId="{4DB054DD-EFD3-46AA-AAB4-6FC05B241E8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5" creationId="{DA2462C3-DB7F-4DF2-8680-9D75EB2B9CA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6" creationId="{06F9D571-2872-48A9-90C8-BE2A3F00B4B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7" creationId="{A2F89D6D-BD94-4B2D-8C04-22765D97799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8" creationId="{1A721A99-539C-4E9A-8ECB-123CDD7506C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69" creationId="{524F2019-39F4-47E8-BC65-4C21D3E63F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0" creationId="{C0F94A1E-2471-4A4A-A58E-BC01C7F1075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1" creationId="{3E0AD35F-503E-4C42-B8E8-BF9BFEC9E9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2" creationId="{A8E286F5-D76F-4124-A988-CF429BBB085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3" creationId="{2BFD9B89-A7FF-407A-BE0E-80F3D40072D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4" creationId="{22124AD8-B42F-4733-B7D5-7A26DECCE38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5" creationId="{DAA8F3D5-32EB-44FC-A5B4-F1C409770A3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6" creationId="{A07B0E46-EEF4-499B-BB10-723777F830D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7" creationId="{0DF2E97F-E22A-4DBA-8449-6C1D175BC53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8" creationId="{8F1470C3-59B2-4B63-BF13-3FB64627743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79" creationId="{85EBB4DC-046F-45B6-A431-1450BD53F0E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0" creationId="{A290B564-0260-40D9-A83D-52AB2CE5F65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1" creationId="{8F117C18-F4EF-42ED-9BC5-53DCDD3E333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2" creationId="{88BE847C-9407-477E-9D55-624B113B236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3" creationId="{09EF2363-4EB4-4003-99FF-DBBEEE073AF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4" creationId="{4628065C-3126-4638-9A5B-81FB5CFF201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5" creationId="{4199854E-4172-4C03-8AB4-8391437D558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6" creationId="{75EA1916-8739-4CD7-8892-B9A6051CAA0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7" creationId="{5C1CB4A5-2C9B-4BB8-AA4E-5F914E3C037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8" creationId="{D968F802-DE60-43B8-90C8-60D95CC0B5F6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89" creationId="{420F6585-32AE-4795-B60C-ACD52B54E03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0" creationId="{F110EE18-49D8-44BB-B789-5A9E97F2A9E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1" creationId="{A1F557B0-F54B-4CBC-962A-8802AD6A08D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2" creationId="{7D97B03E-3E3E-4DE1-B794-ACD82F17382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3" creationId="{B2A8D354-87E8-4F2A-A3C5-F91F0927566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4" creationId="{39D54BD2-076F-4DF4-9FF8-AFB6A3ECEE6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5" creationId="{3B11DE60-B008-4866-B755-6D8B35A5D64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6" creationId="{F269B0E5-76F2-4FBF-AFA4-42E13A89E33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7" creationId="{88705CC8-D891-4F95-B74B-7DCCADB71CF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8" creationId="{C0367A4D-A69E-4775-840D-E313A47021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599" creationId="{63E23433-1CEC-48CB-85EB-C72F3966A4A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0" creationId="{2196DE1E-3A56-4DA5-AC96-5813743C84B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1" creationId="{2A83A7C8-DD5B-4D0D-BCD2-1E4D51282C0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2" creationId="{C835500F-7B93-4815-8B86-28C575F4098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3" creationId="{F70694BA-048F-40F6-A570-8D15395714D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4" creationId="{019E8F2C-ED68-4BEE-8FEC-FE5150AD745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5" creationId="{1B53A90D-77F1-42BC-A38B-39EAD4BC35E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6" creationId="{16C1D689-B336-42F4-B7F5-4E2FA8C160A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7" creationId="{8E8D9BF5-2C95-4479-8FC7-74D75B2437D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8" creationId="{77581D4E-5EEF-4CAE-978D-6393811164E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09" creationId="{31F6D366-A7EB-44E9-8325-C59E931A7E6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0" creationId="{7AB68CA2-84A5-41C3-8B82-7279561E8A0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1" creationId="{D721EDB7-7A2C-4F2C-96DF-69313558D7D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2" creationId="{5906295F-818B-4FEB-8C28-3433754181B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3" creationId="{9CEF0D77-8072-42D3-928F-AED9F8D80D3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4" creationId="{E623DDE5-B109-44F0-BEDE-EC482E1FCE6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5" creationId="{4AC765CC-B0A8-4F4A-9483-2E9FBB2C575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6" creationId="{7485A420-4B96-4E5C-A501-0E771147CCE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7" creationId="{126EE319-2AFC-49A4-9E41-85E5ECD895B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8" creationId="{C8FFAE9D-C164-46E9-AA94-5C5761803B9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19" creationId="{6D0F9CD3-F81E-446A-9B48-EB4FE366DE9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0" creationId="{643720A7-9BCC-4D93-A896-7EFF838B933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1" creationId="{60948C46-2582-449E-B807-5837115662C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2" creationId="{7686012C-5A3D-446F-B8CD-94BCDDA2126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3" creationId="{33CDD1A3-AB48-42EE-BF2F-4E1CA93FA79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4" creationId="{74646EBF-3A63-4C87-98EF-849F8A3469E0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5" creationId="{83DBB8A9-6791-45E7-BAA9-9B439AA2FA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6" creationId="{F5FE98AC-3AEB-474A-8B56-EFD71534260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7" creationId="{969C27BA-B243-4D96-8E67-A6E40D42C34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8" creationId="{B9800B50-46F2-424E-8922-BA738F1317B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29" creationId="{002CC78A-B92E-4429-8E93-1714B2AEE04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0" creationId="{FFBDA2DE-079F-46EC-AA15-CF791580EC9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1" creationId="{69739418-261A-41BA-9521-AFFE5B9EFCD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2" creationId="{F9F790A5-D17D-409A-991C-D408A4D38FA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3" creationId="{83698C17-898B-41D6-BE50-5AAB94266E9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4" creationId="{77A1F90B-D592-43F0-ACBE-2E10E28DDEE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5" creationId="{7BF4F3A9-7A2D-4206-AFF3-92A7534B050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6" creationId="{268F7DE1-D9B2-4B6F-99E7-9BE87B6AACF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7" creationId="{0E3C84C2-6C3D-49B0-8AFB-BA6B0246272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8" creationId="{27B16F48-E16B-4186-AF1D-C41E6D829D6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39" creationId="{D5BCA11B-DA39-4BBF-BFBE-92BB87A5F42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0" creationId="{F10F69A3-A8D0-482A-93B6-99A86B6D192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1" creationId="{1B500100-852C-46BD-A713-B0DFEA28879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2" creationId="{6AA94751-C4FB-414D-8973-44BB7FEAA74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3" creationId="{D4C3B4DC-A5BB-413F-828F-401DFAE4450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4" creationId="{2C94DC0F-7852-4A7B-A54F-EE68E89D4B1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5" creationId="{2DB18E9E-507B-4E1E-90BB-185F197753A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6" creationId="{254B83EE-BECE-47BD-89D3-5AF856A27F8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7" creationId="{2F191B1D-EF9E-4A63-B577-55FF8C0FCD62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8" creationId="{0F58C81F-53DD-41DA-8D65-7043F7D8D88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49" creationId="{01A56041-8149-4E46-9266-288A140F304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0" creationId="{5BF8F013-B4E0-4BB6-96E1-0BBB09AFB98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1" creationId="{81CE4A84-C907-4D1A-A901-D7B389B1060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2" creationId="{58B04F15-A2CD-49EB-94A8-A64CD9A4435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3" creationId="{AA69A5C7-0906-424E-B7CD-225EFE89305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4" creationId="{E12F1F6B-83D7-4E94-8C05-9B6CBADE426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5" creationId="{C6AF02C4-5E95-4854-8B53-32037A712E8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6" creationId="{B00B8963-2C7D-4B7F-9282-DEFC4B084B1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7" creationId="{10FD861E-37B4-455E-9977-4E7E24375291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8" creationId="{24739095-9B5A-4CDA-B5BB-8E39A3F851C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59" creationId="{B8507F87-27F1-4719-B777-81025D7B41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0" creationId="{C05DCF14-3EAA-4306-A166-6A383A47609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1" creationId="{C30E9D13-0362-4C31-885D-FEE19017505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2" creationId="{F493F391-E406-4B16-8CAD-7F2A7285C0FF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3" creationId="{9D07E2B9-E416-4B92-8980-77A24BE48EF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4" creationId="{3FAF29BD-98B4-4D29-91BE-5811137EAC64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5" creationId="{E4FF1CDF-49BC-4926-935E-D1057807A54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6" creationId="{26670A50-41F7-41E1-98D5-A117BA667F2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7" creationId="{46AE5E85-A4B0-4446-9F5D-EB6C6DA9733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8" creationId="{84DACE6B-A5CA-4540-AF91-D1241FE70CB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69" creationId="{8D81D8B1-0E56-433E-90B9-B8516EE64FAE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0" creationId="{73FC02DF-E1E5-4238-9E4A-82533E55DE17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1" creationId="{16FA2A0B-7E53-4B42-BA27-B63C39AB95BA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2" creationId="{AFE6E1D2-6118-4D78-9AD3-868361349785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3" creationId="{3D136A6D-DD1E-4537-91B7-6355B0BEABD8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4" creationId="{D80F8D14-C92C-4A8E-B8DF-D1E1CB279593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5" creationId="{002D1288-AD65-415D-A788-8B1323C9D3FC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6" creationId="{726BC0B1-499F-4EA3-A897-239A3F3CDF1B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7" creationId="{ED4C46AC-C4A4-4D88-9FA6-8757F0AEDA7D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8" creationId="{9FA7C407-613A-4395-A127-9D161B6758B9}"/>
          </ac:cxnSpMkLst>
        </pc:cxnChg>
        <pc:cxnChg chg="mod">
          <ac:chgData name="Polona Le Quesne Stabej" userId="9a3da78b-eb26-42b3-8962-8b2e1fe7ef27" providerId="ADAL" clId="{491622E7-41FD-40A6-A172-B581C566E61B}" dt="2022-04-28T23:51:41.280" v="6849"/>
          <ac:cxnSpMkLst>
            <pc:docMk/>
            <pc:sldMk cId="3498823585" sldId="311"/>
            <ac:cxnSpMk id="679" creationId="{79C47C9E-3FB6-4950-93DA-D578111C388A}"/>
          </ac:cxnSpMkLst>
        </pc:cxnChg>
        <pc:cxnChg chg="add del mod">
          <ac:chgData name="Polona Le Quesne Stabej" userId="9a3da78b-eb26-42b3-8962-8b2e1fe7ef27" providerId="ADAL" clId="{491622E7-41FD-40A6-A172-B581C566E61B}" dt="2022-04-29T00:15:20.317" v="7002" actId="478"/>
          <ac:cxnSpMkLst>
            <pc:docMk/>
            <pc:sldMk cId="3498823585" sldId="311"/>
            <ac:cxnSpMk id="683" creationId="{E9C80C9C-4887-4EC7-99F1-154258CB4C0D}"/>
          </ac:cxnSpMkLst>
        </pc:cxnChg>
        <pc:cxnChg chg="add del mod">
          <ac:chgData name="Polona Le Quesne Stabej" userId="9a3da78b-eb26-42b3-8962-8b2e1fe7ef27" providerId="ADAL" clId="{491622E7-41FD-40A6-A172-B581C566E61B}" dt="2022-04-29T00:24:53.843" v="7020" actId="478"/>
          <ac:cxnSpMkLst>
            <pc:docMk/>
            <pc:sldMk cId="3498823585" sldId="311"/>
            <ac:cxnSpMk id="684" creationId="{D389E351-6CA9-4B39-9631-2751DE713349}"/>
          </ac:cxnSpMkLst>
        </pc:cxnChg>
        <pc:cxnChg chg="add mod">
          <ac:chgData name="Polona Le Quesne Stabej" userId="9a3da78b-eb26-42b3-8962-8b2e1fe7ef27" providerId="ADAL" clId="{491622E7-41FD-40A6-A172-B581C566E61B}" dt="2022-04-29T03:09:38.070" v="7423" actId="14100"/>
          <ac:cxnSpMkLst>
            <pc:docMk/>
            <pc:sldMk cId="3498823585" sldId="311"/>
            <ac:cxnSpMk id="687" creationId="{A0C209E7-F26C-437D-9811-1AD39583B0C4}"/>
          </ac:cxnSpMkLst>
        </pc:cxnChg>
        <pc:cxnChg chg="add del mod">
          <ac:chgData name="Polona Le Quesne Stabej" userId="9a3da78b-eb26-42b3-8962-8b2e1fe7ef27" providerId="ADAL" clId="{491622E7-41FD-40A6-A172-B581C566E61B}" dt="2022-04-29T03:09:32.974" v="7422" actId="478"/>
          <ac:cxnSpMkLst>
            <pc:docMk/>
            <pc:sldMk cId="3498823585" sldId="311"/>
            <ac:cxnSpMk id="691" creationId="{DD15203A-4CEE-424E-A6E7-ED7B22FFE785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694" creationId="{CD7DD458-2523-4297-8AEB-0DCD3E842B8D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2" creationId="{24495F0F-160C-4D91-84FD-51F9BAB74ECD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3" creationId="{CF33D1DA-4B15-433C-B4AB-510D9FAFC38F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6" creationId="{44A56426-A79A-44E2-BDF3-5C3151FA6731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09" creationId="{2D8F0A98-00B9-44C2-8A76-FF195E1BE6E9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30" creationId="{A2EF0545-CC9B-4805-BE7D-03C5933A7CA4}"/>
          </ac:cxnSpMkLst>
        </pc:cxnChg>
        <pc:cxnChg chg="add mod or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1" creationId="{86C2B2BC-BBD6-44E5-B702-A16F3E5663BA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43" creationId="{3B4CBC64-81F3-488F-A4A7-363CF0A84A29}"/>
          </ac:cxnSpMkLst>
        </pc:cxnChg>
        <pc:cxnChg chg="add mod ord">
          <ac:chgData name="Polona Le Quesne Stabej" userId="9a3da78b-eb26-42b3-8962-8b2e1fe7ef27" providerId="ADAL" clId="{491622E7-41FD-40A6-A172-B581C566E61B}" dt="2022-04-29T03:09:58.023" v="7425" actId="14100"/>
          <ac:cxnSpMkLst>
            <pc:docMk/>
            <pc:sldMk cId="3498823585" sldId="311"/>
            <ac:cxnSpMk id="749" creationId="{B9204BDA-743D-40A6-B10D-5FC26B44403E}"/>
          </ac:cxnSpMkLst>
        </pc:cxnChg>
        <pc:cxnChg chg="add mod">
          <ac:chgData name="Polona Le Quesne Stabej" userId="9a3da78b-eb26-42b3-8962-8b2e1fe7ef27" providerId="ADAL" clId="{491622E7-41FD-40A6-A172-B581C566E61B}" dt="2022-04-29T02:30:21.225" v="7396" actId="1076"/>
          <ac:cxnSpMkLst>
            <pc:docMk/>
            <pc:sldMk cId="3498823585" sldId="311"/>
            <ac:cxnSpMk id="755" creationId="{A726A8A2-2C57-4307-BBEA-DADB46EC45AF}"/>
          </ac:cxnSpMkLst>
        </pc:cxnChg>
        <pc:cxnChg chg="add mod">
          <ac:chgData name="Polona Le Quesne Stabej" userId="9a3da78b-eb26-42b3-8962-8b2e1fe7ef27" providerId="ADAL" clId="{491622E7-41FD-40A6-A172-B581C566E61B}" dt="2022-04-29T03:09:54.239" v="7424" actId="14100"/>
          <ac:cxnSpMkLst>
            <pc:docMk/>
            <pc:sldMk cId="3498823585" sldId="311"/>
            <ac:cxnSpMk id="759" creationId="{0DBD1161-CC9A-4B1D-8688-4E810BA6C1D0}"/>
          </ac:cxnSpMkLst>
        </pc:cxnChg>
      </pc:sldChg>
      <pc:sldChg chg="addSp delSp modSp new mod ord modClrScheme delAnim modAnim chgLayout">
        <pc:chgData name="Polona Le Quesne Stabej" userId="9a3da78b-eb26-42b3-8962-8b2e1fe7ef27" providerId="ADAL" clId="{491622E7-41FD-40A6-A172-B581C566E61B}" dt="2022-05-09T10:56:24.090" v="11623"/>
        <pc:sldMkLst>
          <pc:docMk/>
          <pc:sldMk cId="1924152932" sldId="312"/>
        </pc:sldMkLst>
        <pc:spChg chg="add mod ord">
          <ac:chgData name="Polona Le Quesne Stabej" userId="9a3da78b-eb26-42b3-8962-8b2e1fe7ef27" providerId="ADAL" clId="{491622E7-41FD-40A6-A172-B581C566E61B}" dt="2022-05-09T08:18:27.256" v="10286" actId="20577"/>
          <ac:spMkLst>
            <pc:docMk/>
            <pc:sldMk cId="1924152932" sldId="312"/>
            <ac:spMk id="15" creationId="{6181705F-018F-4306-A50D-DE36792D9248}"/>
          </ac:spMkLst>
        </pc:spChg>
        <pc:graphicFrameChg chg="add del mod">
          <ac:chgData name="Polona Le Quesne Stabej" userId="9a3da78b-eb26-42b3-8962-8b2e1fe7ef27" providerId="ADAL" clId="{491622E7-41FD-40A6-A172-B581C566E61B}" dt="2022-05-09T04:48:20.403" v="10179"/>
          <ac:graphicFrameMkLst>
            <pc:docMk/>
            <pc:sldMk cId="1924152932" sldId="312"/>
            <ac:graphicFrameMk id="16" creationId="{763D7F3F-84C4-418F-B984-29FD9C636193}"/>
          </ac:graphicFrameMkLst>
        </pc:graphicFrameChg>
        <pc:picChg chg="add mod">
          <ac:chgData name="Polona Le Quesne Stabej" userId="9a3da78b-eb26-42b3-8962-8b2e1fe7ef27" providerId="ADAL" clId="{491622E7-41FD-40A6-A172-B581C566E61B}" dt="2022-05-09T04:37:31.224" v="10015" actId="1076"/>
          <ac:picMkLst>
            <pc:docMk/>
            <pc:sldMk cId="1924152932" sldId="312"/>
            <ac:picMk id="3" creationId="{A8266B2E-5B74-4E44-BD4C-C7A67614DAFA}"/>
          </ac:picMkLst>
        </pc:picChg>
        <pc:picChg chg="add mod">
          <ac:chgData name="Polona Le Quesne Stabej" userId="9a3da78b-eb26-42b3-8962-8b2e1fe7ef27" providerId="ADAL" clId="{491622E7-41FD-40A6-A172-B581C566E61B}" dt="2022-05-08T23:56:52.231" v="7598" actId="1076"/>
          <ac:picMkLst>
            <pc:docMk/>
            <pc:sldMk cId="1924152932" sldId="312"/>
            <ac:picMk id="4" creationId="{90753D0C-0562-44F4-8947-AD44EC100DC3}"/>
          </ac:picMkLst>
        </pc:picChg>
        <pc:picChg chg="add mod">
          <ac:chgData name="Polona Le Quesne Stabej" userId="9a3da78b-eb26-42b3-8962-8b2e1fe7ef27" providerId="ADAL" clId="{491622E7-41FD-40A6-A172-B581C566E61B}" dt="2022-05-09T00:03:21.494" v="7607" actId="1076"/>
          <ac:picMkLst>
            <pc:docMk/>
            <pc:sldMk cId="1924152932" sldId="312"/>
            <ac:picMk id="6" creationId="{6B919612-5103-47EE-B6BC-B373FD287A72}"/>
          </ac:picMkLst>
        </pc:picChg>
        <pc:picChg chg="add del mod">
          <ac:chgData name="Polona Le Quesne Stabej" userId="9a3da78b-eb26-42b3-8962-8b2e1fe7ef27" providerId="ADAL" clId="{491622E7-41FD-40A6-A172-B581C566E61B}" dt="2022-05-09T00:03:55.352" v="7610" actId="478"/>
          <ac:picMkLst>
            <pc:docMk/>
            <pc:sldMk cId="1924152932" sldId="312"/>
            <ac:picMk id="8" creationId="{E3AAAB19-E717-41E9-AAF7-505F106AD703}"/>
          </ac:picMkLst>
        </pc:picChg>
        <pc:picChg chg="add mod">
          <ac:chgData name="Polona Le Quesne Stabej" userId="9a3da78b-eb26-42b3-8962-8b2e1fe7ef27" providerId="ADAL" clId="{491622E7-41FD-40A6-A172-B581C566E61B}" dt="2022-05-09T04:39:05.497" v="10063" actId="1076"/>
          <ac:picMkLst>
            <pc:docMk/>
            <pc:sldMk cId="1924152932" sldId="312"/>
            <ac:picMk id="10" creationId="{1730959A-5B8D-47AC-A7EC-604393F1B53E}"/>
          </ac:picMkLst>
        </pc:picChg>
        <pc:picChg chg="add del">
          <ac:chgData name="Polona Le Quesne Stabej" userId="9a3da78b-eb26-42b3-8962-8b2e1fe7ef27" providerId="ADAL" clId="{491622E7-41FD-40A6-A172-B581C566E61B}" dt="2022-05-09T00:18:11.545" v="7618" actId="478"/>
          <ac:picMkLst>
            <pc:docMk/>
            <pc:sldMk cId="1924152932" sldId="312"/>
            <ac:picMk id="12" creationId="{CC6BA0A8-6024-4F4B-8A37-C63FE6751A33}"/>
          </ac:picMkLst>
        </pc:picChg>
        <pc:picChg chg="add mod">
          <ac:chgData name="Polona Le Quesne Stabej" userId="9a3da78b-eb26-42b3-8962-8b2e1fe7ef27" providerId="ADAL" clId="{491622E7-41FD-40A6-A172-B581C566E61B}" dt="2022-05-09T04:41:59.993" v="10104" actId="1076"/>
          <ac:picMkLst>
            <pc:docMk/>
            <pc:sldMk cId="1924152932" sldId="312"/>
            <ac:picMk id="14" creationId="{C7538059-F299-42E5-9972-5B95086DF098}"/>
          </ac:picMkLst>
        </pc:picChg>
      </pc:sldChg>
      <pc:sldChg chg="addSp delSp modSp new mod modNotesTx">
        <pc:chgData name="Polona Le Quesne Stabej" userId="9a3da78b-eb26-42b3-8962-8b2e1fe7ef27" providerId="ADAL" clId="{491622E7-41FD-40A6-A172-B581C566E61B}" dt="2022-05-03T05:48:06.758" v="7569" actId="21"/>
        <pc:sldMkLst>
          <pc:docMk/>
          <pc:sldMk cId="4154687089" sldId="313"/>
        </pc:sldMkLst>
        <pc:picChg chg="add del mod">
          <ac:chgData name="Polona Le Quesne Stabej" userId="9a3da78b-eb26-42b3-8962-8b2e1fe7ef27" providerId="ADAL" clId="{491622E7-41FD-40A6-A172-B581C566E61B}" dt="2022-05-03T05:48:06.758" v="7569" actId="21"/>
          <ac:picMkLst>
            <pc:docMk/>
            <pc:sldMk cId="4154687089" sldId="313"/>
            <ac:picMk id="3" creationId="{8DDC79EA-8754-4CDF-B6DD-F8C4F010355A}"/>
          </ac:picMkLst>
        </pc:picChg>
      </pc:sldChg>
      <pc:sldChg chg="addSp delSp modSp new mod ord modNotesTx">
        <pc:chgData name="Polona Le Quesne Stabej" userId="9a3da78b-eb26-42b3-8962-8b2e1fe7ef27" providerId="ADAL" clId="{491622E7-41FD-40A6-A172-B581C566E61B}" dt="2022-05-09T08:17:04.773" v="10233" actId="208"/>
        <pc:sldMkLst>
          <pc:docMk/>
          <pc:sldMk cId="1380952168" sldId="314"/>
        </pc:sldMkLst>
        <pc:spChg chg="del mod">
          <ac:chgData name="Polona Le Quesne Stabej" userId="9a3da78b-eb26-42b3-8962-8b2e1fe7ef27" providerId="ADAL" clId="{491622E7-41FD-40A6-A172-B581C566E61B}" dt="2022-05-08T23:52:55.631" v="7593" actId="478"/>
          <ac:spMkLst>
            <pc:docMk/>
            <pc:sldMk cId="1380952168" sldId="314"/>
            <ac:spMk id="2" creationId="{871A0653-57D4-467B-9C57-3A0573F2985C}"/>
          </ac:spMkLst>
        </pc:spChg>
        <pc:spChg chg="add mod">
          <ac:chgData name="Polona Le Quesne Stabej" userId="9a3da78b-eb26-42b3-8962-8b2e1fe7ef27" providerId="ADAL" clId="{491622E7-41FD-40A6-A172-B581C566E61B}" dt="2022-05-09T04:50:22.591" v="10230" actId="20577"/>
          <ac:spMkLst>
            <pc:docMk/>
            <pc:sldMk cId="1380952168" sldId="314"/>
            <ac:spMk id="4" creationId="{CF614163-406E-4E0C-8217-61D759B732A4}"/>
          </ac:spMkLst>
        </pc:spChg>
        <pc:spChg chg="add mod">
          <ac:chgData name="Polona Le Quesne Stabej" userId="9a3da78b-eb26-42b3-8962-8b2e1fe7ef27" providerId="ADAL" clId="{491622E7-41FD-40A6-A172-B581C566E61B}" dt="2022-05-09T04:46:26.776" v="10169" actId="20577"/>
          <ac:spMkLst>
            <pc:docMk/>
            <pc:sldMk cId="1380952168" sldId="314"/>
            <ac:spMk id="5" creationId="{A51BCEF6-6C6D-4536-AE64-9A51A1B807BA}"/>
          </ac:spMkLst>
        </pc:spChg>
        <pc:graphicFrameChg chg="add del mod">
          <ac:chgData name="Polona Le Quesne Stabej" userId="9a3da78b-eb26-42b3-8962-8b2e1fe7ef27" providerId="ADAL" clId="{491622E7-41FD-40A6-A172-B581C566E61B}" dt="2022-05-09T04:48:14.467" v="10177"/>
          <ac:graphicFrameMkLst>
            <pc:docMk/>
            <pc:sldMk cId="1380952168" sldId="314"/>
            <ac:graphicFrameMk id="6" creationId="{CF51CB2A-4B66-4759-80A2-1B6E382B50DA}"/>
          </ac:graphicFrameMkLst>
        </pc:graphicFrameChg>
        <pc:picChg chg="add mod">
          <ac:chgData name="Polona Le Quesne Stabej" userId="9a3da78b-eb26-42b3-8962-8b2e1fe7ef27" providerId="ADAL" clId="{491622E7-41FD-40A6-A172-B581C566E61B}" dt="2022-05-09T08:17:04.773" v="10233" actId="208"/>
          <ac:picMkLst>
            <pc:docMk/>
            <pc:sldMk cId="1380952168" sldId="314"/>
            <ac:picMk id="3" creationId="{9816FE66-F5E0-423E-BFF0-EAF6F588A200}"/>
          </ac:picMkLst>
        </pc:picChg>
      </pc:sldChg>
      <pc:sldChg chg="delSp modSp add mod ord modNotesTx">
        <pc:chgData name="Polona Le Quesne Stabej" userId="9a3da78b-eb26-42b3-8962-8b2e1fe7ef27" providerId="ADAL" clId="{491622E7-41FD-40A6-A172-B581C566E61B}" dt="2022-05-03T08:24:49.377" v="7592"/>
        <pc:sldMkLst>
          <pc:docMk/>
          <pc:sldMk cId="3170473062" sldId="315"/>
        </pc:sldMkLst>
        <pc:spChg chg="mod">
          <ac:chgData name="Polona Le Quesne Stabej" userId="9a3da78b-eb26-42b3-8962-8b2e1fe7ef27" providerId="ADAL" clId="{491622E7-41FD-40A6-A172-B581C566E61B}" dt="2022-05-03T07:44:46.020" v="7578" actId="1076"/>
          <ac:spMkLst>
            <pc:docMk/>
            <pc:sldMk cId="3170473062" sldId="315"/>
            <ac:spMk id="46" creationId="{00000000-0000-0000-0000-000000000000}"/>
          </ac:spMkLst>
        </pc:spChg>
        <pc:picChg chg="del">
          <ac:chgData name="Polona Le Quesne Stabej" userId="9a3da78b-eb26-42b3-8962-8b2e1fe7ef27" providerId="ADAL" clId="{491622E7-41FD-40A6-A172-B581C566E61B}" dt="2022-05-03T07:44:55.124" v="7581" actId="478"/>
          <ac:picMkLst>
            <pc:docMk/>
            <pc:sldMk cId="3170473062" sldId="315"/>
            <ac:picMk id="45" creationId="{00000000-0000-0000-0000-000000000000}"/>
          </ac:picMkLst>
        </pc:picChg>
        <pc:picChg chg="mod">
          <ac:chgData name="Polona Le Quesne Stabej" userId="9a3da78b-eb26-42b3-8962-8b2e1fe7ef27" providerId="ADAL" clId="{491622E7-41FD-40A6-A172-B581C566E61B}" dt="2022-05-03T07:44:52.828" v="7580" actId="14100"/>
          <ac:picMkLst>
            <pc:docMk/>
            <pc:sldMk cId="3170473062" sldId="315"/>
            <ac:picMk id="47" creationId="{00000000-0000-0000-0000-000000000000}"/>
          </ac:picMkLst>
        </pc:picChg>
      </pc:sldChg>
      <pc:sldChg chg="addSp delSp modSp new mod ord">
        <pc:chgData name="Polona Le Quesne Stabej" userId="9a3da78b-eb26-42b3-8962-8b2e1fe7ef27" providerId="ADAL" clId="{491622E7-41FD-40A6-A172-B581C566E61B}" dt="2022-05-09T01:13:00.607" v="8505"/>
        <pc:sldMkLst>
          <pc:docMk/>
          <pc:sldMk cId="2947793642" sldId="316"/>
        </pc:sldMkLst>
        <pc:spChg chg="mod">
          <ac:chgData name="Polona Le Quesne Stabej" userId="9a3da78b-eb26-42b3-8962-8b2e1fe7ef27" providerId="ADAL" clId="{491622E7-41FD-40A6-A172-B581C566E61B}" dt="2022-05-09T00:50:46.048" v="7653" actId="207"/>
          <ac:spMkLst>
            <pc:docMk/>
            <pc:sldMk cId="2947793642" sldId="316"/>
            <ac:spMk id="2" creationId="{A60A4D5A-0533-449A-9F6D-AF67801CB161}"/>
          </ac:spMkLst>
        </pc:spChg>
        <pc:spChg chg="del">
          <ac:chgData name="Polona Le Quesne Stabej" userId="9a3da78b-eb26-42b3-8962-8b2e1fe7ef27" providerId="ADAL" clId="{491622E7-41FD-40A6-A172-B581C566E61B}" dt="2022-05-09T00:51:04.774" v="7654" actId="478"/>
          <ac:spMkLst>
            <pc:docMk/>
            <pc:sldMk cId="2947793642" sldId="316"/>
            <ac:spMk id="3" creationId="{0B8CB20D-CB3D-4114-8AC3-89E1FDD98964}"/>
          </ac:spMkLst>
        </pc:spChg>
        <pc:spChg chg="add mod">
          <ac:chgData name="Polona Le Quesne Stabej" userId="9a3da78b-eb26-42b3-8962-8b2e1fe7ef27" providerId="ADAL" clId="{491622E7-41FD-40A6-A172-B581C566E61B}" dt="2022-05-09T00:59:23.630" v="8269" actId="21"/>
          <ac:spMkLst>
            <pc:docMk/>
            <pc:sldMk cId="2947793642" sldId="316"/>
            <ac:spMk id="4" creationId="{62BD265C-070D-4FCC-B224-377172423911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5" creationId="{E9C437A1-670C-4ED4-904F-3C9B63D4D800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6" creationId="{0968810D-2E45-42E2-BC1E-9A4EC866AC2E}"/>
          </ac:spMkLst>
        </pc:spChg>
        <pc:spChg chg="add mod">
          <ac:chgData name="Polona Le Quesne Stabej" userId="9a3da78b-eb26-42b3-8962-8b2e1fe7ef27" providerId="ADAL" clId="{491622E7-41FD-40A6-A172-B581C566E61B}" dt="2022-05-09T00:58:29.281" v="8247" actId="1076"/>
          <ac:spMkLst>
            <pc:docMk/>
            <pc:sldMk cId="2947793642" sldId="316"/>
            <ac:spMk id="7" creationId="{C70FC4CF-5C04-4604-9A55-8B3A524797C8}"/>
          </ac:spMkLst>
        </pc:spChg>
        <pc:spChg chg="add mod">
          <ac:chgData name="Polona Le Quesne Stabej" userId="9a3da78b-eb26-42b3-8962-8b2e1fe7ef27" providerId="ADAL" clId="{491622E7-41FD-40A6-A172-B581C566E61B}" dt="2022-05-09T00:59:06.353" v="8255" actId="1076"/>
          <ac:spMkLst>
            <pc:docMk/>
            <pc:sldMk cId="2947793642" sldId="316"/>
            <ac:spMk id="8" creationId="{E0CCCF3C-8985-45C8-A60A-AA95F6568A98}"/>
          </ac:spMkLst>
        </pc:spChg>
        <pc:spChg chg="add mod">
          <ac:chgData name="Polona Le Quesne Stabej" userId="9a3da78b-eb26-42b3-8962-8b2e1fe7ef27" providerId="ADAL" clId="{491622E7-41FD-40A6-A172-B581C566E61B}" dt="2022-05-09T00:56:00.422" v="7920" actId="1076"/>
          <ac:spMkLst>
            <pc:docMk/>
            <pc:sldMk cId="2947793642" sldId="316"/>
            <ac:spMk id="9" creationId="{AF906FE4-7407-469C-9425-E532197468D2}"/>
          </ac:spMkLst>
        </pc:spChg>
        <pc:spChg chg="add mod">
          <ac:chgData name="Polona Le Quesne Stabej" userId="9a3da78b-eb26-42b3-8962-8b2e1fe7ef27" providerId="ADAL" clId="{491622E7-41FD-40A6-A172-B581C566E61B}" dt="2022-05-09T00:58:42.088" v="8250" actId="1076"/>
          <ac:spMkLst>
            <pc:docMk/>
            <pc:sldMk cId="2947793642" sldId="316"/>
            <ac:spMk id="10" creationId="{BDB96AE4-5B47-45C3-94F1-A9604E42F5E2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1" creationId="{591235EE-9BF4-4336-8987-45C222B8E1A0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2" creationId="{1E47A7F4-9FB9-410E-B169-CE7B1AEA99BB}"/>
          </ac:spMkLst>
        </pc:spChg>
        <pc:spChg chg="add mod">
          <ac:chgData name="Polona Le Quesne Stabej" userId="9a3da78b-eb26-42b3-8962-8b2e1fe7ef27" providerId="ADAL" clId="{491622E7-41FD-40A6-A172-B581C566E61B}" dt="2022-05-09T00:58:56.929" v="8252" actId="1076"/>
          <ac:spMkLst>
            <pc:docMk/>
            <pc:sldMk cId="2947793642" sldId="316"/>
            <ac:spMk id="13" creationId="{352D8517-0409-4CA3-8B69-348C0630872E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4" creationId="{B5839B33-77AC-4D15-815F-2D753B2E0DCE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5" creationId="{36FC487A-BA48-4543-8F74-D46B518E3168}"/>
          </ac:spMkLst>
        </pc:spChg>
        <pc:spChg chg="add mod">
          <ac:chgData name="Polona Le Quesne Stabej" userId="9a3da78b-eb26-42b3-8962-8b2e1fe7ef27" providerId="ADAL" clId="{491622E7-41FD-40A6-A172-B581C566E61B}" dt="2022-05-09T00:59:03.481" v="8254" actId="1076"/>
          <ac:spMkLst>
            <pc:docMk/>
            <pc:sldMk cId="2947793642" sldId="316"/>
            <ac:spMk id="16" creationId="{5017D08B-3F6B-4FCD-B8AC-9073164035E5}"/>
          </ac:spMkLst>
        </pc:spChg>
        <pc:spChg chg="add mod">
          <ac:chgData name="Polona Le Quesne Stabej" userId="9a3da78b-eb26-42b3-8962-8b2e1fe7ef27" providerId="ADAL" clId="{491622E7-41FD-40A6-A172-B581C566E61B}" dt="2022-05-09T00:59:30.200" v="8273" actId="20577"/>
          <ac:spMkLst>
            <pc:docMk/>
            <pc:sldMk cId="2947793642" sldId="316"/>
            <ac:spMk id="17" creationId="{1ECE101A-6B1D-4191-A16A-7A8B5BA3A99B}"/>
          </ac:spMkLst>
        </pc:spChg>
      </pc:sldChg>
      <pc:sldChg chg="addSp new mod modNotesTx">
        <pc:chgData name="Polona Le Quesne Stabej" userId="9a3da78b-eb26-42b3-8962-8b2e1fe7ef27" providerId="ADAL" clId="{491622E7-41FD-40A6-A172-B581C566E61B}" dt="2022-05-09T01:27:59.888" v="9099" actId="20577"/>
        <pc:sldMkLst>
          <pc:docMk/>
          <pc:sldMk cId="1972856163" sldId="317"/>
        </pc:sldMkLst>
        <pc:picChg chg="add">
          <ac:chgData name="Polona Le Quesne Stabej" userId="9a3da78b-eb26-42b3-8962-8b2e1fe7ef27" providerId="ADAL" clId="{491622E7-41FD-40A6-A172-B581C566E61B}" dt="2022-05-09T01:21:38.137" v="8511" actId="22"/>
          <ac:picMkLst>
            <pc:docMk/>
            <pc:sldMk cId="1972856163" sldId="317"/>
            <ac:picMk id="3" creationId="{ECFAA3FB-0B9C-4E7D-9DCD-195D3F6054EB}"/>
          </ac:picMkLst>
        </pc:picChg>
      </pc:sldChg>
      <pc:sldChg chg="addSp delSp modSp new mod ord">
        <pc:chgData name="Polona Le Quesne Stabej" userId="9a3da78b-eb26-42b3-8962-8b2e1fe7ef27" providerId="ADAL" clId="{491622E7-41FD-40A6-A172-B581C566E61B}" dt="2022-05-09T22:28:42.777" v="11937"/>
        <pc:sldMkLst>
          <pc:docMk/>
          <pc:sldMk cId="2615664044" sldId="318"/>
        </pc:sldMkLst>
        <pc:spChg chg="add del mod">
          <ac:chgData name="Polona Le Quesne Stabej" userId="9a3da78b-eb26-42b3-8962-8b2e1fe7ef27" providerId="ADAL" clId="{491622E7-41FD-40A6-A172-B581C566E61B}" dt="2022-05-09T01:34:30.387" v="9142" actId="478"/>
          <ac:spMkLst>
            <pc:docMk/>
            <pc:sldMk cId="2615664044" sldId="318"/>
            <ac:spMk id="2" creationId="{46FBAD3A-DE67-4CD5-BE21-0C990A93A489}"/>
          </ac:spMkLst>
        </pc:spChg>
        <pc:spChg chg="add mod">
          <ac:chgData name="Polona Le Quesne Stabej" userId="9a3da78b-eb26-42b3-8962-8b2e1fe7ef27" providerId="ADAL" clId="{491622E7-41FD-40A6-A172-B581C566E61B}" dt="2022-05-09T10:41:49.317" v="11615" actId="1076"/>
          <ac:spMkLst>
            <pc:docMk/>
            <pc:sldMk cId="2615664044" sldId="318"/>
            <ac:spMk id="3" creationId="{9DCBD9C6-91EB-4E61-943E-D256CAA00F1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" creationId="{4D27D64E-A386-426E-A0E5-9E96E7BA065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" creationId="{DB80BFA2-CAE4-4957-8E0D-EA46620D794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" creationId="{8500C2F1-0B54-4425-9B58-D9BCC6675D5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" creationId="{0763EFEF-ACA5-4444-AC7B-7140F413DDA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" creationId="{584D5A21-05CF-4F83-AD2D-172D601A519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" creationId="{7012F2AC-69FC-42C1-BA69-A0C1045B9E8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" creationId="{3EF58A55-0AAF-4492-BA28-E6B91863906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1" creationId="{3A00EF1B-55B2-4436-89C4-B28E21CB42D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2" creationId="{C41F2166-1A3A-45D8-8F78-3CE2C80EDD3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3" creationId="{E1CA9B56-B352-4927-BF3C-FC66225974FF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4" creationId="{9B00454F-7ADE-4507-8E20-DF150904AF1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5" creationId="{DDF9D133-4AC2-41CC-88EE-0F50A254C54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6" creationId="{06E20784-4587-4884-8E07-4FDB04A5B76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7" creationId="{F835E0BC-099E-4283-9557-3D41A0905EA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8" creationId="{43045F4B-4911-4DD9-AE98-65880365E05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9" creationId="{1F192759-DBED-4C55-8354-0E5A71670C8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0" creationId="{DB8D9B13-ADA1-42A9-B66E-CCF6163AAD2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1" creationId="{527917C7-9ADA-466E-A729-F8EE2404575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2" creationId="{36E88F0F-C8BF-42F9-BEC7-177C8343D21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3" creationId="{C20FE9B9-85E8-40D0-9C41-43C1B69B36DC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6" creationId="{620269C9-58EA-4908-A824-4FE34ABA347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7" creationId="{0FEE6DC5-E474-44B6-AE7A-0DD449EDF591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8" creationId="{D54195BE-1F70-41D1-8127-B249F8ED57A4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29" creationId="{79AA3B5D-6414-4221-BD0F-11A19506C9E8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0" creationId="{E9963895-BC5A-4776-9F4B-0E75061A3CE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1" creationId="{5E04CB53-DE5C-41B2-80FD-8CB11EEB5E8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3" creationId="{9D7EA759-2126-4AC4-8BE6-A08CFE7B6D9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4" creationId="{803CF1EE-E4B0-4CF4-AD3D-D35AE507D93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5" creationId="{482CB363-238E-4460-9C67-E1FB79158C5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6" creationId="{EAEDF82D-EBA4-4B8B-A1B2-C4FB6D3C10C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7" creationId="{708AD3AF-AA51-4BCA-A82B-127A2B6DE11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8" creationId="{D1E6CA81-CFEE-4C56-B841-AD469E815C4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39" creationId="{88E6289B-265D-4522-8F9A-B94926C9FCA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0" creationId="{284CA348-0FA1-4F74-A37F-34D9590628C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1" creationId="{B0F4B7C4-0181-4380-94C0-B77DD1F2949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2" creationId="{A4AEA29F-BFD5-4BA3-A5E5-9E196F977E5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3" creationId="{099B1BDE-D64D-4D8F-8989-B062E27289F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4" creationId="{5941D527-B16B-4A23-A28A-094721EE101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5" creationId="{57BEFDFF-3830-442C-8207-FDEDAFB4037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6" creationId="{171A77B5-556E-4F30-9A60-B61DE9D8186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7" creationId="{070154B6-1C81-4504-A32D-9EE9B319B0D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8" creationId="{749ADE61-9771-4380-A062-7EF2A2AFD48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49" creationId="{696B393E-2E57-40EB-B96E-040FCE4E5231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1" creationId="{284FAA94-214F-4B91-BA77-6575607DC19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2" creationId="{6BE10FC9-E0D7-45B7-A2C3-24A32BAB9B28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3" creationId="{99DACFC3-CF4C-44F1-9D5A-AF7869052284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4" creationId="{D67BCE38-C4BB-46A7-A108-48CCE48005E6}"/>
          </ac:spMkLst>
        </pc:spChg>
        <pc:spChg chg="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5" creationId="{5C5ECF31-5974-438E-968C-559B6573B27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58" creationId="{BD017969-251D-47FA-93FE-B73C524F17D2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0" creationId="{45CB6C79-BF74-4B84-B75C-B664B4F9150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1" creationId="{A1CD3563-9092-4BCC-B160-9A061BAE2D3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2" creationId="{80B39F87-446E-46D7-9E14-DB865DC45C3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3" creationId="{2578F010-0AA5-4428-9364-435E4B7A057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4" creationId="{A0F6838D-3116-4D82-9478-0B5CBC7766F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5" creationId="{775A5CAF-7E7D-4B13-AC00-C60FBE2118D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6" creationId="{AC14EC11-BE0B-4759-8354-45C001F61E7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8" creationId="{DC1F5B8A-7DBF-48AA-975C-79299FCC40D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69" creationId="{C450E681-8F5D-4713-9B50-5F488C43390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0" creationId="{612CB7B4-AB72-4DC9-9968-577A50522F4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1" creationId="{4FC9EBAD-E087-4198-9B0C-D9F72ADDF1C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2" creationId="{C92C6CA7-5A7C-4472-A45B-3A2857E045F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3" creationId="{081FE0FF-CEAE-4F1D-AD92-AD8AD628553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4" creationId="{313A8DAB-86A5-480A-857E-EE0BDC345471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5" creationId="{FD195EBF-05AC-4F4F-AF1E-5EAB4848C83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6" creationId="{976D09C6-6A78-4625-838B-29CB7069212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7" creationId="{487A18F3-3794-4A32-8294-C64954CE084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8" creationId="{ED4B19D9-688D-48D4-8C77-6690D32C622C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79" creationId="{01EB17B6-AE41-461B-9055-0BDF169A1F0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0" creationId="{C03FA4EA-5CD8-42B3-90BF-773CA174749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1" creationId="{A1C5FC7A-ABF1-48E4-859E-3EDE2CBBA12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2" creationId="{1271BB86-BAAA-43DB-BDDA-68E773B1B83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3" creationId="{6454DF24-4C98-4A0B-9F50-BBB657EB168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4" creationId="{41CFF3F5-977D-409C-8F36-15BC45B4AA18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5" creationId="{1DFFFBD7-135C-4325-83C4-21BB311BE1C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6" creationId="{66864414-B8CA-44EB-8BF2-42995E0A34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7" creationId="{E92098AB-4A19-4AE2-BD12-2008BC6E5036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8" creationId="{3882E19D-C435-4836-A699-E926C1F9D37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89" creationId="{E493982C-0E77-4545-BC50-83748E786D8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0" creationId="{D245B5AA-943B-4DBE-9040-BA9D47D71AB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1" creationId="{53D565E6-60B2-4F2E-86A6-D1FB91A4BF9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2" creationId="{911978BE-F46B-45DA-9571-4214970529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3" creationId="{1968B337-D2F0-45FC-BDE5-0739E29DCCD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4" creationId="{DA659E0D-8CF6-4BDB-91DE-7484BCD49FBD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5" creationId="{FE60D330-F592-4CAC-9B78-020DC055B97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6" creationId="{52F372B7-8DD0-40B9-91C3-A2D9514AC0CA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7" creationId="{FEE46773-72FD-4DED-928D-DB42327D3800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8" creationId="{622308CC-C4CD-4B0F-917D-A379E7DBA15E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99" creationId="{57B8A8CC-585D-4006-B610-E4D580A6BDB5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0" creationId="{4D67C4CD-C18F-47F6-8806-34FA74DC74A3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1" creationId="{DB8F1B98-7D45-4B9E-86CA-D3A93736C299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2" creationId="{3CF10ED7-CAA4-4060-A496-2BD0C6DBD11B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3" creationId="{5FE493E1-CDEC-4C9C-BCC8-1D0CD8A69694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4" creationId="{1C706A55-2624-4939-9140-ED5664A494D7}"/>
          </ac:spMkLst>
        </pc:spChg>
        <pc:spChg chg="add mod">
          <ac:chgData name="Polona Le Quesne Stabej" userId="9a3da78b-eb26-42b3-8962-8b2e1fe7ef27" providerId="ADAL" clId="{491622E7-41FD-40A6-A172-B581C566E61B}" dt="2022-05-09T01:53:36.005" v="9143"/>
          <ac:spMkLst>
            <pc:docMk/>
            <pc:sldMk cId="2615664044" sldId="318"/>
            <ac:spMk id="105" creationId="{7C44EAB2-EAF4-42CB-AA3A-E50081745CE1}"/>
          </ac:spMkLst>
        </pc:spChg>
        <pc:grpChg chg="add mod">
          <ac:chgData name="Polona Le Quesne Stabej" userId="9a3da78b-eb26-42b3-8962-8b2e1fe7ef27" providerId="ADAL" clId="{491622E7-41FD-40A6-A172-B581C566E61B}" dt="2022-05-09T01:53:36.005" v="9143"/>
          <ac:grpSpMkLst>
            <pc:docMk/>
            <pc:sldMk cId="2615664044" sldId="318"/>
            <ac:grpSpMk id="25" creationId="{413A9C79-9F12-409C-BCDC-AE1252FADF5E}"/>
          </ac:grpSpMkLst>
        </pc:grpChg>
        <pc:grpChg chg="add mod">
          <ac:chgData name="Polona Le Quesne Stabej" userId="9a3da78b-eb26-42b3-8962-8b2e1fe7ef27" providerId="ADAL" clId="{491622E7-41FD-40A6-A172-B581C566E61B}" dt="2022-05-09T01:53:36.005" v="9143"/>
          <ac:grpSpMkLst>
            <pc:docMk/>
            <pc:sldMk cId="2615664044" sldId="318"/>
            <ac:grpSpMk id="50" creationId="{140FFA34-7101-4204-A1B7-DBE9D017488B}"/>
          </ac:grpSpMkLst>
        </pc:grpChg>
        <pc:picChg chg="add mod">
          <ac:chgData name="Polona Le Quesne Stabej" userId="9a3da78b-eb26-42b3-8962-8b2e1fe7ef27" providerId="ADAL" clId="{491622E7-41FD-40A6-A172-B581C566E61B}" dt="2022-05-09T01:53:36.005" v="9143"/>
          <ac:picMkLst>
            <pc:docMk/>
            <pc:sldMk cId="2615664044" sldId="318"/>
            <ac:picMk id="59" creationId="{FC39B19C-8433-4141-9701-457980DBFB4C}"/>
          </ac:picMkLst>
        </pc:pic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24" creationId="{9A009DFD-014B-4EB1-B9AD-5A9528A35EFE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32" creationId="{37E50E2B-9741-4D0F-B2E0-251EEC1BEBC1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56" creationId="{11706996-FCD0-442E-A9C9-18618AD3C0A8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57" creationId="{9CCF1597-C9D7-47B5-9AB0-F62AC1CF2D80}"/>
          </ac:cxnSpMkLst>
        </pc:cxnChg>
        <pc:cxnChg chg="add mod">
          <ac:chgData name="Polona Le Quesne Stabej" userId="9a3da78b-eb26-42b3-8962-8b2e1fe7ef27" providerId="ADAL" clId="{491622E7-41FD-40A6-A172-B581C566E61B}" dt="2022-05-09T01:53:36.005" v="9143"/>
          <ac:cxnSpMkLst>
            <pc:docMk/>
            <pc:sldMk cId="2615664044" sldId="318"/>
            <ac:cxnSpMk id="67" creationId="{6168B86D-2831-4781-8E17-36BF09AC5CA5}"/>
          </ac:cxnSpMkLst>
        </pc:cxnChg>
      </pc:sldChg>
      <pc:sldChg chg="add ord">
        <pc:chgData name="Polona Le Quesne Stabej" userId="9a3da78b-eb26-42b3-8962-8b2e1fe7ef27" providerId="ADAL" clId="{491622E7-41FD-40A6-A172-B581C566E61B}" dt="2022-05-09T02:08:02.221" v="9425"/>
        <pc:sldMkLst>
          <pc:docMk/>
          <pc:sldMk cId="3521117060" sldId="319"/>
        </pc:sldMkLst>
      </pc:sldChg>
      <pc:sldChg chg="addSp delSp modSp add del mod ord">
        <pc:chgData name="Polona Le Quesne Stabej" userId="9a3da78b-eb26-42b3-8962-8b2e1fe7ef27" providerId="ADAL" clId="{491622E7-41FD-40A6-A172-B581C566E61B}" dt="2022-05-09T02:50:14.773" v="10005" actId="47"/>
        <pc:sldMkLst>
          <pc:docMk/>
          <pc:sldMk cId="664429552" sldId="320"/>
        </pc:sldMkLst>
        <pc:spChg chg="del mod">
          <ac:chgData name="Polona Le Quesne Stabej" userId="9a3da78b-eb26-42b3-8962-8b2e1fe7ef27" providerId="ADAL" clId="{491622E7-41FD-40A6-A172-B581C566E61B}" dt="2022-05-09T02:07:48.900" v="9423" actId="478"/>
          <ac:spMkLst>
            <pc:docMk/>
            <pc:sldMk cId="664429552" sldId="320"/>
            <ac:spMk id="2" creationId="{EBDC4D33-A978-4C44-AD9F-951B3845B168}"/>
          </ac:spMkLst>
        </pc:spChg>
        <pc:spChg chg="mod">
          <ac:chgData name="Polona Le Quesne Stabej" userId="9a3da78b-eb26-42b3-8962-8b2e1fe7ef27" providerId="ADAL" clId="{491622E7-41FD-40A6-A172-B581C566E61B}" dt="2022-05-09T02:15:12.375" v="9511" actId="14100"/>
          <ac:spMkLst>
            <pc:docMk/>
            <pc:sldMk cId="664429552" sldId="320"/>
            <ac:spMk id="3" creationId="{5E28B1C6-ED7B-4058-917F-AE1DDB1E8320}"/>
          </ac:spMkLst>
        </pc:spChg>
        <pc:spChg chg="add del mod">
          <ac:chgData name="Polona Le Quesne Stabej" userId="9a3da78b-eb26-42b3-8962-8b2e1fe7ef27" providerId="ADAL" clId="{491622E7-41FD-40A6-A172-B581C566E61B}" dt="2022-05-09T02:14:03.170" v="9448" actId="478"/>
          <ac:spMkLst>
            <pc:docMk/>
            <pc:sldMk cId="664429552" sldId="320"/>
            <ac:spMk id="5" creationId="{6376A14E-3A6F-41A9-8D12-844A7503C58A}"/>
          </ac:spMkLst>
        </pc:spChg>
      </pc:sldChg>
      <pc:sldChg chg="modSp new del mod">
        <pc:chgData name="Polona Le Quesne Stabej" userId="9a3da78b-eb26-42b3-8962-8b2e1fe7ef27" providerId="ADAL" clId="{491622E7-41FD-40A6-A172-B581C566E61B}" dt="2022-05-09T02:50:10.748" v="10004" actId="47"/>
        <pc:sldMkLst>
          <pc:docMk/>
          <pc:sldMk cId="2853530083" sldId="321"/>
        </pc:sldMkLst>
        <pc:spChg chg="mod">
          <ac:chgData name="Polona Le Quesne Stabej" userId="9a3da78b-eb26-42b3-8962-8b2e1fe7ef27" providerId="ADAL" clId="{491622E7-41FD-40A6-A172-B581C566E61B}" dt="2022-05-09T02:08:35.223" v="9445" actId="255"/>
          <ac:spMkLst>
            <pc:docMk/>
            <pc:sldMk cId="2853530083" sldId="321"/>
            <ac:spMk id="2" creationId="{3CB833F0-8EC6-433C-979A-AD005CD161B9}"/>
          </ac:spMkLst>
        </pc:spChg>
      </pc:sldChg>
      <pc:sldChg chg="addSp modSp new mod modAnim">
        <pc:chgData name="Polona Le Quesne Stabej" userId="9a3da78b-eb26-42b3-8962-8b2e1fe7ef27" providerId="ADAL" clId="{491622E7-41FD-40A6-A172-B581C566E61B}" dt="2022-05-09T10:40:54.711" v="11612" actId="20577"/>
        <pc:sldMkLst>
          <pc:docMk/>
          <pc:sldMk cId="522698207" sldId="322"/>
        </pc:sldMkLst>
        <pc:spChg chg="add mod">
          <ac:chgData name="Polona Le Quesne Stabej" userId="9a3da78b-eb26-42b3-8962-8b2e1fe7ef27" providerId="ADAL" clId="{491622E7-41FD-40A6-A172-B581C566E61B}" dt="2022-05-09T10:36:26.696" v="11598" actId="1076"/>
          <ac:spMkLst>
            <pc:docMk/>
            <pc:sldMk cId="522698207" sldId="322"/>
            <ac:spMk id="3" creationId="{1198ACD2-95AB-4E21-9A68-00D607E10794}"/>
          </ac:spMkLst>
        </pc:spChg>
        <pc:graphicFrameChg chg="add mod modGraphic">
          <ac:chgData name="Polona Le Quesne Stabej" userId="9a3da78b-eb26-42b3-8962-8b2e1fe7ef27" providerId="ADAL" clId="{491622E7-41FD-40A6-A172-B581C566E61B}" dt="2022-05-09T10:40:54.711" v="11612" actId="20577"/>
          <ac:graphicFrameMkLst>
            <pc:docMk/>
            <pc:sldMk cId="522698207" sldId="322"/>
            <ac:graphicFrameMk id="2" creationId="{76EB7489-CFA2-4CC6-B03A-C6108668BC4B}"/>
          </ac:graphicFrameMkLst>
        </pc:graphicFrameChg>
      </pc:sldChg>
      <pc:sldChg chg="addSp delSp modSp new mod ord">
        <pc:chgData name="Polona Le Quesne Stabej" userId="9a3da78b-eb26-42b3-8962-8b2e1fe7ef27" providerId="ADAL" clId="{491622E7-41FD-40A6-A172-B581C566E61B}" dt="2022-05-09T23:10:56.299" v="11988" actId="20577"/>
        <pc:sldMkLst>
          <pc:docMk/>
          <pc:sldMk cId="853678014" sldId="323"/>
        </pc:sldMkLst>
        <pc:spChg chg="del">
          <ac:chgData name="Polona Le Quesne Stabej" userId="9a3da78b-eb26-42b3-8962-8b2e1fe7ef27" providerId="ADAL" clId="{491622E7-41FD-40A6-A172-B581C566E61B}" dt="2022-05-09T08:26:08.087" v="10463" actId="478"/>
          <ac:spMkLst>
            <pc:docMk/>
            <pc:sldMk cId="853678014" sldId="323"/>
            <ac:spMk id="2" creationId="{25E2A889-65C2-4E4C-89DD-2798337B00FE}"/>
          </ac:spMkLst>
        </pc:spChg>
        <pc:graphicFrameChg chg="add mod modGraphic">
          <ac:chgData name="Polona Le Quesne Stabej" userId="9a3da78b-eb26-42b3-8962-8b2e1fe7ef27" providerId="ADAL" clId="{491622E7-41FD-40A6-A172-B581C566E61B}" dt="2022-05-09T23:10:56.299" v="11988" actId="20577"/>
          <ac:graphicFrameMkLst>
            <pc:docMk/>
            <pc:sldMk cId="853678014" sldId="323"/>
            <ac:graphicFrameMk id="3" creationId="{D4BCFD7F-C6FE-4669-847D-ACEE5A3F7A75}"/>
          </ac:graphicFrameMkLst>
        </pc:graphicFrameChg>
      </pc:sldChg>
      <pc:sldChg chg="addSp modSp add mod ord">
        <pc:chgData name="Polona Le Quesne Stabej" userId="9a3da78b-eb26-42b3-8962-8b2e1fe7ef27" providerId="ADAL" clId="{491622E7-41FD-40A6-A172-B581C566E61B}" dt="2022-05-09T08:58:15.243" v="11374"/>
        <pc:sldMkLst>
          <pc:docMk/>
          <pc:sldMk cId="783038835" sldId="324"/>
        </pc:sldMkLst>
        <pc:graphicFrameChg chg="mod modGraphic">
          <ac:chgData name="Polona Le Quesne Stabej" userId="9a3da78b-eb26-42b3-8962-8b2e1fe7ef27" providerId="ADAL" clId="{491622E7-41FD-40A6-A172-B581C566E61B}" dt="2022-05-09T08:37:17.989" v="11193" actId="20577"/>
          <ac:graphicFrameMkLst>
            <pc:docMk/>
            <pc:sldMk cId="783038835" sldId="324"/>
            <ac:graphicFrameMk id="3" creationId="{D4BCFD7F-C6FE-4669-847D-ACEE5A3F7A75}"/>
          </ac:graphicFrameMkLst>
        </pc:graphicFrameChg>
        <pc:graphicFrameChg chg="add mod modGraphic">
          <ac:chgData name="Polona Le Quesne Stabej" userId="9a3da78b-eb26-42b3-8962-8b2e1fe7ef27" providerId="ADAL" clId="{491622E7-41FD-40A6-A172-B581C566E61B}" dt="2022-05-09T08:45:52.784" v="11327" actId="20577"/>
          <ac:graphicFrameMkLst>
            <pc:docMk/>
            <pc:sldMk cId="783038835" sldId="324"/>
            <ac:graphicFrameMk id="4" creationId="{2B9841F8-EB5B-4530-9BA3-6BEBFA1DEDB4}"/>
          </ac:graphicFrameMkLst>
        </pc:graphicFrameChg>
      </pc:sldChg>
      <pc:sldChg chg="addSp delSp modSp add mod ord">
        <pc:chgData name="Polona Le Quesne Stabej" userId="9a3da78b-eb26-42b3-8962-8b2e1fe7ef27" providerId="ADAL" clId="{491622E7-41FD-40A6-A172-B581C566E61B}" dt="2022-05-09T22:45:49.953" v="11981" actId="478"/>
        <pc:sldMkLst>
          <pc:docMk/>
          <pc:sldMk cId="577725243" sldId="325"/>
        </pc:sldMkLst>
        <pc:spChg chg="add 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80" creationId="{7617EBE9-8B7C-4EAC-B5E6-075B7B23F176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92" creationId="{81E37BC3-1F55-451A-96C2-501A8E339947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95" creationId="{FF4F68E1-FFAE-464D-A01C-5E0E745AA40A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70" creationId="{7F158157-B283-444B-8A42-6EB144EC0EB8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71" creationId="{E6D45227-7464-4348-AC73-45611BECC9BC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87" creationId="{71622232-A562-4B47-9E6A-4FD4EDC91EE0}"/>
          </ac:spMkLst>
        </pc:spChg>
        <pc:spChg chg="mod">
          <ac:chgData name="Polona Le Quesne Stabej" userId="9a3da78b-eb26-42b3-8962-8b2e1fe7ef27" providerId="ADAL" clId="{491622E7-41FD-40A6-A172-B581C566E61B}" dt="2022-05-09T10:00:02.389" v="11498" actId="571"/>
          <ac:spMkLst>
            <pc:docMk/>
            <pc:sldMk cId="577725243" sldId="325"/>
            <ac:spMk id="188" creationId="{ADEC6422-BF4B-4BA8-BDB1-A1BDB0BFD162}"/>
          </ac:spMkLst>
        </pc:s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6" creationId="{578A13CF-1570-4940-BBD2-032F60441144}"/>
          </ac:grpSpMkLst>
        </pc:gr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214" creationId="{1B2C336F-5274-4A3F-B92E-984FF83A88E6}"/>
          </ac:grpSpMkLst>
        </pc:grpChg>
        <pc:grpChg chg="mod">
          <ac:chgData name="Polona Le Quesne Stabej" userId="9a3da78b-eb26-42b3-8962-8b2e1fe7ef27" providerId="ADAL" clId="{491622E7-41FD-40A6-A172-B581C566E61B}" dt="2022-05-09T10:00:02.389" v="11498" actId="571"/>
          <ac:grpSpMkLst>
            <pc:docMk/>
            <pc:sldMk cId="577725243" sldId="325"/>
            <ac:grpSpMk id="216" creationId="{CA0E8E5E-0242-412B-9B55-81E69D16A1C5}"/>
          </ac:grpSpMkLst>
        </pc:grpChg>
        <pc:cxnChg chg="add del mod">
          <ac:chgData name="Polona Le Quesne Stabej" userId="9a3da78b-eb26-42b3-8962-8b2e1fe7ef27" providerId="ADAL" clId="{491622E7-41FD-40A6-A172-B581C566E61B}" dt="2022-05-09T22:45:49.953" v="11981" actId="478"/>
          <ac:cxnSpMkLst>
            <pc:docMk/>
            <pc:sldMk cId="577725243" sldId="325"/>
            <ac:cxnSpMk id="4" creationId="{091756C0-A01D-45D8-BC0E-D4C6DD8430D6}"/>
          </ac:cxnSpMkLst>
        </pc:cxnChg>
        <pc:cxnChg chg="add 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81" creationId="{6C0BC9C8-34FC-43BE-B43B-04A2B692139C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94" creationId="{084A14B8-4841-D44F-A029-A8D49D3D74B9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172" creationId="{FA64FFFE-35AD-44F7-8B40-A4A5B9997B5B}"/>
          </ac:cxnSpMkLst>
        </pc:cxnChg>
        <pc:cxnChg chg="mod">
          <ac:chgData name="Polona Le Quesne Stabej" userId="9a3da78b-eb26-42b3-8962-8b2e1fe7ef27" providerId="ADAL" clId="{491622E7-41FD-40A6-A172-B581C566E61B}" dt="2022-05-09T10:00:02.389" v="11498" actId="571"/>
          <ac:cxnSpMkLst>
            <pc:docMk/>
            <pc:sldMk cId="577725243" sldId="325"/>
            <ac:cxnSpMk id="189" creationId="{673AF728-0328-4078-81A3-D3169261E65C}"/>
          </ac:cxnSpMkLst>
        </pc:cxnChg>
      </pc:sldChg>
      <pc:sldChg chg="addSp delSp modSp add mod ord delAnim modAnim">
        <pc:chgData name="Polona Le Quesne Stabej" userId="9a3da78b-eb26-42b3-8962-8b2e1fe7ef27" providerId="ADAL" clId="{491622E7-41FD-40A6-A172-B581C566E61B}" dt="2022-05-09T23:28:53.444" v="12021" actId="1076"/>
        <pc:sldMkLst>
          <pc:docMk/>
          <pc:sldMk cId="2219425525" sldId="326"/>
        </pc:sldMkLst>
        <pc:spChg chg="add del mod">
          <ac:chgData name="Polona Le Quesne Stabej" userId="9a3da78b-eb26-42b3-8962-8b2e1fe7ef27" providerId="ADAL" clId="{491622E7-41FD-40A6-A172-B581C566E61B}" dt="2022-05-09T23:28:39.578" v="12019" actId="767"/>
          <ac:spMkLst>
            <pc:docMk/>
            <pc:sldMk cId="2219425525" sldId="326"/>
            <ac:spMk id="2" creationId="{4AEA7B5D-78C8-4762-811E-239CE7263728}"/>
          </ac:spMkLst>
        </pc:spChg>
        <pc:spChg chg="add mod">
          <ac:chgData name="Polona Le Quesne Stabej" userId="9a3da78b-eb26-42b3-8962-8b2e1fe7ef27" providerId="ADAL" clId="{491622E7-41FD-40A6-A172-B581C566E61B}" dt="2022-05-09T09:14:50.946" v="11491" actId="20577"/>
          <ac:spMkLst>
            <pc:docMk/>
            <pc:sldMk cId="2219425525" sldId="326"/>
            <ac:spMk id="33" creationId="{15B0ED6C-7035-49E2-9BDB-CEAE5B4E1158}"/>
          </ac:spMkLst>
        </pc:spChg>
        <pc:spChg chg="del">
          <ac:chgData name="Polona Le Quesne Stabej" userId="9a3da78b-eb26-42b3-8962-8b2e1fe7ef27" providerId="ADAL" clId="{491622E7-41FD-40A6-A172-B581C566E61B}" dt="2022-05-09T09:14:03.426" v="11473" actId="478"/>
          <ac:spMkLst>
            <pc:docMk/>
            <pc:sldMk cId="2219425525" sldId="326"/>
            <ac:spMk id="77" creationId="{649C27BC-D8BE-41C6-B74A-21979A0B5EE2}"/>
          </ac:spMkLst>
        </pc:spChg>
        <pc:spChg chg="del">
          <ac:chgData name="Polona Le Quesne Stabej" userId="9a3da78b-eb26-42b3-8962-8b2e1fe7ef27" providerId="ADAL" clId="{491622E7-41FD-40A6-A172-B581C566E61B}" dt="2022-05-09T09:14:11.169" v="11476" actId="478"/>
          <ac:spMkLst>
            <pc:docMk/>
            <pc:sldMk cId="2219425525" sldId="326"/>
            <ac:spMk id="83" creationId="{ADE9CC1A-61A1-428B-89D3-19E38D373AB0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5" creationId="{5C35AEBA-3C23-41D7-ABF3-00E4FABC9486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6" creationId="{9E357B57-D7A1-4923-A626-A7E9D31951CF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87" creationId="{F5C26920-54CE-4CF3-8B4A-838B9CB95841}"/>
          </ac:spMkLst>
        </pc:spChg>
        <pc:spChg chg="del">
          <ac:chgData name="Polona Le Quesne Stabej" userId="9a3da78b-eb26-42b3-8962-8b2e1fe7ef27" providerId="ADAL" clId="{491622E7-41FD-40A6-A172-B581C566E61B}" dt="2022-05-09T09:14:27.810" v="11482" actId="478"/>
          <ac:spMkLst>
            <pc:docMk/>
            <pc:sldMk cId="2219425525" sldId="326"/>
            <ac:spMk id="111" creationId="{3CB43F87-E7C9-1544-A860-446049B93F89}"/>
          </ac:spMkLst>
        </pc:spChg>
        <pc:spChg chg="mod">
          <ac:chgData name="Polona Le Quesne Stabej" userId="9a3da78b-eb26-42b3-8962-8b2e1fe7ef27" providerId="ADAL" clId="{491622E7-41FD-40A6-A172-B581C566E61B}" dt="2022-05-09T09:14:16.812" v="11477" actId="6549"/>
          <ac:spMkLst>
            <pc:docMk/>
            <pc:sldMk cId="2219425525" sldId="326"/>
            <ac:spMk id="180" creationId="{966A991C-5B28-4782-B67F-810B61816054}"/>
          </ac:spMkLst>
        </pc:spChg>
        <pc:grpChg chg="del">
          <ac:chgData name="Polona Le Quesne Stabej" userId="9a3da78b-eb26-42b3-8962-8b2e1fe7ef27" providerId="ADAL" clId="{491622E7-41FD-40A6-A172-B581C566E61B}" dt="2022-05-09T09:14:27.810" v="11482" actId="478"/>
          <ac:grpSpMkLst>
            <pc:docMk/>
            <pc:sldMk cId="2219425525" sldId="326"/>
            <ac:grpSpMk id="5" creationId="{8D87AFA7-5F85-FA4E-9C60-10ECFED1416A}"/>
          </ac:grpSpMkLst>
        </pc:grpChg>
        <pc:grpChg chg="del">
          <ac:chgData name="Polona Le Quesne Stabej" userId="9a3da78b-eb26-42b3-8962-8b2e1fe7ef27" providerId="ADAL" clId="{491622E7-41FD-40A6-A172-B581C566E61B}" dt="2022-05-09T09:14:11.169" v="11476" actId="478"/>
          <ac:grpSpMkLst>
            <pc:docMk/>
            <pc:sldMk cId="2219425525" sldId="326"/>
            <ac:grpSpMk id="199" creationId="{08DA726F-CB2A-48DD-92DF-FFAC65EE69E1}"/>
          </ac:grpSpMkLst>
        </pc:grpChg>
        <pc:grpChg chg="del">
          <ac:chgData name="Polona Le Quesne Stabej" userId="9a3da78b-eb26-42b3-8962-8b2e1fe7ef27" providerId="ADAL" clId="{491622E7-41FD-40A6-A172-B581C566E61B}" dt="2022-05-09T09:14:19.858" v="11479" actId="478"/>
          <ac:grpSpMkLst>
            <pc:docMk/>
            <pc:sldMk cId="2219425525" sldId="326"/>
            <ac:grpSpMk id="206" creationId="{F837310A-2C6C-4FF5-8077-9E77E6B606C7}"/>
          </ac:grpSpMkLst>
        </pc:grpChg>
        <pc:picChg chg="add mod">
          <ac:chgData name="Polona Le Quesne Stabej" userId="9a3da78b-eb26-42b3-8962-8b2e1fe7ef27" providerId="ADAL" clId="{491622E7-41FD-40A6-A172-B581C566E61B}" dt="2022-05-09T09:58:09.472" v="11494" actId="1076"/>
          <ac:picMkLst>
            <pc:docMk/>
            <pc:sldMk cId="2219425525" sldId="326"/>
            <ac:picMk id="3" creationId="{B3F96AD4-9645-473B-B60A-3F90CE3C9FCB}"/>
          </ac:picMkLst>
        </pc:picChg>
        <pc:picChg chg="mod">
          <ac:chgData name="Polona Le Quesne Stabej" userId="9a3da78b-eb26-42b3-8962-8b2e1fe7ef27" providerId="ADAL" clId="{491622E7-41FD-40A6-A172-B581C566E61B}" dt="2022-05-09T23:28:50.484" v="12020" actId="1076"/>
          <ac:picMkLst>
            <pc:docMk/>
            <pc:sldMk cId="2219425525" sldId="326"/>
            <ac:picMk id="4" creationId="{817DB076-D0D7-42BB-8F86-179E21C7AF16}"/>
          </ac:picMkLst>
        </pc:picChg>
        <pc:picChg chg="mod">
          <ac:chgData name="Polona Le Quesne Stabej" userId="9a3da78b-eb26-42b3-8962-8b2e1fe7ef27" providerId="ADAL" clId="{491622E7-41FD-40A6-A172-B581C566E61B}" dt="2022-05-09T23:28:53.444" v="12021" actId="1076"/>
          <ac:picMkLst>
            <pc:docMk/>
            <pc:sldMk cId="2219425525" sldId="326"/>
            <ac:picMk id="11" creationId="{DA00C76E-2F2C-4D1A-B836-FA594194E919}"/>
          </ac:picMkLst>
        </pc:picChg>
        <pc:cxnChg chg="del mod">
          <ac:chgData name="Polona Le Quesne Stabej" userId="9a3da78b-eb26-42b3-8962-8b2e1fe7ef27" providerId="ADAL" clId="{491622E7-41FD-40A6-A172-B581C566E61B}" dt="2022-05-09T09:14:06.247" v="11474" actId="478"/>
          <ac:cxnSpMkLst>
            <pc:docMk/>
            <pc:sldMk cId="2219425525" sldId="326"/>
            <ac:cxnSpMk id="53" creationId="{7BA5961F-540E-439F-8C3A-8F845BDDEBB9}"/>
          </ac:cxnSpMkLst>
        </pc:cxnChg>
        <pc:cxnChg chg="del">
          <ac:chgData name="Polona Le Quesne Stabej" userId="9a3da78b-eb26-42b3-8962-8b2e1fe7ef27" providerId="ADAL" clId="{491622E7-41FD-40A6-A172-B581C566E61B}" dt="2022-05-09T09:14:18.453" v="11478" actId="478"/>
          <ac:cxnSpMkLst>
            <pc:docMk/>
            <pc:sldMk cId="2219425525" sldId="326"/>
            <ac:cxnSpMk id="178" creationId="{CF4C6A17-D848-42FD-9D5C-308F02E4D904}"/>
          </ac:cxnSpMkLst>
        </pc:cxnChg>
      </pc:sldChg>
      <pc:sldChg chg="add del">
        <pc:chgData name="Polona Le Quesne Stabej" userId="9a3da78b-eb26-42b3-8962-8b2e1fe7ef27" providerId="ADAL" clId="{491622E7-41FD-40A6-A172-B581C566E61B}" dt="2022-05-09T10:21:49.555" v="11544"/>
        <pc:sldMkLst>
          <pc:docMk/>
          <pc:sldMk cId="183737541" sldId="327"/>
        </pc:sldMkLst>
      </pc:sldChg>
      <pc:sldChg chg="addSp delSp modSp new add del mod modAnim">
        <pc:chgData name="Polona Le Quesne Stabej" userId="9a3da78b-eb26-42b3-8962-8b2e1fe7ef27" providerId="ADAL" clId="{491622E7-41FD-40A6-A172-B581C566E61B}" dt="2022-05-09T10:40:03.090" v="11604" actId="47"/>
        <pc:sldMkLst>
          <pc:docMk/>
          <pc:sldMk cId="3251075011" sldId="327"/>
        </pc:sldMkLst>
        <pc:spChg chg="add del mod">
          <ac:chgData name="Polona Le Quesne Stabej" userId="9a3da78b-eb26-42b3-8962-8b2e1fe7ef27" providerId="ADAL" clId="{491622E7-41FD-40A6-A172-B581C566E61B}" dt="2022-05-09T10:22:18.315" v="11547"/>
          <ac:spMkLst>
            <pc:docMk/>
            <pc:sldMk cId="3251075011" sldId="327"/>
            <ac:spMk id="3" creationId="{BE9C83BB-32B5-4771-B31F-FE9A3BFB673D}"/>
          </ac:spMkLst>
        </pc:spChg>
        <pc:spChg chg="add mod">
          <ac:chgData name="Polona Le Quesne Stabej" userId="9a3da78b-eb26-42b3-8962-8b2e1fe7ef27" providerId="ADAL" clId="{491622E7-41FD-40A6-A172-B581C566E61B}" dt="2022-05-09T10:23:33.603" v="11567" actId="14100"/>
          <ac:spMkLst>
            <pc:docMk/>
            <pc:sldMk cId="3251075011" sldId="327"/>
            <ac:spMk id="7" creationId="{C5D24BD6-A67D-45B7-9E87-FBDE0A1E3767}"/>
          </ac:spMkLst>
        </pc:spChg>
        <pc:graphicFrameChg chg="add del mod">
          <ac:chgData name="Polona Le Quesne Stabej" userId="9a3da78b-eb26-42b3-8962-8b2e1fe7ef27" providerId="ADAL" clId="{491622E7-41FD-40A6-A172-B581C566E61B}" dt="2022-05-09T10:22:18.315" v="11547"/>
          <ac:graphicFrameMkLst>
            <pc:docMk/>
            <pc:sldMk cId="3251075011" sldId="327"/>
            <ac:graphicFrameMk id="2" creationId="{27C717D1-68BD-4FDA-916E-BB69BC998725}"/>
          </ac:graphicFrameMkLst>
        </pc:graphicFrameChg>
        <pc:graphicFrameChg chg="add mod modGraphic">
          <ac:chgData name="Polona Le Quesne Stabej" userId="9a3da78b-eb26-42b3-8962-8b2e1fe7ef27" providerId="ADAL" clId="{491622E7-41FD-40A6-A172-B581C566E61B}" dt="2022-05-09T10:31:31.266" v="11574" actId="20577"/>
          <ac:graphicFrameMkLst>
            <pc:docMk/>
            <pc:sldMk cId="3251075011" sldId="327"/>
            <ac:graphicFrameMk id="6" creationId="{90CCBB0F-7587-4F78-8E15-9211A074C6F4}"/>
          </ac:graphicFrameMkLst>
        </pc:graphicFrameChg>
        <pc:picChg chg="add del mod">
          <ac:chgData name="Polona Le Quesne Stabej" userId="9a3da78b-eb26-42b3-8962-8b2e1fe7ef27" providerId="ADAL" clId="{491622E7-41FD-40A6-A172-B581C566E61B}" dt="2022-05-09T10:22:55.809" v="11559"/>
          <ac:picMkLst>
            <pc:docMk/>
            <pc:sldMk cId="3251075011" sldId="327"/>
            <ac:picMk id="4" creationId="{B85775F0-6278-4035-8437-EB0626E449EC}"/>
          </ac:picMkLst>
        </pc:picChg>
        <pc:picChg chg="add del">
          <ac:chgData name="Polona Le Quesne Stabej" userId="9a3da78b-eb26-42b3-8962-8b2e1fe7ef27" providerId="ADAL" clId="{491622E7-41FD-40A6-A172-B581C566E61B}" dt="2022-05-09T10:23:10.823" v="11563"/>
          <ac:picMkLst>
            <pc:docMk/>
            <pc:sldMk cId="3251075011" sldId="327"/>
            <ac:picMk id="5" creationId="{533C35F3-89A8-465A-9DF1-F24BFC87F832}"/>
          </ac:picMkLst>
        </pc:picChg>
      </pc:sldChg>
      <pc:sldChg chg="modSp add del mod">
        <pc:chgData name="Polona Le Quesne Stabej" userId="9a3da78b-eb26-42b3-8962-8b2e1fe7ef27" providerId="ADAL" clId="{491622E7-41FD-40A6-A172-B581C566E61B}" dt="2022-05-09T10:40:38.760" v="11610" actId="47"/>
        <pc:sldMkLst>
          <pc:docMk/>
          <pc:sldMk cId="2619806505" sldId="328"/>
        </pc:sldMkLst>
        <pc:spChg chg="mod">
          <ac:chgData name="Polona Le Quesne Stabej" userId="9a3da78b-eb26-42b3-8962-8b2e1fe7ef27" providerId="ADAL" clId="{491622E7-41FD-40A6-A172-B581C566E61B}" dt="2022-05-09T10:32:30.916" v="11580" actId="1076"/>
          <ac:spMkLst>
            <pc:docMk/>
            <pc:sldMk cId="2619806505" sldId="328"/>
            <ac:spMk id="7" creationId="{C5D24BD6-A67D-45B7-9E87-FBDE0A1E3767}"/>
          </ac:spMkLst>
        </pc:spChg>
        <pc:graphicFrameChg chg="mod">
          <ac:chgData name="Polona Le Quesne Stabej" userId="9a3da78b-eb26-42b3-8962-8b2e1fe7ef27" providerId="ADAL" clId="{491622E7-41FD-40A6-A172-B581C566E61B}" dt="2022-05-09T10:32:25.320" v="11579" actId="1076"/>
          <ac:graphicFrameMkLst>
            <pc:docMk/>
            <pc:sldMk cId="2619806505" sldId="328"/>
            <ac:graphicFrameMk id="6" creationId="{90CCBB0F-7587-4F78-8E15-9211A074C6F4}"/>
          </ac:graphicFrameMkLst>
        </pc:graphicFrameChg>
      </pc:sldChg>
      <pc:sldChg chg="del">
        <pc:chgData name="Polona Le Quesne Stabej" userId="9a3da78b-eb26-42b3-8962-8b2e1fe7ef27" providerId="ADAL" clId="{491622E7-41FD-40A6-A172-B581C566E61B}" dt="2022-05-09T10:40:11.806" v="11607"/>
        <pc:sldMkLst>
          <pc:docMk/>
          <pc:sldMk cId="1925807620" sldId="329"/>
        </pc:sldMkLst>
      </pc:sldChg>
      <pc:sldChg chg="add del">
        <pc:chgData name="Polona Le Quesne Stabej" userId="9a3da78b-eb26-42b3-8962-8b2e1fe7ef27" providerId="ADAL" clId="{491622E7-41FD-40A6-A172-B581C566E61B}" dt="2022-05-09T10:40:07.470" v="11606"/>
        <pc:sldMkLst>
          <pc:docMk/>
          <pc:sldMk cId="2607401618" sldId="329"/>
        </pc:sldMkLst>
      </pc:sldChg>
      <pc:sldChg chg="modSp mod">
        <pc:chgData name="Polona Le Quesne Stabej" userId="9a3da78b-eb26-42b3-8962-8b2e1fe7ef27" providerId="ADAL" clId="{491622E7-41FD-40A6-A172-B581C566E61B}" dt="2022-05-09T10:42:35.610" v="11621" actId="14100"/>
        <pc:sldMkLst>
          <pc:docMk/>
          <pc:sldMk cId="3809447699" sldId="329"/>
        </pc:sldMkLst>
        <pc:spChg chg="mod">
          <ac:chgData name="Polona Le Quesne Stabej" userId="9a3da78b-eb26-42b3-8962-8b2e1fe7ef27" providerId="ADAL" clId="{491622E7-41FD-40A6-A172-B581C566E61B}" dt="2022-05-09T10:42:35.610" v="11621" actId="14100"/>
          <ac:spMkLst>
            <pc:docMk/>
            <pc:sldMk cId="3809447699" sldId="329"/>
            <ac:spMk id="3" creationId="{1198ACD2-95AB-4E21-9A68-00D607E10794}"/>
          </ac:spMkLst>
        </pc:spChg>
        <pc:graphicFrameChg chg="mod modGraphic">
          <ac:chgData name="Polona Le Quesne Stabej" userId="9a3da78b-eb26-42b3-8962-8b2e1fe7ef27" providerId="ADAL" clId="{491622E7-41FD-40A6-A172-B581C566E61B}" dt="2022-05-09T10:42:23.879" v="11620" actId="20577"/>
          <ac:graphicFrameMkLst>
            <pc:docMk/>
            <pc:sldMk cId="3809447699" sldId="329"/>
            <ac:graphicFrameMk id="2" creationId="{76EB7489-CFA2-4CC6-B03A-C6108668BC4B}"/>
          </ac:graphicFrameMkLst>
        </pc:graphicFrameChg>
      </pc:sldChg>
      <pc:sldChg chg="modSp new del mod">
        <pc:chgData name="Polona Le Quesne Stabej" userId="9a3da78b-eb26-42b3-8962-8b2e1fe7ef27" providerId="ADAL" clId="{491622E7-41FD-40A6-A172-B581C566E61B}" dt="2022-05-09T11:01:56.119" v="11747" actId="47"/>
        <pc:sldMkLst>
          <pc:docMk/>
          <pc:sldMk cId="1797101671" sldId="330"/>
        </pc:sldMkLst>
        <pc:spChg chg="mod">
          <ac:chgData name="Polona Le Quesne Stabej" userId="9a3da78b-eb26-42b3-8962-8b2e1fe7ef27" providerId="ADAL" clId="{491622E7-41FD-40A6-A172-B581C566E61B}" dt="2022-05-09T10:56:43.122" v="11635" actId="20577"/>
          <ac:spMkLst>
            <pc:docMk/>
            <pc:sldMk cId="1797101671" sldId="330"/>
            <ac:spMk id="2" creationId="{CCD8F54A-8A4E-410C-BDF7-3924D306CB6C}"/>
          </ac:spMkLst>
        </pc:spChg>
        <pc:spChg chg="mod">
          <ac:chgData name="Polona Le Quesne Stabej" userId="9a3da78b-eb26-42b3-8962-8b2e1fe7ef27" providerId="ADAL" clId="{491622E7-41FD-40A6-A172-B581C566E61B}" dt="2022-05-09T10:57:07.112" v="11702" actId="20577"/>
          <ac:spMkLst>
            <pc:docMk/>
            <pc:sldMk cId="1797101671" sldId="330"/>
            <ac:spMk id="3" creationId="{A34E094A-07B0-4905-9E0E-54B7F0E95178}"/>
          </ac:spMkLst>
        </pc:spChg>
      </pc:sldChg>
      <pc:sldChg chg="modSp mod">
        <pc:chgData name="Polona Le Quesne Stabej" userId="9a3da78b-eb26-42b3-8962-8b2e1fe7ef27" providerId="ADAL" clId="{491622E7-41FD-40A6-A172-B581C566E61B}" dt="2022-05-09T22:44:04.545" v="11980" actId="20577"/>
        <pc:sldMkLst>
          <pc:docMk/>
          <pc:sldMk cId="665283790" sldId="331"/>
        </pc:sldMkLst>
        <pc:spChg chg="mod">
          <ac:chgData name="Polona Le Quesne Stabej" userId="9a3da78b-eb26-42b3-8962-8b2e1fe7ef27" providerId="ADAL" clId="{491622E7-41FD-40A6-A172-B581C566E61B}" dt="2022-05-09T22:43:49.306" v="11977" actId="14100"/>
          <ac:spMkLst>
            <pc:docMk/>
            <pc:sldMk cId="665283790" sldId="331"/>
            <ac:spMk id="3" creationId="{1198ACD2-95AB-4E21-9A68-00D607E10794}"/>
          </ac:spMkLst>
        </pc:spChg>
        <pc:graphicFrameChg chg="modGraphic">
          <ac:chgData name="Polona Le Quesne Stabej" userId="9a3da78b-eb26-42b3-8962-8b2e1fe7ef27" providerId="ADAL" clId="{491622E7-41FD-40A6-A172-B581C566E61B}" dt="2022-05-09T22:44:04.545" v="11980" actId="20577"/>
          <ac:graphicFrameMkLst>
            <pc:docMk/>
            <pc:sldMk cId="665283790" sldId="331"/>
            <ac:graphicFrameMk id="2" creationId="{76EB7489-CFA2-4CC6-B03A-C6108668BC4B}"/>
          </ac:graphicFrameMkLst>
        </pc:graphicFrameChg>
      </pc:sldChg>
      <pc:sldChg chg="add ord">
        <pc:chgData name="Polona Le Quesne Stabej" userId="9a3da78b-eb26-42b3-8962-8b2e1fe7ef27" providerId="ADAL" clId="{491622E7-41FD-40A6-A172-B581C566E61B}" dt="2022-05-09T11:01:53.822" v="11746"/>
        <pc:sldMkLst>
          <pc:docMk/>
          <pc:sldMk cId="2350318848" sldId="332"/>
        </pc:sldMkLst>
      </pc:sldChg>
      <pc:sldChg chg="add ord">
        <pc:chgData name="Polona Le Quesne Stabej" userId="9a3da78b-eb26-42b3-8962-8b2e1fe7ef27" providerId="ADAL" clId="{491622E7-41FD-40A6-A172-B581C566E61B}" dt="2022-05-09T11:11:57.893" v="11771"/>
        <pc:sldMkLst>
          <pc:docMk/>
          <pc:sldMk cId="1168625695" sldId="333"/>
        </pc:sldMkLst>
      </pc:sldChg>
      <pc:sldChg chg="delSp modSp add mod delAnim modAnim">
        <pc:chgData name="Polona Le Quesne Stabej" userId="9a3da78b-eb26-42b3-8962-8b2e1fe7ef27" providerId="ADAL" clId="{491622E7-41FD-40A6-A172-B581C566E61B}" dt="2022-05-09T22:30:42.141" v="11966" actId="6549"/>
        <pc:sldMkLst>
          <pc:docMk/>
          <pc:sldMk cId="1848101094" sldId="334"/>
        </pc:sldMkLst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" creationId="{586A0576-06E0-42FD-8391-226D5ADEA54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" creationId="{703FC8B7-185B-4886-91A3-F8D4E4E74DAD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4" creationId="{8A9A1D14-C819-42CC-9AD3-5C1861CFD05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" creationId="{A5830C84-0F72-413D-A008-F963376DF61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7" creationId="{755E7F87-93B2-4C4A-9D64-1FB348C18FE4}"/>
          </ac:spMkLst>
        </pc:spChg>
        <pc:spChg chg="mod">
          <ac:chgData name="Polona Le Quesne Stabej" userId="9a3da78b-eb26-42b3-8962-8b2e1fe7ef27" providerId="ADAL" clId="{491622E7-41FD-40A6-A172-B581C566E61B}" dt="2022-05-09T22:30:42.141" v="11966" actId="6549"/>
          <ac:spMkLst>
            <pc:docMk/>
            <pc:sldMk cId="1848101094" sldId="334"/>
            <ac:spMk id="18" creationId="{9A09F0D7-1E99-4BB9-A730-39352C41020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0" creationId="{B7D8ACE9-CDC6-4E11-93E8-1CDEF606799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7" creationId="{8D3CFD6D-0334-4954-ADFD-82B305A77F6C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29" creationId="{0D6D3A65-4920-43BC-BFB8-604640D0882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0" creationId="{65FFDDA6-2AC0-458D-AAAA-6EC666D921FF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5" creationId="{FAACB433-B34C-4DDC-95BF-251966633596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6" creationId="{0A7290B0-F934-4605-8D2F-233E32CDAA37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7" creationId="{6651CD80-A793-4F2D-876D-2CBD1BE16E1B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0" creationId="{31CB8A50-C52C-4A27-B5F6-2C711A539268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1" creationId="{65706B8A-8C4C-4639-83A4-D39A522C36D2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55" creationId="{990F7995-80EC-4A67-9502-DF541372CFFF}"/>
          </ac:spMkLst>
        </pc:spChg>
        <pc:spChg chg="mod">
          <ac:chgData name="Polona Le Quesne Stabej" userId="9a3da78b-eb26-42b3-8962-8b2e1fe7ef27" providerId="ADAL" clId="{491622E7-41FD-40A6-A172-B581C566E61B}" dt="2022-05-09T11:14:27.488" v="11789" actId="1076"/>
          <ac:spMkLst>
            <pc:docMk/>
            <pc:sldMk cId="1848101094" sldId="334"/>
            <ac:spMk id="320" creationId="{92A89892-9FEF-4647-A693-B71E0EF5B0B2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50" creationId="{9CC95360-0661-4825-BEA9-F96BB708C594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70" creationId="{7DE50144-4E72-4837-BAC0-D0C75B48592A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72" creationId="{CB19D2F6-412E-457B-9E0F-2FE5C842088B}"/>
          </ac:spMkLst>
        </pc:spChg>
        <pc:spChg chg="del">
          <ac:chgData name="Polona Le Quesne Stabej" userId="9a3da78b-eb26-42b3-8962-8b2e1fe7ef27" providerId="ADAL" clId="{491622E7-41FD-40A6-A172-B581C566E61B}" dt="2022-05-09T11:14:20.182" v="11788" actId="478"/>
          <ac:spMkLst>
            <pc:docMk/>
            <pc:sldMk cId="1848101094" sldId="334"/>
            <ac:spMk id="389" creationId="{AEC98313-775A-43DF-86D1-59257F75CC4D}"/>
          </ac:spMkLst>
        </pc:s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0" creationId="{CEA733FC-5EC4-4FEB-99F6-018384CE65B8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2" creationId="{6F6C9885-78D9-410E-9760-B01E0BDA5FFF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47" creationId="{EFD2436A-4F9F-4F41-834B-BBFDBB4F3591}"/>
          </ac:grpSpMkLst>
        </pc:grpChg>
        <pc:grpChg chg="mod">
          <ac:chgData name="Polona Le Quesne Stabej" userId="9a3da78b-eb26-42b3-8962-8b2e1fe7ef27" providerId="ADAL" clId="{491622E7-41FD-40A6-A172-B581C566E61B}" dt="2022-05-09T11:14:27.488" v="11789" actId="1076"/>
          <ac:grpSpMkLst>
            <pc:docMk/>
            <pc:sldMk cId="1848101094" sldId="334"/>
            <ac:grpSpMk id="56" creationId="{D4FB1FB2-E46E-4CC5-9824-3053B269DFCC}"/>
          </ac:grpSpMkLst>
        </pc:grp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2" creationId="{3FC689A0-2CB2-44EB-A198-1C41A7039C41}"/>
          </ac:picMkLst>
        </pc:pic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4" creationId="{B651D4E0-394F-4334-BA10-39CCCF35B1FC}"/>
          </ac:picMkLst>
        </pc:picChg>
        <pc:picChg chg="del">
          <ac:chgData name="Polona Le Quesne Stabej" userId="9a3da78b-eb26-42b3-8962-8b2e1fe7ef27" providerId="ADAL" clId="{491622E7-41FD-40A6-A172-B581C566E61B}" dt="2022-05-09T11:14:20.182" v="11788" actId="478"/>
          <ac:picMkLst>
            <pc:docMk/>
            <pc:sldMk cId="1848101094" sldId="334"/>
            <ac:picMk id="26" creationId="{94A9DDEC-A06A-4B3C-8488-3B036C007CB4}"/>
          </ac:picMkLst>
        </pc:picChg>
        <pc:picChg chg="mod">
          <ac:chgData name="Polona Le Quesne Stabej" userId="9a3da78b-eb26-42b3-8962-8b2e1fe7ef27" providerId="ADAL" clId="{491622E7-41FD-40A6-A172-B581C566E61B}" dt="2022-05-09T11:14:27.488" v="11789" actId="1076"/>
          <ac:picMkLst>
            <pc:docMk/>
            <pc:sldMk cId="1848101094" sldId="334"/>
            <ac:picMk id="28" creationId="{340B33BC-B501-41EC-BBDF-44B535DA2199}"/>
          </ac:picMkLst>
        </pc:pic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9" creationId="{4614BBF3-D7B9-4568-9A15-E037108AE9AF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23" creationId="{AC60D648-ACF8-4C32-92B9-C3AE077A231C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31" creationId="{16DCB530-775B-4AFA-BE52-B7A500831C0C}"/>
          </ac:cxnSpMkLst>
        </pc:cxnChg>
        <pc:cxnChg chg="mod">
          <ac:chgData name="Polona Le Quesne Stabej" userId="9a3da78b-eb26-42b3-8962-8b2e1fe7ef27" providerId="ADAL" clId="{491622E7-41FD-40A6-A172-B581C566E61B}" dt="2022-05-09T11:14:27.488" v="11789" actId="1076"/>
          <ac:cxnSpMkLst>
            <pc:docMk/>
            <pc:sldMk cId="1848101094" sldId="334"/>
            <ac:cxnSpMk id="32" creationId="{73719A75-7B34-4F60-ACE5-8E47E921C5F3}"/>
          </ac:cxnSpMkLst>
        </pc:cxnChg>
      </pc:sldChg>
      <pc:sldChg chg="modSp add mod ord">
        <pc:chgData name="Polona Le Quesne Stabej" userId="9a3da78b-eb26-42b3-8962-8b2e1fe7ef27" providerId="ADAL" clId="{491622E7-41FD-40A6-A172-B581C566E61B}" dt="2022-05-10T00:45:40.149" v="12623"/>
        <pc:sldMkLst>
          <pc:docMk/>
          <pc:sldMk cId="1522478648" sldId="335"/>
        </pc:sldMkLst>
        <pc:spChg chg="mod">
          <ac:chgData name="Polona Le Quesne Stabej" userId="9a3da78b-eb26-42b3-8962-8b2e1fe7ef27" providerId="ADAL" clId="{491622E7-41FD-40A6-A172-B581C566E61B}" dt="2022-05-09T11:03:10.789" v="11748" actId="207"/>
          <ac:spMkLst>
            <pc:docMk/>
            <pc:sldMk cId="1522478648" sldId="335"/>
            <ac:spMk id="2" creationId="{CC6E2E82-EA1C-44C9-93E5-C4726D36A005}"/>
          </ac:spMkLst>
        </pc:spChg>
      </pc:sldChg>
      <pc:sldChg chg="add">
        <pc:chgData name="Polona Le Quesne Stabej" userId="9a3da78b-eb26-42b3-8962-8b2e1fe7ef27" providerId="ADAL" clId="{491622E7-41FD-40A6-A172-B581C566E61B}" dt="2022-05-09T11:00:36.351" v="11730"/>
        <pc:sldMkLst>
          <pc:docMk/>
          <pc:sldMk cId="1062626894" sldId="336"/>
        </pc:sldMkLst>
      </pc:sldChg>
      <pc:sldChg chg="delSp modSp add mod">
        <pc:chgData name="Polona Le Quesne Stabej" userId="9a3da78b-eb26-42b3-8962-8b2e1fe7ef27" providerId="ADAL" clId="{491622E7-41FD-40A6-A172-B581C566E61B}" dt="2022-05-09T11:20:25.394" v="11792" actId="1076"/>
        <pc:sldMkLst>
          <pc:docMk/>
          <pc:sldMk cId="1838973422" sldId="337"/>
        </pc:sldMkLst>
        <pc:spChg chg="del">
          <ac:chgData name="Polona Le Quesne Stabej" userId="9a3da78b-eb26-42b3-8962-8b2e1fe7ef27" providerId="ADAL" clId="{491622E7-41FD-40A6-A172-B581C566E61B}" dt="2022-05-09T11:20:19.413" v="11791" actId="478"/>
          <ac:spMkLst>
            <pc:docMk/>
            <pc:sldMk cId="1838973422" sldId="337"/>
            <ac:spMk id="2" creationId="{B5F781C4-E797-48F8-8C83-5034F6580A6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15" creationId="{34A4F479-D9E3-46AC-B567-9692161C3875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0" creationId="{4566A9BB-6A87-49E8-B588-B0B8A8E74D8E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1" creationId="{463AA85E-B63A-4CB5-94F7-888D6A5D4C0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2" creationId="{44BB183A-515D-4462-A14E-9521212514A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3" creationId="{E0A66851-3AA2-4101-9A11-1FFA75E547F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4" creationId="{3C398971-7C66-4187-95CA-A8DE0A26A61A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5" creationId="{56A1CE64-0E36-40C8-BA13-E316FB992945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6" creationId="{32DBC9C4-DA1F-4782-A3D4-63463747C60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7" creationId="{7D77A59F-24B6-43CB-B0EF-91C179EAD9D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8" creationId="{2304160D-3494-4D53-879B-A606178B303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29" creationId="{51603A43-27CF-4D59-8F9D-6D4C864AEE5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0" creationId="{C95CC1A9-1C8E-4466-AE4F-FE81A1C0B323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1" creationId="{5B765E43-A050-43DF-96DF-91F29BD148B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2" creationId="{28CFB68F-99B1-4B95-87E3-4245177B74BE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3" creationId="{6A5ACC7E-5820-48C1-9D84-0F934357517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4" creationId="{E375050A-A927-4250-A04A-F37CE051684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5" creationId="{B14705D9-4173-4D24-88F5-2E8338278322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6" creationId="{C5952F6E-F5EF-4BBF-9948-2F2E96695717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7" creationId="{7C91B7DB-A6FB-4DB0-9248-3B82B58E226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8" creationId="{BE913502-D50C-460B-8C89-79CAC7D872A8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39" creationId="{659805B6-FBA4-4D46-9464-6A73EC95468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0" creationId="{C060B8C8-76E8-4D59-965C-5A1EFEA7467F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1" creationId="{32A5CE39-051F-4DBE-B4A8-B258DEA9A99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2" creationId="{D40EC8E9-C83B-434D-BDED-EE87B91263EB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8" creationId="{E7C0A6EC-DF22-4617-B3F6-F6DD96A393A2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49" creationId="{ACC120F1-5E0F-4DFA-AC69-CE9A9555752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0" creationId="{7F013786-8B25-40BE-B508-81C6D406603D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6" creationId="{F4A28987-565A-4DB9-8666-F0E51C96D17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7" creationId="{42976171-DF5A-469F-8662-68A1195AEBF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8" creationId="{62FB62E7-A216-41D7-8B41-B103C98E7ECC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59" creationId="{72BC079A-00B9-4A5C-93E9-66401DF62349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0" creationId="{1C2E455A-24FB-4D4D-8FF2-E5B00A0F67B0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1" creationId="{D2EBF67B-7D41-4993-BF9C-8C07620A6CFA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2" creationId="{7CAE4E3F-128C-47E2-AD30-B654AEE267A6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3" creationId="{F826C0D2-A3F6-4696-B56E-414FE051A489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4" creationId="{30768670-589A-4943-838C-7AA7C0254D4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5" creationId="{6833DA7E-CCBB-495F-9596-66A1A665AB23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66" creationId="{8A174212-6296-48A2-BD40-4DB6E0F891D1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71" creationId="{EC6D4E49-ADF2-410C-B710-B58FBF857B24}"/>
          </ac:spMkLst>
        </pc:spChg>
        <pc:spChg chg="mod">
          <ac:chgData name="Polona Le Quesne Stabej" userId="9a3da78b-eb26-42b3-8962-8b2e1fe7ef27" providerId="ADAL" clId="{491622E7-41FD-40A6-A172-B581C566E61B}" dt="2022-05-09T11:20:25.394" v="11792" actId="1076"/>
          <ac:spMkLst>
            <pc:docMk/>
            <pc:sldMk cId="1838973422" sldId="337"/>
            <ac:spMk id="575" creationId="{0BFA9525-572B-4266-B687-ABA576F4AFE2}"/>
          </ac:spMkLst>
        </pc:spChg>
        <pc:cxnChg chg="mod">
          <ac:chgData name="Polona Le Quesne Stabej" userId="9a3da78b-eb26-42b3-8962-8b2e1fe7ef27" providerId="ADAL" clId="{491622E7-41FD-40A6-A172-B581C566E61B}" dt="2022-05-09T11:20:25.394" v="11792" actId="1076"/>
          <ac:cxnSpMkLst>
            <pc:docMk/>
            <pc:sldMk cId="1838973422" sldId="337"/>
            <ac:cxnSpMk id="518" creationId="{DC397A1C-66EB-48B7-9DD1-DD5806C17D1F}"/>
          </ac:cxnSpMkLst>
        </pc:cxnChg>
        <pc:cxnChg chg="mod">
          <ac:chgData name="Polona Le Quesne Stabej" userId="9a3da78b-eb26-42b3-8962-8b2e1fe7ef27" providerId="ADAL" clId="{491622E7-41FD-40A6-A172-B581C566E61B}" dt="2022-05-09T11:20:25.394" v="11792" actId="1076"/>
          <ac:cxnSpMkLst>
            <pc:docMk/>
            <pc:sldMk cId="1838973422" sldId="337"/>
            <ac:cxnSpMk id="574" creationId="{1B68D3E0-E493-4A00-B009-E1A9A8878D70}"/>
          </ac:cxnSpMkLst>
        </pc:cxnChg>
      </pc:sldChg>
      <pc:sldChg chg="add ord">
        <pc:chgData name="Polona Le Quesne Stabej" userId="9a3da78b-eb26-42b3-8962-8b2e1fe7ef27" providerId="ADAL" clId="{491622E7-41FD-40A6-A172-B581C566E61B}" dt="2022-05-09T11:28:09.168" v="11834"/>
        <pc:sldMkLst>
          <pc:docMk/>
          <pc:sldMk cId="3125031350" sldId="338"/>
        </pc:sldMkLst>
      </pc:sldChg>
      <pc:sldChg chg="add ord">
        <pc:chgData name="Polona Le Quesne Stabej" userId="9a3da78b-eb26-42b3-8962-8b2e1fe7ef27" providerId="ADAL" clId="{491622E7-41FD-40A6-A172-B581C566E61B}" dt="2022-05-09T11:28:12.736" v="11836"/>
        <pc:sldMkLst>
          <pc:docMk/>
          <pc:sldMk cId="4209056303" sldId="339"/>
        </pc:sldMkLst>
      </pc:sldChg>
      <pc:sldChg chg="add ord">
        <pc:chgData name="Polona Le Quesne Stabej" userId="9a3da78b-eb26-42b3-8962-8b2e1fe7ef27" providerId="ADAL" clId="{491622E7-41FD-40A6-A172-B581C566E61B}" dt="2022-05-09T11:28:15.314" v="11838"/>
        <pc:sldMkLst>
          <pc:docMk/>
          <pc:sldMk cId="417269868" sldId="340"/>
        </pc:sldMkLst>
      </pc:sldChg>
      <pc:sldChg chg="addSp modSp add mod modNotesTx">
        <pc:chgData name="Polona Le Quesne Stabej" userId="9a3da78b-eb26-42b3-8962-8b2e1fe7ef27" providerId="ADAL" clId="{491622E7-41FD-40A6-A172-B581C566E61B}" dt="2022-05-09T22:41:43.362" v="11974"/>
        <pc:sldMkLst>
          <pc:docMk/>
          <pc:sldMk cId="695963245" sldId="341"/>
        </pc:sldMkLst>
        <pc:spChg chg="mod">
          <ac:chgData name="Polona Le Quesne Stabej" userId="9a3da78b-eb26-42b3-8962-8b2e1fe7ef27" providerId="ADAL" clId="{491622E7-41FD-40A6-A172-B581C566E61B}" dt="2022-05-09T11:34:50.970" v="11882" actId="1076"/>
          <ac:spMkLst>
            <pc:docMk/>
            <pc:sldMk cId="695963245" sldId="341"/>
            <ac:spMk id="3" creationId="{912084A8-F9E1-4AA3-9C1B-BE79D6E759F2}"/>
          </ac:spMkLst>
        </pc:spChg>
        <pc:cxnChg chg="add mod">
          <ac:chgData name="Polona Le Quesne Stabej" userId="9a3da78b-eb26-42b3-8962-8b2e1fe7ef27" providerId="ADAL" clId="{491622E7-41FD-40A6-A172-B581C566E61B}" dt="2022-05-09T22:41:43.362" v="11974"/>
          <ac:cxnSpMkLst>
            <pc:docMk/>
            <pc:sldMk cId="695963245" sldId="341"/>
            <ac:cxnSpMk id="35" creationId="{9E0FA935-6789-4DD8-8ADE-6C1ADBBC17DC}"/>
          </ac:cxnSpMkLst>
        </pc:cxnChg>
      </pc:sldChg>
      <pc:sldChg chg="addSp delSp modSp add mod ord">
        <pc:chgData name="Polona Le Quesne Stabej" userId="9a3da78b-eb26-42b3-8962-8b2e1fe7ef27" providerId="ADAL" clId="{491622E7-41FD-40A6-A172-B581C566E61B}" dt="2022-05-09T22:40:43.666" v="11973"/>
        <pc:sldMkLst>
          <pc:docMk/>
          <pc:sldMk cId="4004085376" sldId="342"/>
        </pc:sldMkLst>
        <pc:spChg chg="add mod">
          <ac:chgData name="Polona Le Quesne Stabej" userId="9a3da78b-eb26-42b3-8962-8b2e1fe7ef27" providerId="ADAL" clId="{491622E7-41FD-40A6-A172-B581C566E61B}" dt="2022-05-09T11:35:04.265" v="11886" actId="1076"/>
          <ac:spMkLst>
            <pc:docMk/>
            <pc:sldMk cId="4004085376" sldId="342"/>
            <ac:spMk id="66" creationId="{6A3AC6C7-2000-40D3-AE29-9FAE64A124AA}"/>
          </ac:spMkLst>
        </pc:spChg>
        <pc:spChg chg="del">
          <ac:chgData name="Polona Le Quesne Stabej" userId="9a3da78b-eb26-42b3-8962-8b2e1fe7ef27" providerId="ADAL" clId="{491622E7-41FD-40A6-A172-B581C566E61B}" dt="2022-05-09T11:04:45.799" v="11750" actId="478"/>
          <ac:spMkLst>
            <pc:docMk/>
            <pc:sldMk cId="4004085376" sldId="342"/>
            <ac:spMk id="72" creationId="{A1604BEE-9D0F-486D-A3CB-CE3674EF8520}"/>
          </ac:spMkLst>
        </pc:spChg>
        <pc:spChg chg="del">
          <ac:chgData name="Polona Le Quesne Stabej" userId="9a3da78b-eb26-42b3-8962-8b2e1fe7ef27" providerId="ADAL" clId="{491622E7-41FD-40A6-A172-B581C566E61B}" dt="2022-05-09T11:04:42.846" v="11749" actId="478"/>
          <ac:spMkLst>
            <pc:docMk/>
            <pc:sldMk cId="4004085376" sldId="342"/>
            <ac:spMk id="73" creationId="{9B4A2A29-4D41-4828-B84C-7E43942F0236}"/>
          </ac:spMkLst>
        </pc:spChg>
      </pc:sldChg>
      <pc:sldChg chg="addSp modSp add mod">
        <pc:chgData name="Polona Le Quesne Stabej" userId="9a3da78b-eb26-42b3-8962-8b2e1fe7ef27" providerId="ADAL" clId="{491622E7-41FD-40A6-A172-B581C566E61B}" dt="2022-05-09T11:34:58.696" v="11884" actId="1076"/>
        <pc:sldMkLst>
          <pc:docMk/>
          <pc:sldMk cId="4013300883" sldId="343"/>
        </pc:sldMkLst>
        <pc:spChg chg="add mod">
          <ac:chgData name="Polona Le Quesne Stabej" userId="9a3da78b-eb26-42b3-8962-8b2e1fe7ef27" providerId="ADAL" clId="{491622E7-41FD-40A6-A172-B581C566E61B}" dt="2022-05-09T11:34:58.696" v="11884" actId="1076"/>
          <ac:spMkLst>
            <pc:docMk/>
            <pc:sldMk cId="4013300883" sldId="343"/>
            <ac:spMk id="9" creationId="{F28FD4C4-FC4C-4563-B683-C1884B440B21}"/>
          </ac:spMkLst>
        </pc:spChg>
      </pc:sldChg>
      <pc:sldChg chg="addSp delSp modSp add mod delAnim modAnim">
        <pc:chgData name="Polona Le Quesne Stabej" userId="9a3da78b-eb26-42b3-8962-8b2e1fe7ef27" providerId="ADAL" clId="{491622E7-41FD-40A6-A172-B581C566E61B}" dt="2022-05-09T11:27:52.388" v="11830" actId="13822"/>
        <pc:sldMkLst>
          <pc:docMk/>
          <pc:sldMk cId="3651030528" sldId="344"/>
        </pc:sldMkLst>
        <pc:spChg chg="del">
          <ac:chgData name="Polona Le Quesne Stabej" userId="9a3da78b-eb26-42b3-8962-8b2e1fe7ef27" providerId="ADAL" clId="{491622E7-41FD-40A6-A172-B581C566E61B}" dt="2022-05-09T11:26:45.699" v="11813" actId="478"/>
          <ac:spMkLst>
            <pc:docMk/>
            <pc:sldMk cId="3651030528" sldId="344"/>
            <ac:spMk id="39" creationId="{A2436D9B-8F26-477D-8BA2-822F6A11D3FB}"/>
          </ac:spMkLst>
        </pc:spChg>
        <pc:spChg chg="mod">
          <ac:chgData name="Polona Le Quesne Stabej" userId="9a3da78b-eb26-42b3-8962-8b2e1fe7ef27" providerId="ADAL" clId="{491622E7-41FD-40A6-A172-B581C566E61B}" dt="2022-05-09T11:27:38.430" v="11827" actId="1076"/>
          <ac:spMkLst>
            <pc:docMk/>
            <pc:sldMk cId="3651030528" sldId="344"/>
            <ac:spMk id="58" creationId="{95AAF75F-542D-45AC-AEFC-95318AE923ED}"/>
          </ac:spMkLst>
        </pc:s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3" creationId="{E9379DA9-D06E-4D9A-B56D-C8FF356AFAA9}"/>
          </ac:grpSpMkLst>
        </pc:gr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4" creationId="{076BF4E1-599C-4284-9061-5C98B7171F26}"/>
          </ac:grpSpMkLst>
        </pc:grpChg>
        <pc:grpChg chg="del">
          <ac:chgData name="Polona Le Quesne Stabej" userId="9a3da78b-eb26-42b3-8962-8b2e1fe7ef27" providerId="ADAL" clId="{491622E7-41FD-40A6-A172-B581C566E61B}" dt="2022-05-09T11:26:45.699" v="11813" actId="478"/>
          <ac:grpSpMkLst>
            <pc:docMk/>
            <pc:sldMk cId="3651030528" sldId="344"/>
            <ac:grpSpMk id="55" creationId="{F6492E86-9D61-4749-B498-B73AF48ACDCA}"/>
          </ac:grpSpMkLst>
        </pc:grpChg>
        <pc:picChg chg="mod">
          <ac:chgData name="Polona Le Quesne Stabej" userId="9a3da78b-eb26-42b3-8962-8b2e1fe7ef27" providerId="ADAL" clId="{491622E7-41FD-40A6-A172-B581C566E61B}" dt="2022-05-09T11:26:58.098" v="11816" actId="1076"/>
          <ac:picMkLst>
            <pc:docMk/>
            <pc:sldMk cId="3651030528" sldId="344"/>
            <ac:picMk id="8" creationId="{00644051-454B-4EE5-8172-AA1AEAF4086B}"/>
          </ac:picMkLst>
        </pc:picChg>
        <pc:picChg chg="mod">
          <ac:chgData name="Polona Le Quesne Stabej" userId="9a3da78b-eb26-42b3-8962-8b2e1fe7ef27" providerId="ADAL" clId="{491622E7-41FD-40A6-A172-B581C566E61B}" dt="2022-05-09T11:26:55.136" v="11815" actId="1076"/>
          <ac:picMkLst>
            <pc:docMk/>
            <pc:sldMk cId="3651030528" sldId="344"/>
            <ac:picMk id="35" creationId="{C5B0C02A-2909-414A-A382-C379F14F5629}"/>
          </ac:picMkLst>
        </pc:picChg>
        <pc:picChg chg="mod">
          <ac:chgData name="Polona Le Quesne Stabej" userId="9a3da78b-eb26-42b3-8962-8b2e1fe7ef27" providerId="ADAL" clId="{491622E7-41FD-40A6-A172-B581C566E61B}" dt="2022-05-09T11:27:39.884" v="11828" actId="1076"/>
          <ac:picMkLst>
            <pc:docMk/>
            <pc:sldMk cId="3651030528" sldId="344"/>
            <ac:picMk id="45" creationId="{4EEC02AD-F653-493D-A634-A1D716875D7D}"/>
          </ac:picMkLst>
        </pc:picChg>
        <pc:picChg chg="mod">
          <ac:chgData name="Polona Le Quesne Stabej" userId="9a3da78b-eb26-42b3-8962-8b2e1fe7ef27" providerId="ADAL" clId="{491622E7-41FD-40A6-A172-B581C566E61B}" dt="2022-05-09T11:27:38.430" v="11827" actId="1076"/>
          <ac:picMkLst>
            <pc:docMk/>
            <pc:sldMk cId="3651030528" sldId="344"/>
            <ac:picMk id="51" creationId="{16883424-0B35-4EF5-8C2D-2DD93BADFD0E}"/>
          </ac:picMkLst>
        </pc:picChg>
        <pc:picChg chg="mod">
          <ac:chgData name="Polona Le Quesne Stabej" userId="9a3da78b-eb26-42b3-8962-8b2e1fe7ef27" providerId="ADAL" clId="{491622E7-41FD-40A6-A172-B581C566E61B}" dt="2022-05-09T11:27:38.430" v="11827" actId="1076"/>
          <ac:picMkLst>
            <pc:docMk/>
            <pc:sldMk cId="3651030528" sldId="344"/>
            <ac:picMk id="57" creationId="{C3CD5E70-53FF-4210-BBA6-252A5D48A659}"/>
          </ac:picMkLst>
        </pc:picChg>
        <pc:cxnChg chg="add mod">
          <ac:chgData name="Polona Le Quesne Stabej" userId="9a3da78b-eb26-42b3-8962-8b2e1fe7ef27" providerId="ADAL" clId="{491622E7-41FD-40A6-A172-B581C566E61B}" dt="2022-05-09T11:27:52.388" v="11830" actId="13822"/>
          <ac:cxnSpMkLst>
            <pc:docMk/>
            <pc:sldMk cId="3651030528" sldId="344"/>
            <ac:cxnSpMk id="4" creationId="{A0ECCF69-685B-469E-8AF9-C832BB7BAAB4}"/>
          </ac:cxnSpMkLst>
        </pc:cxnChg>
      </pc:sldChg>
      <pc:sldChg chg="delSp modSp add mod delAnim modAnim">
        <pc:chgData name="Polona Le Quesne Stabej" userId="9a3da78b-eb26-42b3-8962-8b2e1fe7ef27" providerId="ADAL" clId="{491622E7-41FD-40A6-A172-B581C566E61B}" dt="2022-05-09T11:11:26.006" v="11769"/>
        <pc:sldMkLst>
          <pc:docMk/>
          <pc:sldMk cId="2973456869" sldId="345"/>
        </pc:sldMkLst>
        <pc:picChg chg="del">
          <ac:chgData name="Polona Le Quesne Stabej" userId="9a3da78b-eb26-42b3-8962-8b2e1fe7ef27" providerId="ADAL" clId="{491622E7-41FD-40A6-A172-B581C566E61B}" dt="2022-05-09T11:11:05.761" v="11765" actId="478"/>
          <ac:picMkLst>
            <pc:docMk/>
            <pc:sldMk cId="2973456869" sldId="345"/>
            <ac:picMk id="3" creationId="{B3F96AD4-9645-473B-B60A-3F90CE3C9FCB}"/>
          </ac:picMkLst>
        </pc:picChg>
        <pc:picChg chg="mod">
          <ac:chgData name="Polona Le Quesne Stabej" userId="9a3da78b-eb26-42b3-8962-8b2e1fe7ef27" providerId="ADAL" clId="{491622E7-41FD-40A6-A172-B581C566E61B}" dt="2022-05-09T11:11:15.977" v="11768" actId="14100"/>
          <ac:picMkLst>
            <pc:docMk/>
            <pc:sldMk cId="2973456869" sldId="345"/>
            <ac:picMk id="4" creationId="{817DB076-D0D7-42BB-8F86-179E21C7AF16}"/>
          </ac:picMkLst>
        </pc:picChg>
        <pc:picChg chg="del mod">
          <ac:chgData name="Polona Le Quesne Stabej" userId="9a3da78b-eb26-42b3-8962-8b2e1fe7ef27" providerId="ADAL" clId="{491622E7-41FD-40A6-A172-B581C566E61B}" dt="2022-05-09T11:10:34.485" v="11764" actId="478"/>
          <ac:picMkLst>
            <pc:docMk/>
            <pc:sldMk cId="2973456869" sldId="345"/>
            <ac:picMk id="11" creationId="{DA00C76E-2F2C-4D1A-B836-FA594194E919}"/>
          </ac:picMkLst>
        </pc:picChg>
      </pc:sldChg>
      <pc:sldChg chg="delSp modSp add del mod ord">
        <pc:chgData name="Polona Le Quesne Stabej" userId="9a3da78b-eb26-42b3-8962-8b2e1fe7ef27" providerId="ADAL" clId="{491622E7-41FD-40A6-A172-B581C566E61B}" dt="2022-05-09T22:31:05.218" v="11967" actId="47"/>
        <pc:sldMkLst>
          <pc:docMk/>
          <pc:sldMk cId="2227073359" sldId="346"/>
        </pc:sldMkLst>
        <pc:spChg chg="del">
          <ac:chgData name="Polona Le Quesne Stabej" userId="9a3da78b-eb26-42b3-8962-8b2e1fe7ef27" providerId="ADAL" clId="{491622E7-41FD-40A6-A172-B581C566E61B}" dt="2022-05-09T11:25:47.729" v="11809" actId="478"/>
          <ac:spMkLst>
            <pc:docMk/>
            <pc:sldMk cId="2227073359" sldId="346"/>
            <ac:spMk id="58" creationId="{95AAF75F-542D-45AC-AEFC-95318AE923ED}"/>
          </ac:spMkLst>
        </pc:spChg>
        <pc:picChg chg="del">
          <ac:chgData name="Polona Le Quesne Stabej" userId="9a3da78b-eb26-42b3-8962-8b2e1fe7ef27" providerId="ADAL" clId="{491622E7-41FD-40A6-A172-B581C566E61B}" dt="2022-05-09T11:25:44.771" v="11808" actId="478"/>
          <ac:picMkLst>
            <pc:docMk/>
            <pc:sldMk cId="2227073359" sldId="346"/>
            <ac:picMk id="51" creationId="{16883424-0B35-4EF5-8C2D-2DD93BADFD0E}"/>
          </ac:picMkLst>
        </pc:picChg>
        <pc:picChg chg="del">
          <ac:chgData name="Polona Le Quesne Stabej" userId="9a3da78b-eb26-42b3-8962-8b2e1fe7ef27" providerId="ADAL" clId="{491622E7-41FD-40A6-A172-B581C566E61B}" dt="2022-05-09T11:25:43.091" v="11807" actId="478"/>
          <ac:picMkLst>
            <pc:docMk/>
            <pc:sldMk cId="2227073359" sldId="346"/>
            <ac:picMk id="57" creationId="{C3CD5E70-53FF-4210-BBA6-252A5D48A659}"/>
          </ac:picMkLst>
        </pc:picChg>
        <pc:picChg chg="mod">
          <ac:chgData name="Polona Le Quesne Stabej" userId="9a3da78b-eb26-42b3-8962-8b2e1fe7ef27" providerId="ADAL" clId="{491622E7-41FD-40A6-A172-B581C566E61B}" dt="2022-05-09T11:26:13.218" v="11812" actId="1076"/>
          <ac:picMkLst>
            <pc:docMk/>
            <pc:sldMk cId="2227073359" sldId="346"/>
            <ac:picMk id="60" creationId="{EA99149E-F59F-415E-947E-98DF554720C9}"/>
          </ac:picMkLst>
        </pc:picChg>
        <pc:picChg chg="mod">
          <ac:chgData name="Polona Le Quesne Stabej" userId="9a3da78b-eb26-42b3-8962-8b2e1fe7ef27" providerId="ADAL" clId="{491622E7-41FD-40A6-A172-B581C566E61B}" dt="2022-05-09T11:25:52.699" v="11811" actId="1076"/>
          <ac:picMkLst>
            <pc:docMk/>
            <pc:sldMk cId="2227073359" sldId="346"/>
            <ac:picMk id="62" creationId="{835B1EA3-0103-41D5-A6ED-3C36B2771938}"/>
          </ac:picMkLst>
        </pc:picChg>
      </pc:sldChg>
      <pc:sldChg chg="addSp modSp new mod">
        <pc:chgData name="Polona Le Quesne Stabej" userId="9a3da78b-eb26-42b3-8962-8b2e1fe7ef27" providerId="ADAL" clId="{491622E7-41FD-40A6-A172-B581C566E61B}" dt="2022-05-09T22:40:33.798" v="11971" actId="1582"/>
        <pc:sldMkLst>
          <pc:docMk/>
          <pc:sldMk cId="1648769184" sldId="347"/>
        </pc:sldMkLst>
        <pc:spChg chg="add mod">
          <ac:chgData name="Polona Le Quesne Stabej" userId="9a3da78b-eb26-42b3-8962-8b2e1fe7ef27" providerId="ADAL" clId="{491622E7-41FD-40A6-A172-B581C566E61B}" dt="2022-05-09T22:40:33.798" v="11971" actId="1582"/>
          <ac:spMkLst>
            <pc:docMk/>
            <pc:sldMk cId="1648769184" sldId="347"/>
            <ac:spMk id="2" creationId="{E51AC163-5511-4093-97B5-5CC0359ECCC5}"/>
          </ac:spMkLst>
        </pc:spChg>
        <pc:spChg chg="add mod">
          <ac:chgData name="Polona Le Quesne Stabej" userId="9a3da78b-eb26-42b3-8962-8b2e1fe7ef27" providerId="ADAL" clId="{491622E7-41FD-40A6-A172-B581C566E61B}" dt="2022-05-09T11:36:49.175" v="11911" actId="20577"/>
          <ac:spMkLst>
            <pc:docMk/>
            <pc:sldMk cId="1648769184" sldId="347"/>
            <ac:spMk id="4" creationId="{AE09EB66-8C76-4E1F-AD26-8CBD6245E764}"/>
          </ac:spMkLst>
        </pc:spChg>
        <pc:picChg chg="add mod">
          <ac:chgData name="Polona Le Quesne Stabej" userId="9a3da78b-eb26-42b3-8962-8b2e1fe7ef27" providerId="ADAL" clId="{491622E7-41FD-40A6-A172-B581C566E61B}" dt="2022-05-09T11:36:55.178" v="11912" actId="14100"/>
          <ac:picMkLst>
            <pc:docMk/>
            <pc:sldMk cId="1648769184" sldId="347"/>
            <ac:picMk id="3" creationId="{C33D8794-76B8-4B13-AF30-573CC83F9555}"/>
          </ac:picMkLst>
        </pc:picChg>
      </pc:sldChg>
      <pc:sldChg chg="addSp delSp modSp new mod">
        <pc:chgData name="Polona Le Quesne Stabej" userId="9a3da78b-eb26-42b3-8962-8b2e1fe7ef27" providerId="ADAL" clId="{491622E7-41FD-40A6-A172-B581C566E61B}" dt="2022-05-10T00:07:31.412" v="12469" actId="14100"/>
        <pc:sldMkLst>
          <pc:docMk/>
          <pc:sldMk cId="2584464524" sldId="348"/>
        </pc:sldMkLst>
        <pc:spChg chg="add del mod">
          <ac:chgData name="Polona Le Quesne Stabej" userId="9a3da78b-eb26-42b3-8962-8b2e1fe7ef27" providerId="ADAL" clId="{491622E7-41FD-40A6-A172-B581C566E61B}" dt="2022-05-09T23:50:18.544" v="12036" actId="478"/>
          <ac:spMkLst>
            <pc:docMk/>
            <pc:sldMk cId="2584464524" sldId="348"/>
            <ac:spMk id="2" creationId="{4D74BE9E-79B6-4E00-8A82-90E1AC14412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5" creationId="{62FDDD4D-28A9-4C4C-A23E-E3DD10F1D03E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6" creationId="{A1262954-89D9-4C63-82A3-9A6FFAC17A7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7" creationId="{7A26CCC9-2378-48E9-8448-839AC574E596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8" creationId="{636720D2-FF2F-408B-9633-1B8917F31C15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9" creationId="{49365338-2505-4707-B5A9-81C87CCB066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0" creationId="{A59B7A1D-6718-4449-848C-C0A996F153D9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1" creationId="{577B8D2B-4EFA-4EBE-A57A-E1A606DF8D85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2" creationId="{B0EA7F86-B6EC-43E1-A799-07AA23E3BB26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3" creationId="{CA643AB0-486F-4C3A-837F-06C175F2932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4" creationId="{798B00A4-3E75-4C8C-A18C-983C6249D244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5" creationId="{6F7AB08A-64E3-4D6B-AC5D-EA705BF2F9A1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6" creationId="{629ECFE2-547D-4AE6-BB3A-C117730E3C0E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7" creationId="{6339B6AE-44DE-4B51-B1B4-9D0681D64EBD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8" creationId="{790CEAC3-7E70-4C09-9FD7-96958DFEA17B}"/>
          </ac:spMkLst>
        </pc:spChg>
        <pc:spChg chg="mod">
          <ac:chgData name="Polona Le Quesne Stabej" userId="9a3da78b-eb26-42b3-8962-8b2e1fe7ef27" providerId="ADAL" clId="{491622E7-41FD-40A6-A172-B581C566E61B}" dt="2022-05-10T00:03:33.392" v="12441" actId="18245"/>
          <ac:spMkLst>
            <pc:docMk/>
            <pc:sldMk cId="2584464524" sldId="348"/>
            <ac:spMk id="19" creationId="{AEA51344-49DB-4389-8E56-6F6CF775B3A7}"/>
          </ac:spMkLst>
        </pc:spChg>
        <pc:spChg chg="mod">
          <ac:chgData name="Polona Le Quesne Stabej" userId="9a3da78b-eb26-42b3-8962-8b2e1fe7ef27" providerId="ADAL" clId="{491622E7-41FD-40A6-A172-B581C566E61B}" dt="2022-05-10T00:03:20.059" v="12434" actId="18245"/>
          <ac:spMkLst>
            <pc:docMk/>
            <pc:sldMk cId="2584464524" sldId="348"/>
            <ac:spMk id="20" creationId="{7F3FF7E7-998A-4523-A61B-1CF80B96058B}"/>
          </ac:spMkLst>
        </pc:spChg>
        <pc:spChg chg="add del mod">
          <ac:chgData name="Polona Le Quesne Stabej" userId="9a3da78b-eb26-42b3-8962-8b2e1fe7ef27" providerId="ADAL" clId="{491622E7-41FD-40A6-A172-B581C566E61B}" dt="2022-05-10T00:03:32.825" v="12440"/>
          <ac:spMkLst>
            <pc:docMk/>
            <pc:sldMk cId="2584464524" sldId="348"/>
            <ac:spMk id="21" creationId="{E4B405C2-8E87-4386-A8E9-5BAC08D43D5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3" creationId="{72337CF4-9F0F-43D0-8BA9-8B72F5F73D19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4" creationId="{860FD436-026A-4670-AEF5-1C6D7C70630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5" creationId="{7B26E749-D826-4013-818D-4C46C1990F7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6" creationId="{2E68107F-C62F-4B28-9A52-95D002F1E688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7" creationId="{65E89251-DF72-49B1-853A-38FF0938CAD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8" creationId="{82DF85C8-0BE8-4EF9-8A58-EBA8C61AB46D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29" creationId="{D9C7E40F-0EFB-4FB5-ACA6-ADF00D8D3671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0" creationId="{D3EA8175-4452-42C4-84C2-2F2BBFA1DFC0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1" creationId="{C6F89C72-35AB-40BE-B4B2-AE1FAAD43C8A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2" creationId="{7E18585D-66F6-4BBD-A3CC-5C32F53145AE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3" creationId="{6E36F497-028B-4B3B-BBCE-9A2AB72940F5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4" creationId="{1EC0BC4C-5B67-492A-8F36-E3F3131659A3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5" creationId="{3D25306E-9357-4774-8F98-6EC2D447C3AE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6" creationId="{F37F2C21-8BE7-4B11-AFDE-F309177AC844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7" creationId="{8ADA8B75-0F98-451B-953A-6B5728E1C4F8}"/>
          </ac:spMkLst>
        </pc:spChg>
        <pc:spChg chg="mod topLvl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38" creationId="{40931BED-3527-4720-BD5A-4480F5C4BB2C}"/>
          </ac:spMkLst>
        </pc:spChg>
        <pc:spChg chg="add del mod">
          <ac:chgData name="Polona Le Quesne Stabej" userId="9a3da78b-eb26-42b3-8962-8b2e1fe7ef27" providerId="ADAL" clId="{491622E7-41FD-40A6-A172-B581C566E61B}" dt="2022-05-10T00:05:22.201" v="12458"/>
          <ac:spMkLst>
            <pc:docMk/>
            <pc:sldMk cId="2584464524" sldId="348"/>
            <ac:spMk id="39" creationId="{4A625919-D59A-4B62-8ADB-D7010A52C5B6}"/>
          </ac:spMkLst>
        </pc:spChg>
        <pc:spChg chg="add mod">
          <ac:chgData name="Polona Le Quesne Stabej" userId="9a3da78b-eb26-42b3-8962-8b2e1fe7ef27" providerId="ADAL" clId="{491622E7-41FD-40A6-A172-B581C566E61B}" dt="2022-05-10T00:07:31.412" v="12469" actId="14100"/>
          <ac:spMkLst>
            <pc:docMk/>
            <pc:sldMk cId="2584464524" sldId="348"/>
            <ac:spMk id="40" creationId="{A42A2AD7-E486-464B-A49B-85E655BB59EB}"/>
          </ac:spMkLst>
        </pc:spChg>
        <pc:grpChg chg="mod">
          <ac:chgData name="Polona Le Quesne Stabej" userId="9a3da78b-eb26-42b3-8962-8b2e1fe7ef27" providerId="ADAL" clId="{491622E7-41FD-40A6-A172-B581C566E61B}" dt="2022-05-10T00:03:33.392" v="12441" actId="18245"/>
          <ac:grpSpMkLst>
            <pc:docMk/>
            <pc:sldMk cId="2584464524" sldId="348"/>
            <ac:grpSpMk id="4" creationId="{FFED188E-F5AC-4889-81B7-058586DE24E6}"/>
          </ac:grpSpMkLst>
        </pc:grpChg>
        <pc:grpChg chg="del mod">
          <ac:chgData name="Polona Le Quesne Stabej" userId="9a3da78b-eb26-42b3-8962-8b2e1fe7ef27" providerId="ADAL" clId="{491622E7-41FD-40A6-A172-B581C566E61B}" dt="2022-05-10T00:04:11.754" v="12443" actId="165"/>
          <ac:grpSpMkLst>
            <pc:docMk/>
            <pc:sldMk cId="2584464524" sldId="348"/>
            <ac:grpSpMk id="22" creationId="{AD0A7F6A-2893-4050-9826-3EEC5FD8E2F3}"/>
          </ac:grpSpMkLst>
        </pc:grpChg>
        <pc:graphicFrameChg chg="add del mod modGraphic">
          <ac:chgData name="Polona Le Quesne Stabej" userId="9a3da78b-eb26-42b3-8962-8b2e1fe7ef27" providerId="ADAL" clId="{491622E7-41FD-40A6-A172-B581C566E61B}" dt="2022-05-10T00:04:05.564" v="12442" actId="18245"/>
          <ac:graphicFrameMkLst>
            <pc:docMk/>
            <pc:sldMk cId="2584464524" sldId="348"/>
            <ac:graphicFrameMk id="3" creationId="{07038397-641D-4201-9C01-1C0F635C9526}"/>
          </ac:graphicFrameMkLst>
        </pc:graphicFrameChg>
      </pc:sldChg>
      <pc:sldChg chg="addSp delSp modSp add mod delAnim modAnim">
        <pc:chgData name="Polona Le Quesne Stabej" userId="9a3da78b-eb26-42b3-8962-8b2e1fe7ef27" providerId="ADAL" clId="{491622E7-41FD-40A6-A172-B581C566E61B}" dt="2022-05-10T00:44:53.279" v="12621" actId="165"/>
        <pc:sldMkLst>
          <pc:docMk/>
          <pc:sldMk cId="4036299830" sldId="349"/>
        </pc:sldMkLst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3" creationId="{C20AD1A8-2E37-4485-80EA-AEDC5EB39AE5}"/>
          </ac:spMkLst>
        </pc:spChg>
        <pc:spChg chg="mod">
          <ac:chgData name="Polona Le Quesne Stabej" userId="9a3da78b-eb26-42b3-8962-8b2e1fe7ef27" providerId="ADAL" clId="{491622E7-41FD-40A6-A172-B581C566E61B}" dt="2022-05-10T00:39:56.161" v="12582" actId="1076"/>
          <ac:spMkLst>
            <pc:docMk/>
            <pc:sldMk cId="4036299830" sldId="349"/>
            <ac:spMk id="396" creationId="{4837FC60-6DEC-4D0A-B5A6-F4B46B70542B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1" creationId="{16E76D66-9102-4E1B-9752-D542BDEA59D5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2" creationId="{044C4C25-5340-40FD-9F09-30B3DD0B2F46}"/>
          </ac:spMkLst>
        </pc:spChg>
        <pc:spChg chg="mod topLvl">
          <ac:chgData name="Polona Le Quesne Stabej" userId="9a3da78b-eb26-42b3-8962-8b2e1fe7ef27" providerId="ADAL" clId="{491622E7-41FD-40A6-A172-B581C566E61B}" dt="2022-05-10T00:44:38.229" v="12620" actId="165"/>
          <ac:spMkLst>
            <pc:docMk/>
            <pc:sldMk cId="4036299830" sldId="349"/>
            <ac:spMk id="564" creationId="{33A8E657-26A0-4613-BDF2-BD067A35741C}"/>
          </ac:spMkLst>
        </pc:spChg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566" creationId="{0A102B7B-7D14-46E0-94CA-784E4F5632EB}"/>
          </ac:spMkLst>
        </pc:spChg>
        <pc:spChg chg="del mod">
          <ac:chgData name="Polona Le Quesne Stabej" userId="9a3da78b-eb26-42b3-8962-8b2e1fe7ef27" providerId="ADAL" clId="{491622E7-41FD-40A6-A172-B581C566E61B}" dt="2022-05-10T00:38:58.090" v="12570" actId="478"/>
          <ac:spMkLst>
            <pc:docMk/>
            <pc:sldMk cId="4036299830" sldId="349"/>
            <ac:spMk id="638" creationId="{7D593B3A-9871-4018-B7D0-C3CEAE252221}"/>
          </ac:spMkLst>
        </pc:spChg>
        <pc:spChg chg="del">
          <ac:chgData name="Polona Le Quesne Stabej" userId="9a3da78b-eb26-42b3-8962-8b2e1fe7ef27" providerId="ADAL" clId="{491622E7-41FD-40A6-A172-B581C566E61B}" dt="2022-05-10T00:39:27.458" v="12577" actId="478"/>
          <ac:spMkLst>
            <pc:docMk/>
            <pc:sldMk cId="4036299830" sldId="349"/>
            <ac:spMk id="639" creationId="{4C797050-48D7-43B5-8664-628BA80A8350}"/>
          </ac:spMkLst>
        </pc:spChg>
        <pc:spChg chg="del">
          <ac:chgData name="Polona Le Quesne Stabej" userId="9a3da78b-eb26-42b3-8962-8b2e1fe7ef27" providerId="ADAL" clId="{491622E7-41FD-40A6-A172-B581C566E61B}" dt="2022-05-10T00:40:56.296" v="12598" actId="21"/>
          <ac:spMkLst>
            <pc:docMk/>
            <pc:sldMk cId="4036299830" sldId="349"/>
            <ac:spMk id="640" creationId="{8D3B166F-1B9C-401E-B690-2985FE348B32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663" creationId="{A8C019E6-F93A-4F10-B7E5-F12FC3BC2F6C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65" creationId="{72046FAD-9C28-4041-8F69-A303ACE61611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666" creationId="{CF1B06A1-E5E8-4B4D-A384-39326E10D826}"/>
          </ac:spMkLst>
        </pc:spChg>
        <pc:spChg chg="add mod">
          <ac:chgData name="Polona Le Quesne Stabej" userId="9a3da78b-eb26-42b3-8962-8b2e1fe7ef27" providerId="ADAL" clId="{491622E7-41FD-40A6-A172-B581C566E61B}" dt="2022-05-10T00:38:41.433" v="12567" actId="1076"/>
          <ac:spMkLst>
            <pc:docMk/>
            <pc:sldMk cId="4036299830" sldId="349"/>
            <ac:spMk id="667" creationId="{30CB8432-EF84-488F-A455-FF978B9202BE}"/>
          </ac:spMkLst>
        </pc:spChg>
        <pc:spChg chg="add mod">
          <ac:chgData name="Polona Le Quesne Stabej" userId="9a3da78b-eb26-42b3-8962-8b2e1fe7ef27" providerId="ADAL" clId="{491622E7-41FD-40A6-A172-B581C566E61B}" dt="2022-05-10T00:43:58.289" v="12616" actId="1076"/>
          <ac:spMkLst>
            <pc:docMk/>
            <pc:sldMk cId="4036299830" sldId="349"/>
            <ac:spMk id="668" creationId="{D7344182-0BD3-4C8C-9105-1D83A094790A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69" creationId="{1C703A12-B0D0-49CD-9E27-C20AE74D5130}"/>
          </ac:spMkLst>
        </pc:spChg>
        <pc:spChg chg="add mod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0" creationId="{79056E04-1CFC-4F0A-A703-C197F47635F6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673" creationId="{814C885E-A296-40DC-93B1-11022CAAE696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4" creationId="{A4D8FF9D-224F-428B-8F27-9B49BB4E18E3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677" creationId="{0AB3264A-834F-40AE-8327-731E9508128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679" creationId="{0BB6EDA8-4FE3-4C41-9814-525FB3043127}"/>
          </ac:spMkLst>
        </pc:spChg>
        <pc:spChg chg="mod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778" creationId="{5772EC59-C21F-453C-84C7-1D6B83A87404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2" creationId="{96D95F56-8F18-42EB-BAC3-E5AB88888642}"/>
          </ac:spMkLst>
        </pc:spChg>
        <pc:spChg chg="mod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783" creationId="{D8703C73-7479-4CE3-876C-778FB60B25B7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5" creationId="{16943F48-E181-4F51-9F2B-BEC223CC74FD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6" creationId="{C3616A49-B92E-483B-92E7-AE05242A7FD6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7" creationId="{EBC1FFA3-95B7-421E-83CA-07BDFDA3663C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8" creationId="{077AB5B3-FDF2-4EC1-AAFE-CD0F46EB8F1A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89" creationId="{612E44FD-0661-47BD-909D-4B774061AB79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0" creationId="{F31842FA-D369-4AD7-9A33-4DCC9A9F0CAC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1" creationId="{A938839B-0C32-4A62-B6EA-3BE8666E66E7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2" creationId="{820532C6-0D43-47E0-9191-0A9C92972E2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3" creationId="{ABF647E4-EF27-43BA-903B-D3FADF4CC85A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4" creationId="{BA370C52-D038-4180-91EF-354463525583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5" creationId="{0D86DF25-C711-45FE-969B-C9EE76D59488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6" creationId="{9852701E-BF26-45CF-A8C4-1802B9BAC362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7" creationId="{6486A796-70C8-4D94-AE13-3DD13313FED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798" creationId="{CD551FBF-B98D-460B-94DF-9B2224D34928}"/>
          </ac:spMkLst>
        </pc:spChg>
        <pc:spChg chg="mod topLvl">
          <ac:chgData name="Polona Le Quesne Stabej" userId="9a3da78b-eb26-42b3-8962-8b2e1fe7ef27" providerId="ADAL" clId="{491622E7-41FD-40A6-A172-B581C566E61B}" dt="2022-05-10T00:43:11.545" v="12612" actId="165"/>
          <ac:spMkLst>
            <pc:docMk/>
            <pc:sldMk cId="4036299830" sldId="349"/>
            <ac:spMk id="800" creationId="{4E2EA8D1-F7CD-433C-85FB-623D8C006739}"/>
          </ac:spMkLst>
        </pc:spChg>
        <pc:spChg chg="mod">
          <ac:chgData name="Polona Le Quesne Stabej" userId="9a3da78b-eb26-42b3-8962-8b2e1fe7ef27" providerId="ADAL" clId="{491622E7-41FD-40A6-A172-B581C566E61B}" dt="2022-05-10T00:38:32.906" v="12565" actId="2085"/>
          <ac:spMkLst>
            <pc:docMk/>
            <pc:sldMk cId="4036299830" sldId="349"/>
            <ac:spMk id="1030" creationId="{58B733AE-AD31-4707-800F-436784B0C38D}"/>
          </ac:spMkLst>
        </pc:spChg>
        <pc:spChg chg="add mod topLvl">
          <ac:chgData name="Polona Le Quesne Stabej" userId="9a3da78b-eb26-42b3-8962-8b2e1fe7ef27" providerId="ADAL" clId="{491622E7-41FD-40A6-A172-B581C566E61B}" dt="2022-05-10T00:44:33.053" v="12619" actId="165"/>
          <ac:spMkLst>
            <pc:docMk/>
            <pc:sldMk cId="4036299830" sldId="349"/>
            <ac:spMk id="1040" creationId="{E555DB56-1B5B-4745-AD92-E0742188161E}"/>
          </ac:spMkLst>
        </pc:spChg>
        <pc:spChg chg="mod topLvl">
          <ac:chgData name="Polona Le Quesne Stabej" userId="9a3da78b-eb26-42b3-8962-8b2e1fe7ef27" providerId="ADAL" clId="{491622E7-41FD-40A6-A172-B581C566E61B}" dt="2022-05-10T00:43:25.252" v="12613" actId="164"/>
          <ac:spMkLst>
            <pc:docMk/>
            <pc:sldMk cId="4036299830" sldId="349"/>
            <ac:spMk id="1043" creationId="{D7A2DE7B-1CF4-4C90-8A23-AFB61E8105B7}"/>
          </ac:spMkLst>
        </pc:spChg>
        <pc:spChg chg="mod topLvl">
          <ac:chgData name="Polona Le Quesne Stabej" userId="9a3da78b-eb26-42b3-8962-8b2e1fe7ef27" providerId="ADAL" clId="{491622E7-41FD-40A6-A172-B581C566E61B}" dt="2022-05-10T00:44:53.279" v="12621" actId="165"/>
          <ac:spMkLst>
            <pc:docMk/>
            <pc:sldMk cId="4036299830" sldId="349"/>
            <ac:spMk id="1053" creationId="{F932B877-0AA0-4AA7-9BAF-97F42252660F}"/>
          </ac:spMkLst>
        </pc:spChg>
        <pc:grpChg chg="del">
          <ac:chgData name="Polona Le Quesne Stabej" userId="9a3da78b-eb26-42b3-8962-8b2e1fe7ef27" providerId="ADAL" clId="{491622E7-41FD-40A6-A172-B581C566E61B}" dt="2022-05-10T00:41:36.733" v="12603" actId="165"/>
          <ac:grpSpMkLst>
            <pc:docMk/>
            <pc:sldMk cId="4036299830" sldId="349"/>
            <ac:grpSpMk id="266" creationId="{F8BBACE0-680C-4466-B7A8-1491474996F4}"/>
          </ac:grpSpMkLst>
        </pc:grpChg>
        <pc:grpChg chg="add del mod">
          <ac:chgData name="Polona Le Quesne Stabej" userId="9a3da78b-eb26-42b3-8962-8b2e1fe7ef27" providerId="ADAL" clId="{491622E7-41FD-40A6-A172-B581C566E61B}" dt="2022-05-10T00:44:33.053" v="12619" actId="165"/>
          <ac:grpSpMkLst>
            <pc:docMk/>
            <pc:sldMk cId="4036299830" sldId="349"/>
            <ac:grpSpMk id="269" creationId="{A50E841B-1E31-4C01-BC77-DEAA49E1CE16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462" creationId="{B85C084F-B2BA-49A0-A9F3-50F353E4D055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16" creationId="{2DE8FD8E-C804-40AE-8024-B0DC8F7DB33F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63" creationId="{26582078-EB19-4229-8F87-BA7F3CB21D06}"/>
          </ac:grpSpMkLst>
        </pc:grpChg>
        <pc:grpChg chg="mod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571" creationId="{6716E8F7-C62C-41A8-A54A-FF76D54C0444}"/>
          </ac:grpSpMkLst>
        </pc:grpChg>
        <pc:grpChg chg="add mod topLvl">
          <ac:chgData name="Polona Le Quesne Stabej" userId="9a3da78b-eb26-42b3-8962-8b2e1fe7ef27" providerId="ADAL" clId="{491622E7-41FD-40A6-A172-B581C566E61B}" dt="2022-05-10T00:44:33.053" v="12619" actId="165"/>
          <ac:grpSpMkLst>
            <pc:docMk/>
            <pc:sldMk cId="4036299830" sldId="349"/>
            <ac:grpSpMk id="642" creationId="{99ACF07C-1CC3-4487-AB0B-9AFEDCA73266}"/>
          </ac:grpSpMkLst>
        </pc:grpChg>
        <pc:grpChg chg="add del mod">
          <ac:chgData name="Polona Le Quesne Stabej" userId="9a3da78b-eb26-42b3-8962-8b2e1fe7ef27" providerId="ADAL" clId="{491622E7-41FD-40A6-A172-B581C566E61B}" dt="2022-05-10T00:28:11.925" v="12522" actId="165"/>
          <ac:grpSpMkLst>
            <pc:docMk/>
            <pc:sldMk cId="4036299830" sldId="349"/>
            <ac:grpSpMk id="660" creationId="{529E994D-C391-4F0C-B499-401382402C0F}"/>
          </ac:grpSpMkLst>
        </pc:grpChg>
        <pc:grpChg chg="del mod topLvl">
          <ac:chgData name="Polona Le Quesne Stabej" userId="9a3da78b-eb26-42b3-8962-8b2e1fe7ef27" providerId="ADAL" clId="{491622E7-41FD-40A6-A172-B581C566E61B}" dt="2022-05-10T00:44:38.229" v="12620" actId="165"/>
          <ac:grpSpMkLst>
            <pc:docMk/>
            <pc:sldMk cId="4036299830" sldId="349"/>
            <ac:grpSpMk id="1033" creationId="{86707801-9056-42DD-A303-2D061F4B6A54}"/>
          </ac:grpSpMkLst>
        </pc:grpChg>
        <pc:grpChg chg="add del mod">
          <ac:chgData name="Polona Le Quesne Stabej" userId="9a3da78b-eb26-42b3-8962-8b2e1fe7ef27" providerId="ADAL" clId="{491622E7-41FD-40A6-A172-B581C566E61B}" dt="2022-05-10T00:43:52.662" v="12615" actId="165"/>
          <ac:grpSpMkLst>
            <pc:docMk/>
            <pc:sldMk cId="4036299830" sldId="349"/>
            <ac:grpSpMk id="1041" creationId="{C21A1292-F37F-416C-81C1-485E40690259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44" creationId="{8EF7F53E-C371-4224-A0CC-2778742F26C1}"/>
          </ac:grpSpMkLst>
        </pc:grpChg>
        <pc:grpChg chg="del mod topLvl">
          <ac:chgData name="Polona Le Quesne Stabej" userId="9a3da78b-eb26-42b3-8962-8b2e1fe7ef27" providerId="ADAL" clId="{491622E7-41FD-40A6-A172-B581C566E61B}" dt="2022-05-10T00:43:11.545" v="12612" actId="165"/>
          <ac:grpSpMkLst>
            <pc:docMk/>
            <pc:sldMk cId="4036299830" sldId="349"/>
            <ac:grpSpMk id="1045" creationId="{8959B3B5-4576-4D33-8B4C-BC450E407EC5}"/>
          </ac:grpSpMkLst>
        </pc:grpChg>
        <pc:grpChg chg="add mod">
          <ac:chgData name="Polona Le Quesne Stabej" userId="9a3da78b-eb26-42b3-8962-8b2e1fe7ef27" providerId="ADAL" clId="{491622E7-41FD-40A6-A172-B581C566E61B}" dt="2022-05-10T00:43:25.252" v="12613" actId="164"/>
          <ac:grpSpMkLst>
            <pc:docMk/>
            <pc:sldMk cId="4036299830" sldId="349"/>
            <ac:grpSpMk id="1051" creationId="{E650C86F-3959-4EBA-88CB-E26CFC1CD612}"/>
          </ac:grpSpMkLst>
        </pc:grpChg>
        <pc:grpChg chg="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52" creationId="{D955D022-8FE7-440F-86D8-713108BB2C13}"/>
          </ac:grpSpMkLst>
        </pc:grpChg>
        <pc:grpChg chg="del mod topLvl">
          <ac:chgData name="Polona Le Quesne Stabej" userId="9a3da78b-eb26-42b3-8962-8b2e1fe7ef27" providerId="ADAL" clId="{491622E7-41FD-40A6-A172-B581C566E61B}" dt="2022-05-10T00:44:53.279" v="12621" actId="165"/>
          <ac:grpSpMkLst>
            <pc:docMk/>
            <pc:sldMk cId="4036299830" sldId="349"/>
            <ac:grpSpMk id="1055" creationId="{1904E83C-E222-4F92-8BCC-6ABC389C7AA7}"/>
          </ac:grpSpMkLst>
        </pc:grpChg>
        <pc:picChg chg="del">
          <ac:chgData name="Polona Le Quesne Stabej" userId="9a3da78b-eb26-42b3-8962-8b2e1fe7ef27" providerId="ADAL" clId="{491622E7-41FD-40A6-A172-B581C566E61B}" dt="2022-05-10T00:40:56.296" v="12598" actId="21"/>
          <ac:picMkLst>
            <pc:docMk/>
            <pc:sldMk cId="4036299830" sldId="349"/>
            <ac:picMk id="565" creationId="{2C3590E9-89E9-45A7-AB54-B73EC7AFE1CE}"/>
          </ac:picMkLst>
        </pc:pic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3" creationId="{9366056A-59DF-4C8C-8A77-94FC9D08CF7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4" creationId="{E9DB8844-EE3E-43F7-B492-78A9EAB7884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5" creationId="{ADEB2557-2155-41D8-9B21-103A7275B3C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6" creationId="{B23DC820-D28C-49C1-BABB-37A9DBE01566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7" creationId="{195F9295-54D4-4A00-840E-723EA6E31D5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8" creationId="{D847424E-65E6-47A1-852F-9B4CE7C6218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69" creationId="{F7247AAB-B777-4611-A527-75785FFD6EE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0" creationId="{2763B5A1-4CE6-41BF-82AE-742F9D170D8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1" creationId="{C72A5D43-D200-4650-9897-AEE858E24AF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2" creationId="{2F1C95F2-4180-4B4D-8AC8-C9D3FDC55B3E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3" creationId="{CE0DCD45-E433-4D1C-A9BD-2DC5EC3E316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4" creationId="{0E65962F-9A13-467A-83F4-3ECF25DAF9D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5" creationId="{538AF544-4DDD-42FD-9137-CDBC78553A0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6" creationId="{0848EEBF-9AFC-4408-A5E2-2EB3B23DFCA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7" creationId="{C62EC5CD-0A87-46F1-BF96-08005E9753D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8" creationId="{68F90EC1-67D5-4C76-9818-67FD663A8DA4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479" creationId="{B3EC09BD-03B1-4B37-AAA6-2BECE62E87B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7" creationId="{79409296-81D6-4481-AAB0-CBC2B0E1C0C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8" creationId="{3FD21A6D-A1CF-4FD2-8BA9-35D1134D1DE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19" creationId="{94140C0D-5A1B-4C0A-833C-0F730968AA0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0" creationId="{6D7B158F-4DEF-44B2-B2C9-387883DCABF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1" creationId="{4B110063-C800-4CDA-A384-5CA5EE8D3A1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2" creationId="{8A5F18A6-CC79-4580-BED1-C46862870B9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3" creationId="{6A0BCC5F-6DC6-4446-9413-7ACD36BD4E2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4" creationId="{08074036-102D-4A68-8B3E-CE58013AA32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5" creationId="{A385A39C-9D0A-4969-B1A5-E07B6388C5B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6" creationId="{BDBC51EA-E677-4CE4-B8B3-99B515A6498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7" creationId="{28120246-402E-4540-9035-92B03A514D26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8" creationId="{258020DA-D169-4109-AC94-24572F42A7D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29" creationId="{0FA523E1-C9BA-419E-8354-813C15349F5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0" creationId="{25FA589F-1553-40A7-B38F-B54BCC6742A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1" creationId="{3F22FDA1-D837-4BE3-B4DE-4B26D8DC3FE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2" creationId="{C665E1C9-07FA-417F-AB6A-508CA1A9504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33" creationId="{D486C3D5-D2D3-4712-9A22-1EF4F785AF3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7" creationId="{FCE7951B-F1F3-41C1-9F26-C42EA28899C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8" creationId="{3F704796-D390-4CB0-A659-68D129AA331F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69" creationId="{7F5B1A67-4EF2-4C16-9740-70CE69969E8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0" creationId="{4CB0C0A4-0DFA-4067-95E8-711F6C0A0DE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2" creationId="{E0AF809E-7C42-42E5-9AEF-609A4241443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3" creationId="{48CBA2A9-322D-4A27-96B9-3D2925F5881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4" creationId="{098047D5-18BD-4563-ABEC-84E053077C6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5" creationId="{371175DC-72F0-4447-885D-F3B3E8736EE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6" creationId="{37C6A4B3-EA53-4B39-BF45-9CD7C2BC3408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7" creationId="{FE887219-600F-401C-AF81-42E4AD983A3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8" creationId="{1CB9D5F3-CAA9-4D80-8D04-08C3A8F0D0F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79" creationId="{BB7B45D7-4FCF-434B-AC2A-2C916ADBFD6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0" creationId="{5102AC44-11D2-46AD-9FFF-FE61E85A955E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1" creationId="{9D361DA2-BAF3-488E-9EC6-15676D9E1AA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2" creationId="{7119E2A3-3236-4CA6-85BE-E7189305C34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3" creationId="{8A81D311-C8DF-4E62-8F8A-E56BF30A3A3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4" creationId="{96CF7B9B-247B-422D-AC7D-315931E13BE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5" creationId="{1FBC069C-6F09-4656-AEC8-233FDEB631C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6" creationId="{BE0EEB0A-4122-450F-B2C6-416D1E34D05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7" creationId="{5C70A61E-8264-469A-8EB9-B5F0A3A39F9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588" creationId="{59623D11-2899-4A2C-AF08-8F97E32F081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5" creationId="{F9B7A28F-659D-40F0-9E02-5F3148497155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6" creationId="{DC49002D-3AF7-4D7E-B64D-34E330694DF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7" creationId="{85A59E0E-1005-4A32-AD5B-7E654EC32BA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8" creationId="{20F918B5-7DE6-425B-8B75-8FA6009B1FA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29" creationId="{27FB588B-EE4F-4B08-8B2F-2D001022E3C3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0" creationId="{53CDDB11-484C-4B66-9924-5ABFA4E6969D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1" creationId="{FC4366CF-F395-4156-B547-02EB40821B67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2" creationId="{2FBDBEA6-D4B3-44AA-AC34-441FEDD7FBA1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3" creationId="{7E3B22C9-03A0-4D33-AF89-B987B3BACF10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4" creationId="{A80A4C40-F6F6-42DF-90AD-CB7888AAA56B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5" creationId="{1014A416-0E59-461E-B410-8CD983F7EDC2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6" creationId="{AFD676B0-8431-46DF-9C7D-DAC23FE23BDC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37" creationId="{D2D94AEB-D160-4528-9D4F-5A91396ED36F}"/>
          </ac:cxnSpMkLst>
        </pc:cxnChg>
        <pc:cxnChg chg="add mod topLvl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1" creationId="{EB4E9F27-39B7-4241-A1BA-DE431545582E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3" creationId="{E6CB59A4-2B03-49E4-9658-F2C32ED01768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4" creationId="{36E2169F-A373-4A42-8E18-2252998841F7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5" creationId="{AAD805C5-F739-40CB-B010-93F42A7842F3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6" creationId="{69715A0E-30E5-4BDD-990C-84487C4ED68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7" creationId="{ADDF19E6-1419-42E6-BAD7-7EBFB7B57B27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8" creationId="{F4276D02-496D-46EE-B94E-4E0647FF282D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49" creationId="{0C99448C-A816-4483-90E2-5E5FC002992F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0" creationId="{50DEC91F-B6CC-4BBB-982A-D185A17BDFE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1" creationId="{D632AFA0-7501-4E96-9B56-C95C7602962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2" creationId="{7F7FDC48-E01E-4A31-A07F-FBC8461FAC2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3" creationId="{39EA62B8-E3A3-4B07-8F6B-ED24194EF320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4" creationId="{D9992E41-7DE4-4A9E-91C3-9ECC28C987E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5" creationId="{392B7DEC-A6AA-4395-82E7-E113532FBF12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6" creationId="{55AE6B06-2F0C-4D3A-AD83-D073D42956DB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7" creationId="{444EC7D8-2DAC-4A2A-AF79-E1C587A1FDAC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8" creationId="{B9310ED5-C4D9-43FC-B9DD-C1B6913D50DE}"/>
          </ac:cxnSpMkLst>
        </pc:cxnChg>
        <pc:cxnChg chg="mod">
          <ac:chgData name="Polona Le Quesne Stabej" userId="9a3da78b-eb26-42b3-8962-8b2e1fe7ef27" providerId="ADAL" clId="{491622E7-41FD-40A6-A172-B581C566E61B}" dt="2022-05-10T00:44:33.053" v="12619" actId="165"/>
          <ac:cxnSpMkLst>
            <pc:docMk/>
            <pc:sldMk cId="4036299830" sldId="349"/>
            <ac:cxnSpMk id="659" creationId="{4462FA08-6E92-4BFC-821C-A47329BF6C4B}"/>
          </ac:cxnSpMkLst>
        </pc:cxnChg>
        <pc:cxnChg chg="mod topLvl">
          <ac:chgData name="Polona Le Quesne Stabej" userId="9a3da78b-eb26-42b3-8962-8b2e1fe7ef27" providerId="ADAL" clId="{491622E7-41FD-40A6-A172-B581C566E61B}" dt="2022-05-10T00:43:52.662" v="12615" actId="165"/>
          <ac:cxnSpMkLst>
            <pc:docMk/>
            <pc:sldMk cId="4036299830" sldId="349"/>
            <ac:cxnSpMk id="661" creationId="{797F1117-9067-435B-9D3D-EC00098061F7}"/>
          </ac:cxnSpMkLst>
        </pc:cxnChg>
        <pc:cxnChg chg="mod topLvl">
          <ac:chgData name="Polona Le Quesne Stabej" userId="9a3da78b-eb26-42b3-8962-8b2e1fe7ef27" providerId="ADAL" clId="{491622E7-41FD-40A6-A172-B581C566E61B}" dt="2022-05-10T00:43:52.662" v="12615" actId="165"/>
          <ac:cxnSpMkLst>
            <pc:docMk/>
            <pc:sldMk cId="4036299830" sldId="349"/>
            <ac:cxnSpMk id="662" creationId="{226449E9-637B-46C9-94E2-7761CC997E07}"/>
          </ac:cxnSpMkLst>
        </pc:cxnChg>
        <pc:cxnChg chg="add mod">
          <ac:chgData name="Polona Le Quesne Stabej" userId="9a3da78b-eb26-42b3-8962-8b2e1fe7ef27" providerId="ADAL" clId="{491622E7-41FD-40A6-A172-B581C566E61B}" dt="2022-05-10T00:43:25.252" v="12613" actId="164"/>
          <ac:cxnSpMkLst>
            <pc:docMk/>
            <pc:sldMk cId="4036299830" sldId="349"/>
            <ac:cxnSpMk id="664" creationId="{321F9D7C-94BE-4EBB-9DDF-4744D671AFC7}"/>
          </ac:cxnSpMkLst>
        </pc:cxnChg>
        <pc:cxnChg chg="mod topLvl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672" creationId="{FDF57599-EDB4-4BB9-82AB-1C4C578915EF}"/>
          </ac:cxnSpMkLst>
        </pc:cxnChg>
        <pc:cxnChg chg="mod topLvl">
          <ac:chgData name="Polona Le Quesne Stabej" userId="9a3da78b-eb26-42b3-8962-8b2e1fe7ef27" providerId="ADAL" clId="{491622E7-41FD-40A6-A172-B581C566E61B}" dt="2022-05-10T00:43:25.252" v="12613" actId="164"/>
          <ac:cxnSpMkLst>
            <pc:docMk/>
            <pc:sldMk cId="4036299830" sldId="349"/>
            <ac:cxnSpMk id="676" creationId="{78E7DB56-F89F-4543-BF61-9C4978DC699A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784" creationId="{0B1A5A97-A6A0-48D4-8BC8-6E99645D2F5C}"/>
          </ac:cxnSpMkLst>
        </pc:cxnChg>
        <pc:cxnChg chg="mod topLvl">
          <ac:chgData name="Polona Le Quesne Stabej" userId="9a3da78b-eb26-42b3-8962-8b2e1fe7ef27" providerId="ADAL" clId="{491622E7-41FD-40A6-A172-B581C566E61B}" dt="2022-05-10T00:43:11.545" v="12612" actId="165"/>
          <ac:cxnSpMkLst>
            <pc:docMk/>
            <pc:sldMk cId="4036299830" sldId="349"/>
            <ac:cxnSpMk id="799" creationId="{ACFCB094-52F6-49C4-9145-953851EE49C9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1032" creationId="{CDC2583E-07CD-4F9F-9E44-6AF42CBC0054}"/>
          </ac:cxnSpMkLst>
        </pc:cxnChg>
        <pc:cxnChg chg="mod">
          <ac:chgData name="Polona Le Quesne Stabej" userId="9a3da78b-eb26-42b3-8962-8b2e1fe7ef27" providerId="ADAL" clId="{491622E7-41FD-40A6-A172-B581C566E61B}" dt="2022-05-10T00:44:53.279" v="12621" actId="165"/>
          <ac:cxnSpMkLst>
            <pc:docMk/>
            <pc:sldMk cId="4036299830" sldId="349"/>
            <ac:cxnSpMk id="1042" creationId="{FEBF3FAB-6561-4D5B-948C-D242E9C5885A}"/>
          </ac:cxnSpMkLst>
        </pc:cxnChg>
      </pc:sldChg>
      <pc:sldChg chg="addSp delSp modSp new mod modClrScheme modAnim chgLayout">
        <pc:chgData name="Polona Le Quesne Stabej" userId="9a3da78b-eb26-42b3-8962-8b2e1fe7ef27" providerId="ADAL" clId="{491622E7-41FD-40A6-A172-B581C566E61B}" dt="2022-05-10T00:55:44.588" v="12754" actId="114"/>
        <pc:sldMkLst>
          <pc:docMk/>
          <pc:sldMk cId="2118347160" sldId="350"/>
        </pc:sldMkLst>
        <pc:spChg chg="add mod">
          <ac:chgData name="Polona Le Quesne Stabej" userId="9a3da78b-eb26-42b3-8962-8b2e1fe7ef27" providerId="ADAL" clId="{491622E7-41FD-40A6-A172-B581C566E61B}" dt="2022-05-10T00:51:19.442" v="12682" actId="1076"/>
          <ac:spMkLst>
            <pc:docMk/>
            <pc:sldMk cId="2118347160" sldId="350"/>
            <ac:spMk id="3" creationId="{F4451645-682B-48BA-8B04-069088F22E4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5" creationId="{E1CD5869-3A00-4DFE-84D0-3A3768C42B8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6" creationId="{CB987060-08FC-4CCF-8529-9DD8ABF63CBB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7" creationId="{F2C9BFDB-EFD7-4EC9-BCB9-1AD9A5F7C966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8" creationId="{FC36FF69-4760-487A-98AB-85BE74E9CF06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9" creationId="{014D7116-FB46-40D3-8C76-1E58F207EE7B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0" creationId="{7C8589D7-7F84-4C6F-818E-CA9B4D9D7250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1" creationId="{35F77245-A103-429F-AF79-A4F8DED9C719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2" creationId="{3438FDB0-81D2-4A16-A482-76FFE2A30BE1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3" creationId="{2DB8CA73-7514-40AC-B125-26AEE1BA127A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4" creationId="{CF944878-8C19-4182-84DD-56D0A368FE53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5" creationId="{48DE541C-CAD6-4F74-A467-5E84FEBBE7E9}"/>
          </ac:spMkLst>
        </pc:spChg>
        <pc:spChg chg="mod">
          <ac:chgData name="Polona Le Quesne Stabej" userId="9a3da78b-eb26-42b3-8962-8b2e1fe7ef27" providerId="ADAL" clId="{491622E7-41FD-40A6-A172-B581C566E61B}" dt="2022-05-10T00:49:18.520" v="12629"/>
          <ac:spMkLst>
            <pc:docMk/>
            <pc:sldMk cId="2118347160" sldId="350"/>
            <ac:spMk id="16" creationId="{AC9A284C-3F1A-4732-A598-2089F2193E80}"/>
          </ac:spMkLst>
        </pc:spChg>
        <pc:spChg chg="add mod">
          <ac:chgData name="Polona Le Quesne Stabej" userId="9a3da78b-eb26-42b3-8962-8b2e1fe7ef27" providerId="ADAL" clId="{491622E7-41FD-40A6-A172-B581C566E61B}" dt="2022-05-10T00:52:13.896" v="12690" actId="1076"/>
          <ac:spMkLst>
            <pc:docMk/>
            <pc:sldMk cId="2118347160" sldId="350"/>
            <ac:spMk id="18" creationId="{5BEB99D6-C582-4FE8-8DB4-E6AA620389AD}"/>
          </ac:spMkLst>
        </pc:spChg>
        <pc:spChg chg="add mod ord">
          <ac:chgData name="Polona Le Quesne Stabej" userId="9a3da78b-eb26-42b3-8962-8b2e1fe7ef27" providerId="ADAL" clId="{491622E7-41FD-40A6-A172-B581C566E61B}" dt="2022-05-10T00:51:15.008" v="12681" actId="20577"/>
          <ac:spMkLst>
            <pc:docMk/>
            <pc:sldMk cId="2118347160" sldId="350"/>
            <ac:spMk id="19" creationId="{1DE1F856-A06D-4740-9520-FF1E3068AC15}"/>
          </ac:spMkLst>
        </pc:spChg>
        <pc:spChg chg="add del mod ord">
          <ac:chgData name="Polona Le Quesne Stabej" userId="9a3da78b-eb26-42b3-8962-8b2e1fe7ef27" providerId="ADAL" clId="{491622E7-41FD-40A6-A172-B581C566E61B}" dt="2022-05-10T00:50:27.435" v="12641" actId="478"/>
          <ac:spMkLst>
            <pc:docMk/>
            <pc:sldMk cId="2118347160" sldId="350"/>
            <ac:spMk id="20" creationId="{12A0A0A9-D41E-4939-A9D0-91707CD851A9}"/>
          </ac:spMkLst>
        </pc:spChg>
        <pc:spChg chg="add mod">
          <ac:chgData name="Polona Le Quesne Stabej" userId="9a3da78b-eb26-42b3-8962-8b2e1fe7ef27" providerId="ADAL" clId="{491622E7-41FD-40A6-A172-B581C566E61B}" dt="2022-05-10T00:55:44.588" v="12754" actId="114"/>
          <ac:spMkLst>
            <pc:docMk/>
            <pc:sldMk cId="2118347160" sldId="350"/>
            <ac:spMk id="26" creationId="{A7BFF625-76B0-4087-ADCD-C23FA582442A}"/>
          </ac:spMkLst>
        </pc:spChg>
        <pc:grpChg chg="add mod">
          <ac:chgData name="Polona Le Quesne Stabej" userId="9a3da78b-eb26-42b3-8962-8b2e1fe7ef27" providerId="ADAL" clId="{491622E7-41FD-40A6-A172-B581C566E61B}" dt="2022-05-10T00:52:02.570" v="12686" actId="1076"/>
          <ac:grpSpMkLst>
            <pc:docMk/>
            <pc:sldMk cId="2118347160" sldId="350"/>
            <ac:grpSpMk id="4" creationId="{D88D34A3-7967-4E54-9FD4-2D0E3B9E63EB}"/>
          </ac:grpSpMkLst>
        </pc:grpChg>
        <pc:picChg chg="add mod">
          <ac:chgData name="Polona Le Quesne Stabej" userId="9a3da78b-eb26-42b3-8962-8b2e1fe7ef27" providerId="ADAL" clId="{491622E7-41FD-40A6-A172-B581C566E61B}" dt="2022-05-10T00:51:43.457" v="12685" actId="1076"/>
          <ac:picMkLst>
            <pc:docMk/>
            <pc:sldMk cId="2118347160" sldId="350"/>
            <ac:picMk id="22" creationId="{67ED863F-F0BA-4498-A9E2-4B0BB9A7B0D8}"/>
          </ac:picMkLst>
        </pc:picChg>
        <pc:picChg chg="add mod">
          <ac:chgData name="Polona Le Quesne Stabej" userId="9a3da78b-eb26-42b3-8962-8b2e1fe7ef27" providerId="ADAL" clId="{491622E7-41FD-40A6-A172-B581C566E61B}" dt="2022-05-10T00:52:10.090" v="12689" actId="1076"/>
          <ac:picMkLst>
            <pc:docMk/>
            <pc:sldMk cId="2118347160" sldId="350"/>
            <ac:picMk id="24" creationId="{D3182408-8C8D-43EF-9087-4E9B75D21ABC}"/>
          </ac:picMkLst>
        </pc:picChg>
      </pc:sldChg>
      <pc:sldChg chg="addSp modSp new mod">
        <pc:chgData name="Polona Le Quesne Stabej" userId="9a3da78b-eb26-42b3-8962-8b2e1fe7ef27" providerId="ADAL" clId="{491622E7-41FD-40A6-A172-B581C566E61B}" dt="2022-05-10T00:56:16.231" v="12806" actId="20577"/>
        <pc:sldMkLst>
          <pc:docMk/>
          <pc:sldMk cId="3149377406" sldId="351"/>
        </pc:sldMkLst>
        <pc:spChg chg="add mod">
          <ac:chgData name="Polona Le Quesne Stabej" userId="9a3da78b-eb26-42b3-8962-8b2e1fe7ef27" providerId="ADAL" clId="{491622E7-41FD-40A6-A172-B581C566E61B}" dt="2022-05-10T00:56:16.231" v="12806" actId="20577"/>
          <ac:spMkLst>
            <pc:docMk/>
            <pc:sldMk cId="3149377406" sldId="351"/>
            <ac:spMk id="2" creationId="{FBC3E190-1057-4514-ABB1-7408A341AE87}"/>
          </ac:spMkLst>
        </pc:spChg>
      </pc:sldChg>
      <pc:sldChg chg="add modNotesTx">
        <pc:chgData name="Polona Le Quesne Stabej" userId="9a3da78b-eb26-42b3-8962-8b2e1fe7ef27" providerId="ADAL" clId="{491622E7-41FD-40A6-A172-B581C566E61B}" dt="2022-05-10T00:57:39.851" v="12811" actId="20577"/>
        <pc:sldMkLst>
          <pc:docMk/>
          <pc:sldMk cId="2084474275" sldId="352"/>
        </pc:sldMkLst>
      </pc:sldChg>
      <pc:sldMasterChg chg="add addSldLayout modSldLayout">
        <pc:chgData name="Polona Le Quesne Stabej" userId="9a3da78b-eb26-42b3-8962-8b2e1fe7ef27" providerId="ADAL" clId="{491622E7-41FD-40A6-A172-B581C566E61B}" dt="2022-05-09T11:01:14.811" v="11741" actId="27028"/>
        <pc:sldMasterMkLst>
          <pc:docMk/>
          <pc:sldMasterMk cId="0" sldId="2147483648"/>
        </pc:sldMasterMkLst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0" sldId="2147483648"/>
            <pc:sldLayoutMk cId="0" sldId="2147483660"/>
          </pc:sldLayoutMkLst>
        </pc:sldLayoutChg>
        <pc:sldLayoutChg chg="add replId">
          <pc:chgData name="Polona Le Quesne Stabej" userId="9a3da78b-eb26-42b3-8962-8b2e1fe7ef27" providerId="ADAL" clId="{491622E7-41FD-40A6-A172-B581C566E61B}" dt="2022-05-09T11:01:14.811" v="11741" actId="27028"/>
          <pc:sldLayoutMkLst>
            <pc:docMk/>
            <pc:sldMasterMk cId="0" sldId="2147483648"/>
            <pc:sldLayoutMk cId="0" sldId="2147483701"/>
          </pc:sldLayoutMkLst>
        </pc:sldLayoutChg>
      </pc:sldMasterChg>
      <pc:sldMasterChg chg="addSldLayout">
        <pc:chgData name="Polona Le Quesne Stabej" userId="9a3da78b-eb26-42b3-8962-8b2e1fe7ef27" providerId="ADAL" clId="{491622E7-41FD-40A6-A172-B581C566E61B}" dt="2022-03-24T22:32:53.982" v="10" actId="27028"/>
        <pc:sldMasterMkLst>
          <pc:docMk/>
          <pc:sldMasterMk cId="3532087919" sldId="2147483672"/>
        </pc:sldMasterMkLst>
        <pc:sldLayoutChg chg="add">
          <pc:chgData name="Polona Le Quesne Stabej" userId="9a3da78b-eb26-42b3-8962-8b2e1fe7ef27" providerId="ADAL" clId="{491622E7-41FD-40A6-A172-B581C566E61B}" dt="2022-03-24T22:32:45.951" v="0" actId="27028"/>
          <pc:sldLayoutMkLst>
            <pc:docMk/>
            <pc:sldMasterMk cId="3532087919" sldId="2147483672"/>
            <pc:sldLayoutMk cId="1482347873" sldId="2147483673"/>
          </pc:sldLayoutMkLst>
        </pc:sldLayoutChg>
        <pc:sldLayoutChg chg="add">
          <pc:chgData name="Polona Le Quesne Stabej" userId="9a3da78b-eb26-42b3-8962-8b2e1fe7ef27" providerId="ADAL" clId="{491622E7-41FD-40A6-A172-B581C566E61B}" dt="2022-03-24T22:32:53.982" v="10" actId="27028"/>
          <pc:sldLayoutMkLst>
            <pc:docMk/>
            <pc:sldMasterMk cId="3532087919" sldId="2147483672"/>
            <pc:sldLayoutMk cId="2431581207" sldId="2147483676"/>
          </pc:sldLayoutMkLst>
        </pc:sldLayoutChg>
      </pc:sldMasterChg>
      <pc:sldMasterChg chg="replId modSldLayout">
        <pc:chgData name="Polona Le Quesne Stabej" userId="9a3da78b-eb26-42b3-8962-8b2e1fe7ef27" providerId="ADAL" clId="{491622E7-41FD-40A6-A172-B581C566E61B}" dt="2022-05-03T07:44:35.744" v="7573" actId="27028"/>
        <pc:sldMasterMkLst>
          <pc:docMk/>
          <pc:sldMasterMk cId="3649942206" sldId="2147483682"/>
        </pc:sldMasterMkLst>
        <pc:sldLayoutChg chg="replId">
          <pc:chgData name="Polona Le Quesne Stabej" userId="9a3da78b-eb26-42b3-8962-8b2e1fe7ef27" providerId="ADAL" clId="{491622E7-41FD-40A6-A172-B581C566E61B}" dt="2022-03-24T23:37:41.722" v="552" actId="27028"/>
          <pc:sldLayoutMkLst>
            <pc:docMk/>
            <pc:sldMasterMk cId="3649942206" sldId="2147483682"/>
            <pc:sldLayoutMk cId="1652967053" sldId="2147483683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402534371" sldId="2147483690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845289780" sldId="2147483692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088481620" sldId="2147483693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539268357" sldId="2147483694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2494373276" sldId="2147483695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175856338" sldId="2147483696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934662787" sldId="2147483697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1273184515" sldId="2147483698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3812298999" sldId="2147483699"/>
          </pc:sldLayoutMkLst>
        </pc:sldLayoutChg>
        <pc:sldLayoutChg chg="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649942206" sldId="2147483682"/>
            <pc:sldLayoutMk cId="4016594390" sldId="2147483700"/>
          </pc:sldLayoutMkLst>
        </pc:sldLayoutChg>
      </pc:sldMasterChg>
      <pc:sldMasterChg chg="add replId addSldLayout delSldLayout modSldLayout">
        <pc:chgData name="Polona Le Quesne Stabej" userId="9a3da78b-eb26-42b3-8962-8b2e1fe7ef27" providerId="ADAL" clId="{491622E7-41FD-40A6-A172-B581C566E61B}" dt="2022-05-09T11:01:14.811" v="11741" actId="27028"/>
        <pc:sldMasterMkLst>
          <pc:docMk/>
          <pc:sldMasterMk cId="3493337623" sldId="2147483685"/>
        </pc:sldMasterMkLst>
        <pc:sldLayoutChg chg="add">
          <pc:chgData name="Polona Le Quesne Stabej" userId="9a3da78b-eb26-42b3-8962-8b2e1fe7ef27" providerId="ADAL" clId="{491622E7-41FD-40A6-A172-B581C566E61B}" dt="2022-05-09T11:01:14.811" v="11741" actId="27028"/>
          <pc:sldLayoutMkLst>
            <pc:docMk/>
            <pc:sldMasterMk cId="3493337623" sldId="2147483685"/>
            <pc:sldLayoutMk cId="1197925517" sldId="2147483655"/>
          </pc:sldLayoutMkLst>
        </pc:sldLayoutChg>
        <pc:sldLayoutChg chg="add replId">
          <pc:chgData name="Polona Le Quesne Stabej" userId="9a3da78b-eb26-42b3-8962-8b2e1fe7ef27" providerId="ADAL" clId="{491622E7-41FD-40A6-A172-B581C566E61B}" dt="2022-04-01T02:53:07.659" v="4249" actId="27028"/>
          <pc:sldLayoutMkLst>
            <pc:docMk/>
            <pc:sldMasterMk cId="3493337623" sldId="2147483685"/>
            <pc:sldLayoutMk cId="2398857703" sldId="2147483686"/>
          </pc:sldLayoutMkLst>
        </pc:sldLayoutChg>
        <pc:sldLayoutChg chg="del">
          <pc:chgData name="Polona Le Quesne Stabej" userId="9a3da78b-eb26-42b3-8962-8b2e1fe7ef27" providerId="ADAL" clId="{491622E7-41FD-40A6-A172-B581C566E61B}" dt="2022-05-09T10:40:38.760" v="11610" actId="47"/>
          <pc:sldLayoutMkLst>
            <pc:docMk/>
            <pc:sldMasterMk cId="3493337623" sldId="2147483685"/>
            <pc:sldLayoutMk cId="3807222898" sldId="2147483701"/>
          </pc:sldLayoutMkLst>
        </pc:sldLayoutChg>
      </pc:sldMasterChg>
      <pc:sldMasterChg chg="add del addSldLayout delSldLayout">
        <pc:chgData name="Polona Le Quesne Stabej" userId="9a3da78b-eb26-42b3-8962-8b2e1fe7ef27" providerId="ADAL" clId="{491622E7-41FD-40A6-A172-B581C566E61B}" dt="2022-04-07T23:37:10.053" v="4418" actId="27028"/>
        <pc:sldMasterMkLst>
          <pc:docMk/>
          <pc:sldMasterMk cId="3532087919" sldId="2147483687"/>
        </pc:sldMasterMkLst>
        <pc:sldLayoutChg chg="add del">
          <pc:chgData name="Polona Le Quesne Stabej" userId="9a3da78b-eb26-42b3-8962-8b2e1fe7ef27" providerId="ADAL" clId="{491622E7-41FD-40A6-A172-B581C566E61B}" dt="2022-04-07T23:37:10.053" v="4418" actId="27028"/>
          <pc:sldLayoutMkLst>
            <pc:docMk/>
            <pc:sldMasterMk cId="3532087919" sldId="2147483687"/>
            <pc:sldLayoutMk cId="1966404203" sldId="2147483688"/>
          </pc:sldLayoutMkLst>
        </pc:sldLayoutChg>
      </pc:sldMasterChg>
      <pc:sldMasterChg chg="add replId addSldLayout modSldLayout">
        <pc:chgData name="Polona Le Quesne Stabej" userId="9a3da78b-eb26-42b3-8962-8b2e1fe7ef27" providerId="ADAL" clId="{491622E7-41FD-40A6-A172-B581C566E61B}" dt="2022-05-03T07:44:35.744" v="7573" actId="27028"/>
        <pc:sldMasterMkLst>
          <pc:docMk/>
          <pc:sldMasterMk cId="3532087919" sldId="2147483689"/>
        </pc:sldMasterMkLst>
        <pc:sldLayoutChg chg="add replId">
          <pc:chgData name="Polona Le Quesne Stabej" userId="9a3da78b-eb26-42b3-8962-8b2e1fe7ef27" providerId="ADAL" clId="{491622E7-41FD-40A6-A172-B581C566E61B}" dt="2022-05-03T07:44:35.744" v="7573" actId="27028"/>
          <pc:sldLayoutMkLst>
            <pc:docMk/>
            <pc:sldMasterMk cId="3532087919" sldId="2147483689"/>
            <pc:sldLayoutMk cId="1966404203" sldId="2147483691"/>
          </pc:sldLayoutMkLst>
        </pc:sldLayoutChg>
      </pc:sldMasterChg>
    </pc:docChg>
  </pc:docChgLst>
  <pc:docChgLst>
    <pc:chgData name="Polona Le Quesne Stabej" userId="S::pleq986@uoa.auckland.ac.nz::9a3da78b-eb26-42b3-8962-8b2e1fe7ef27" providerId="AD" clId="Web-{A006C64B-0C77-4CF9-9CB5-2D66E83C1852}"/>
    <pc:docChg chg="modSld">
      <pc:chgData name="Polona Le Quesne Stabej" userId="S::pleq986@uoa.auckland.ac.nz::9a3da78b-eb26-42b3-8962-8b2e1fe7ef27" providerId="AD" clId="Web-{A006C64B-0C77-4CF9-9CB5-2D66E83C1852}" dt="2022-04-01T02:13:57.445" v="200"/>
      <pc:docMkLst>
        <pc:docMk/>
      </pc:docMkLst>
      <pc:sldChg chg="addSp modSp">
        <pc:chgData name="Polona Le Quesne Stabej" userId="S::pleq986@uoa.auckland.ac.nz::9a3da78b-eb26-42b3-8962-8b2e1fe7ef27" providerId="AD" clId="Web-{A006C64B-0C77-4CF9-9CB5-2D66E83C1852}" dt="2022-04-01T01:45:35.180" v="174" actId="20577"/>
        <pc:sldMkLst>
          <pc:docMk/>
          <pc:sldMk cId="4246954409" sldId="260"/>
        </pc:sldMkLst>
        <pc:spChg chg="add mod">
          <ac:chgData name="Polona Le Quesne Stabej" userId="S::pleq986@uoa.auckland.ac.nz::9a3da78b-eb26-42b3-8962-8b2e1fe7ef27" providerId="AD" clId="Web-{A006C64B-0C77-4CF9-9CB5-2D66E83C1852}" dt="2022-04-01T01:45:35.180" v="174" actId="20577"/>
          <ac:spMkLst>
            <pc:docMk/>
            <pc:sldMk cId="4246954409" sldId="260"/>
            <ac:spMk id="9" creationId="{B636C98A-396C-C113-76DA-17943117DA25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3-31T22:48:26.532" v="0" actId="1076"/>
        <pc:sldMkLst>
          <pc:docMk/>
          <pc:sldMk cId="2332728034" sldId="291"/>
        </pc:sldMkLst>
        <pc:spChg chg="mod">
          <ac:chgData name="Polona Le Quesne Stabej" userId="S::pleq986@uoa.auckland.ac.nz::9a3da78b-eb26-42b3-8962-8b2e1fe7ef27" providerId="AD" clId="Web-{A006C64B-0C77-4CF9-9CB5-2D66E83C1852}" dt="2022-03-31T22:48:26.532" v="0" actId="1076"/>
          <ac:spMkLst>
            <pc:docMk/>
            <pc:sldMk cId="2332728034" sldId="291"/>
            <ac:spMk id="6" creationId="{FE68F1C1-1894-416A-88D4-B2343F2D7352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4-01T02:13:26.303" v="198" actId="20577"/>
        <pc:sldMkLst>
          <pc:docMk/>
          <pc:sldMk cId="4224633011" sldId="292"/>
        </pc:sldMkLst>
        <pc:spChg chg="mod">
          <ac:chgData name="Polona Le Quesne Stabej" userId="S::pleq986@uoa.auckland.ac.nz::9a3da78b-eb26-42b3-8962-8b2e1fe7ef27" providerId="AD" clId="Web-{A006C64B-0C77-4CF9-9CB5-2D66E83C1852}" dt="2022-04-01T02:13:26.303" v="198" actId="20577"/>
          <ac:spMkLst>
            <pc:docMk/>
            <pc:sldMk cId="4224633011" sldId="292"/>
            <ac:spMk id="6" creationId="{52721407-0AA5-404B-8CFC-70F862526F5D}"/>
          </ac:spMkLst>
        </pc:spChg>
      </pc:sldChg>
      <pc:sldChg chg="modSp">
        <pc:chgData name="Polona Le Quesne Stabej" userId="S::pleq986@uoa.auckland.ac.nz::9a3da78b-eb26-42b3-8962-8b2e1fe7ef27" providerId="AD" clId="Web-{A006C64B-0C77-4CF9-9CB5-2D66E83C1852}" dt="2022-04-01T02:13:57.445" v="200"/>
        <pc:sldMkLst>
          <pc:docMk/>
          <pc:sldMk cId="218609339" sldId="293"/>
        </pc:sldMkLst>
        <pc:graphicFrameChg chg="mod modGraphic">
          <ac:chgData name="Polona Le Quesne Stabej" userId="S::pleq986@uoa.auckland.ac.nz::9a3da78b-eb26-42b3-8962-8b2e1fe7ef27" providerId="AD" clId="Web-{A006C64B-0C77-4CF9-9CB5-2D66E83C1852}" dt="2022-04-01T02:13:57.445" v="200"/>
          <ac:graphicFrameMkLst>
            <pc:docMk/>
            <pc:sldMk cId="218609339" sldId="293"/>
            <ac:graphicFrameMk id="7" creationId="{00000000-0000-0000-0000-000000000000}"/>
          </ac:graphicFrameMkLst>
        </pc:graphicFrameChg>
      </pc:sldChg>
      <pc:sldChg chg="addSp delSp modSp addAnim delAnim">
        <pc:chgData name="Polona Le Quesne Stabej" userId="S::pleq986@uoa.auckland.ac.nz::9a3da78b-eb26-42b3-8962-8b2e1fe7ef27" providerId="AD" clId="Web-{A006C64B-0C77-4CF9-9CB5-2D66E83C1852}" dt="2022-04-01T01:47:06.698" v="182"/>
        <pc:sldMkLst>
          <pc:docMk/>
          <pc:sldMk cId="2835488330" sldId="300"/>
        </pc:sldMkLst>
        <pc:spChg chg="mod">
          <ac:chgData name="Polona Le Quesne Stabej" userId="S::pleq986@uoa.auckland.ac.nz::9a3da78b-eb26-42b3-8962-8b2e1fe7ef27" providerId="AD" clId="Web-{A006C64B-0C77-4CF9-9CB5-2D66E83C1852}" dt="2022-04-01T01:46:44.994" v="178" actId="1076"/>
          <ac:spMkLst>
            <pc:docMk/>
            <pc:sldMk cId="2835488330" sldId="300"/>
            <ac:spMk id="26" creationId="{A66D99FA-1C31-4E42-4A8E-47190449F665}"/>
          </ac:spMkLst>
        </pc:spChg>
        <pc:grpChg chg="add del mod">
          <ac:chgData name="Polona Le Quesne Stabej" userId="S::pleq986@uoa.auckland.ac.nz::9a3da78b-eb26-42b3-8962-8b2e1fe7ef27" providerId="AD" clId="Web-{A006C64B-0C77-4CF9-9CB5-2D66E83C1852}" dt="2022-04-01T01:47:06.698" v="182"/>
          <ac:grpSpMkLst>
            <pc:docMk/>
            <pc:sldMk cId="2835488330" sldId="300"/>
            <ac:grpSpMk id="14" creationId="{896E1DD2-A4AD-80AC-B43D-765E317E9A25}"/>
          </ac:grpSpMkLst>
        </pc:grpChg>
        <pc:grpChg chg="add del">
          <ac:chgData name="Polona Le Quesne Stabej" userId="S::pleq986@uoa.auckland.ac.nz::9a3da78b-eb26-42b3-8962-8b2e1fe7ef27" providerId="AD" clId="Web-{A006C64B-0C77-4CF9-9CB5-2D66E83C1852}" dt="2022-04-01T01:47:06.057" v="181"/>
          <ac:grpSpMkLst>
            <pc:docMk/>
            <pc:sldMk cId="2835488330" sldId="300"/>
            <ac:grpSpMk id="28" creationId="{405B2092-0CDB-68EF-8AD3-2A8224EA1120}"/>
          </ac:grpSpMkLst>
        </pc:grpChg>
        <pc:picChg chg="ord">
          <ac:chgData name="Polona Le Quesne Stabej" userId="S::pleq986@uoa.auckland.ac.nz::9a3da78b-eb26-42b3-8962-8b2e1fe7ef27" providerId="AD" clId="Web-{A006C64B-0C77-4CF9-9CB5-2D66E83C1852}" dt="2022-04-01T01:46:55.432" v="180"/>
          <ac:picMkLst>
            <pc:docMk/>
            <pc:sldMk cId="2835488330" sldId="300"/>
            <ac:picMk id="13" creationId="{72572E8C-FA07-406F-BF31-28EA3BB1324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BB477-7B21-4D02-8CDA-9EE08A6C884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A6C715-DBC5-4F3E-BA71-FF991143B728}">
      <dgm:prSet phldrT="[Text]"/>
      <dgm:spPr>
        <a:solidFill>
          <a:srgbClr val="00B2CA">
            <a:alpha val="84000"/>
          </a:srgbClr>
        </a:solidFill>
      </dgm:spPr>
      <dgm:t>
        <a:bodyPr/>
        <a:lstStyle/>
        <a:p>
          <a:r>
            <a:rPr lang="en-NZ" dirty="0">
              <a:latin typeface="Segoe UI Symbol" panose="020B0502040204020203" pitchFamily="34" charset="0"/>
              <a:ea typeface="Segoe UI Symbol" panose="020B0502040204020203" pitchFamily="34" charset="0"/>
            </a:rPr>
            <a:t>Classification</a:t>
          </a:r>
        </a:p>
      </dgm:t>
    </dgm:pt>
    <dgm:pt modelId="{8E019152-DC0B-4E65-BF2A-E389E08EC288}" type="parTrans" cxnId="{AB4B5FD2-1D3F-44FF-98ED-1F3C269DC8D1}">
      <dgm:prSet/>
      <dgm:spPr/>
      <dgm:t>
        <a:bodyPr/>
        <a:lstStyle/>
        <a:p>
          <a:endParaRPr lang="en-NZ"/>
        </a:p>
      </dgm:t>
    </dgm:pt>
    <dgm:pt modelId="{97DAB8E3-48F4-4E42-BC27-6D9175F99AD0}" type="sibTrans" cxnId="{AB4B5FD2-1D3F-44FF-98ED-1F3C269DC8D1}">
      <dgm:prSet/>
      <dgm:spPr/>
      <dgm:t>
        <a:bodyPr/>
        <a:lstStyle/>
        <a:p>
          <a:endParaRPr lang="en-NZ"/>
        </a:p>
      </dgm:t>
    </dgm:pt>
    <dgm:pt modelId="{85F2BDB6-597F-4C5E-9F6F-A2C9EED5EE95}">
      <dgm:prSet phldrT="[Text]"/>
      <dgm:spPr>
        <a:solidFill>
          <a:srgbClr val="00B2CA">
            <a:alpha val="84000"/>
          </a:srgbClr>
        </a:solidFill>
      </dgm:spPr>
      <dgm:t>
        <a:bodyPr/>
        <a:lstStyle/>
        <a:p>
          <a:r>
            <a:rPr lang="en-NZ">
              <a:latin typeface="Segoe UI Symbol" panose="020B0502040204020203" pitchFamily="34" charset="0"/>
              <a:ea typeface="Segoe UI Symbol" panose="020B0502040204020203" pitchFamily="34" charset="0"/>
            </a:rPr>
            <a:t>of</a:t>
          </a:r>
        </a:p>
      </dgm:t>
    </dgm:pt>
    <dgm:pt modelId="{B82AC417-E7B3-45DC-8280-77842B2E4B2E}" type="parTrans" cxnId="{D6FEF578-4D2C-4B57-8460-3DDAE0C7A1B1}">
      <dgm:prSet/>
      <dgm:spPr/>
      <dgm:t>
        <a:bodyPr/>
        <a:lstStyle/>
        <a:p>
          <a:endParaRPr lang="en-NZ"/>
        </a:p>
      </dgm:t>
    </dgm:pt>
    <dgm:pt modelId="{2C727AE7-5D76-4CC9-8804-5B41567FB639}" type="sibTrans" cxnId="{D6FEF578-4D2C-4B57-8460-3DDAE0C7A1B1}">
      <dgm:prSet/>
      <dgm:spPr/>
      <dgm:t>
        <a:bodyPr/>
        <a:lstStyle/>
        <a:p>
          <a:endParaRPr lang="en-NZ"/>
        </a:p>
      </dgm:t>
    </dgm:pt>
    <dgm:pt modelId="{9D3466DE-0E7D-4F48-B97F-A0211F1CCA62}">
      <dgm:prSet phldrT="[Text]"/>
      <dgm:spPr>
        <a:solidFill>
          <a:srgbClr val="00B2CA">
            <a:alpha val="84000"/>
          </a:srgbClr>
        </a:solidFill>
      </dgm:spPr>
      <dgm:t>
        <a:bodyPr/>
        <a:lstStyle/>
        <a:p>
          <a:r>
            <a:rPr lang="en-NZ">
              <a:latin typeface="Segoe UI Symbol" panose="020B0502040204020203" pitchFamily="34" charset="0"/>
              <a:ea typeface="Segoe UI Symbol" panose="020B0502040204020203" pitchFamily="34" charset="0"/>
            </a:rPr>
            <a:t>evidence</a:t>
          </a:r>
        </a:p>
      </dgm:t>
    </dgm:pt>
    <dgm:pt modelId="{5D041858-C46E-42D3-87BB-199342B20562}" type="parTrans" cxnId="{90CBEF2B-BC29-4929-B169-FB64BDDD3116}">
      <dgm:prSet/>
      <dgm:spPr/>
      <dgm:t>
        <a:bodyPr/>
        <a:lstStyle/>
        <a:p>
          <a:endParaRPr lang="en-NZ"/>
        </a:p>
      </dgm:t>
    </dgm:pt>
    <dgm:pt modelId="{A8F06185-EA9E-44B7-91AC-FC77B09D50FE}" type="sibTrans" cxnId="{90CBEF2B-BC29-4929-B169-FB64BDDD3116}">
      <dgm:prSet/>
      <dgm:spPr/>
      <dgm:t>
        <a:bodyPr/>
        <a:lstStyle/>
        <a:p>
          <a:endParaRPr lang="en-NZ"/>
        </a:p>
      </dgm:t>
    </dgm:pt>
    <dgm:pt modelId="{2E812E23-9A90-4918-9CDC-B6B1FC05BF78}" type="pres">
      <dgm:prSet presAssocID="{DAEBB477-7B21-4D02-8CDA-9EE08A6C8842}" presName="Name0" presStyleCnt="0">
        <dgm:presLayoutVars>
          <dgm:dir/>
          <dgm:animLvl val="lvl"/>
          <dgm:resizeHandles val="exact"/>
        </dgm:presLayoutVars>
      </dgm:prSet>
      <dgm:spPr/>
    </dgm:pt>
    <dgm:pt modelId="{7E8F4D07-45A1-497C-B9FA-E7A41D062842}" type="pres">
      <dgm:prSet presAssocID="{48A6C715-DBC5-4F3E-BA71-FF991143B72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18D91B-ED8B-47ED-AD00-98C8DDE58919}" type="pres">
      <dgm:prSet presAssocID="{97DAB8E3-48F4-4E42-BC27-6D9175F99AD0}" presName="parTxOnlySpace" presStyleCnt="0"/>
      <dgm:spPr/>
    </dgm:pt>
    <dgm:pt modelId="{D4B43F5C-E4F4-40E1-A1A0-35283D4EA934}" type="pres">
      <dgm:prSet presAssocID="{85F2BDB6-597F-4C5E-9F6F-A2C9EED5EE9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DAAF968-A19E-413C-A23C-2F9085E49EA1}" type="pres">
      <dgm:prSet presAssocID="{2C727AE7-5D76-4CC9-8804-5B41567FB639}" presName="parTxOnlySpace" presStyleCnt="0"/>
      <dgm:spPr/>
    </dgm:pt>
    <dgm:pt modelId="{9A10ED12-978F-4DFF-9AFB-28D6AD60B3BD}" type="pres">
      <dgm:prSet presAssocID="{9D3466DE-0E7D-4F48-B97F-A0211F1CCA6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0CBEF2B-BC29-4929-B169-FB64BDDD3116}" srcId="{DAEBB477-7B21-4D02-8CDA-9EE08A6C8842}" destId="{9D3466DE-0E7D-4F48-B97F-A0211F1CCA62}" srcOrd="2" destOrd="0" parTransId="{5D041858-C46E-42D3-87BB-199342B20562}" sibTransId="{A8F06185-EA9E-44B7-91AC-FC77B09D50FE}"/>
    <dgm:cxn modelId="{884AD64E-127A-4F94-84EE-56D31B1A2BD4}" type="presOf" srcId="{DAEBB477-7B21-4D02-8CDA-9EE08A6C8842}" destId="{2E812E23-9A90-4918-9CDC-B6B1FC05BF78}" srcOrd="0" destOrd="0" presId="urn:microsoft.com/office/officeart/2005/8/layout/chevron1"/>
    <dgm:cxn modelId="{D6FEF578-4D2C-4B57-8460-3DDAE0C7A1B1}" srcId="{DAEBB477-7B21-4D02-8CDA-9EE08A6C8842}" destId="{85F2BDB6-597F-4C5E-9F6F-A2C9EED5EE95}" srcOrd="1" destOrd="0" parTransId="{B82AC417-E7B3-45DC-8280-77842B2E4B2E}" sibTransId="{2C727AE7-5D76-4CC9-8804-5B41567FB639}"/>
    <dgm:cxn modelId="{068F1CB2-C08F-4305-9F4A-A7D9655C2083}" type="presOf" srcId="{48A6C715-DBC5-4F3E-BA71-FF991143B728}" destId="{7E8F4D07-45A1-497C-B9FA-E7A41D062842}" srcOrd="0" destOrd="0" presId="urn:microsoft.com/office/officeart/2005/8/layout/chevron1"/>
    <dgm:cxn modelId="{07B6FBCE-2EE4-4A78-A069-9BC6AD7C0336}" type="presOf" srcId="{9D3466DE-0E7D-4F48-B97F-A0211F1CCA62}" destId="{9A10ED12-978F-4DFF-9AFB-28D6AD60B3BD}" srcOrd="0" destOrd="0" presId="urn:microsoft.com/office/officeart/2005/8/layout/chevron1"/>
    <dgm:cxn modelId="{2EB0E5D1-FA86-4F0A-9D96-540C937BB5A4}" type="presOf" srcId="{85F2BDB6-597F-4C5E-9F6F-A2C9EED5EE95}" destId="{D4B43F5C-E4F4-40E1-A1A0-35283D4EA934}" srcOrd="0" destOrd="0" presId="urn:microsoft.com/office/officeart/2005/8/layout/chevron1"/>
    <dgm:cxn modelId="{AB4B5FD2-1D3F-44FF-98ED-1F3C269DC8D1}" srcId="{DAEBB477-7B21-4D02-8CDA-9EE08A6C8842}" destId="{48A6C715-DBC5-4F3E-BA71-FF991143B728}" srcOrd="0" destOrd="0" parTransId="{8E019152-DC0B-4E65-BF2A-E389E08EC288}" sibTransId="{97DAB8E3-48F4-4E42-BC27-6D9175F99AD0}"/>
    <dgm:cxn modelId="{63F486A2-67DB-47B2-9B4F-9BEBD2CACBD7}" type="presParOf" srcId="{2E812E23-9A90-4918-9CDC-B6B1FC05BF78}" destId="{7E8F4D07-45A1-497C-B9FA-E7A41D062842}" srcOrd="0" destOrd="0" presId="urn:microsoft.com/office/officeart/2005/8/layout/chevron1"/>
    <dgm:cxn modelId="{F1CDCB31-D59E-4EE4-A81C-41D11F92EF23}" type="presParOf" srcId="{2E812E23-9A90-4918-9CDC-B6B1FC05BF78}" destId="{DF18D91B-ED8B-47ED-AD00-98C8DDE58919}" srcOrd="1" destOrd="0" presId="urn:microsoft.com/office/officeart/2005/8/layout/chevron1"/>
    <dgm:cxn modelId="{E68D8195-FD3E-4C44-8E39-F4F01609771B}" type="presParOf" srcId="{2E812E23-9A90-4918-9CDC-B6B1FC05BF78}" destId="{D4B43F5C-E4F4-40E1-A1A0-35283D4EA934}" srcOrd="2" destOrd="0" presId="urn:microsoft.com/office/officeart/2005/8/layout/chevron1"/>
    <dgm:cxn modelId="{EB00484A-DE9E-40C0-8797-D24E2EF387CD}" type="presParOf" srcId="{2E812E23-9A90-4918-9CDC-B6B1FC05BF78}" destId="{0DAAF968-A19E-413C-A23C-2F9085E49EA1}" srcOrd="3" destOrd="0" presId="urn:microsoft.com/office/officeart/2005/8/layout/chevron1"/>
    <dgm:cxn modelId="{2968200B-9430-4074-8E7B-60A549C6AD6F}" type="presParOf" srcId="{2E812E23-9A90-4918-9CDC-B6B1FC05BF78}" destId="{9A10ED12-978F-4DFF-9AFB-28D6AD60B3B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F4D07-45A1-497C-B9FA-E7A41D062842}">
      <dsp:nvSpPr>
        <dsp:cNvPr id="0" name=""/>
        <dsp:cNvSpPr/>
      </dsp:nvSpPr>
      <dsp:spPr>
        <a:xfrm>
          <a:off x="1498" y="995324"/>
          <a:ext cx="1825285" cy="730114"/>
        </a:xfrm>
        <a:prstGeom prst="chevron">
          <a:avLst/>
        </a:prstGeom>
        <a:solidFill>
          <a:srgbClr val="00B2CA">
            <a:alpha val="8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>
              <a:latin typeface="Segoe UI Symbol" panose="020B0502040204020203" pitchFamily="34" charset="0"/>
              <a:ea typeface="Segoe UI Symbol" panose="020B0502040204020203" pitchFamily="34" charset="0"/>
            </a:rPr>
            <a:t>Classification</a:t>
          </a:r>
        </a:p>
      </dsp:txBody>
      <dsp:txXfrm>
        <a:off x="366555" y="995324"/>
        <a:ext cx="1095171" cy="730114"/>
      </dsp:txXfrm>
    </dsp:sp>
    <dsp:sp modelId="{D4B43F5C-E4F4-40E1-A1A0-35283D4EA934}">
      <dsp:nvSpPr>
        <dsp:cNvPr id="0" name=""/>
        <dsp:cNvSpPr/>
      </dsp:nvSpPr>
      <dsp:spPr>
        <a:xfrm>
          <a:off x="1644255" y="995324"/>
          <a:ext cx="1825285" cy="730114"/>
        </a:xfrm>
        <a:prstGeom prst="chevron">
          <a:avLst/>
        </a:prstGeom>
        <a:solidFill>
          <a:srgbClr val="00B2CA">
            <a:alpha val="8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>
              <a:latin typeface="Segoe UI Symbol" panose="020B0502040204020203" pitchFamily="34" charset="0"/>
              <a:ea typeface="Segoe UI Symbol" panose="020B0502040204020203" pitchFamily="34" charset="0"/>
            </a:rPr>
            <a:t>of</a:t>
          </a:r>
        </a:p>
      </dsp:txBody>
      <dsp:txXfrm>
        <a:off x="2009312" y="995324"/>
        <a:ext cx="1095171" cy="730114"/>
      </dsp:txXfrm>
    </dsp:sp>
    <dsp:sp modelId="{9A10ED12-978F-4DFF-9AFB-28D6AD60B3BD}">
      <dsp:nvSpPr>
        <dsp:cNvPr id="0" name=""/>
        <dsp:cNvSpPr/>
      </dsp:nvSpPr>
      <dsp:spPr>
        <a:xfrm>
          <a:off x="3287012" y="995324"/>
          <a:ext cx="1825285" cy="730114"/>
        </a:xfrm>
        <a:prstGeom prst="chevron">
          <a:avLst/>
        </a:prstGeom>
        <a:solidFill>
          <a:srgbClr val="00B2CA">
            <a:alpha val="8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>
              <a:latin typeface="Segoe UI Symbol" panose="020B0502040204020203" pitchFamily="34" charset="0"/>
              <a:ea typeface="Segoe UI Symbol" panose="020B0502040204020203" pitchFamily="34" charset="0"/>
            </a:rPr>
            <a:t>evidence</a:t>
          </a:r>
        </a:p>
      </dsp:txBody>
      <dsp:txXfrm>
        <a:off x="3652069" y="995324"/>
        <a:ext cx="1095171" cy="73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5F078-82C5-4188-AE3C-FCE7FBC31693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1471-0E24-42B4-9B30-67B5C12CCE7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924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217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8613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184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45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689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6959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2642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A7F95-EE9A-479A-ADBD-1454ED01B3C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5248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1576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Two examples of cancer databases containing information on somatic variants/changes found in various cancers:</a:t>
            </a:r>
          </a:p>
          <a:p>
            <a:r>
              <a:rPr lang="en-NZ" dirty="0" err="1"/>
              <a:t>OnkoKB</a:t>
            </a:r>
            <a:r>
              <a:rPr lang="en-NZ" dirty="0"/>
              <a:t>: https://www.oncokb.org/</a:t>
            </a:r>
          </a:p>
          <a:p>
            <a:r>
              <a:rPr lang="en-NZ" dirty="0"/>
              <a:t>Cancer Hotspots: http://www.cancerhotspots.org/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0071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439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  <a:p>
            <a:endParaRPr lang="en-NZ" b="1">
              <a:solidFill>
                <a:srgbClr val="FF0000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57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7743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213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9846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  <a:p>
            <a:endParaRPr lang="en-NZ" b="1">
              <a:solidFill>
                <a:srgbClr val="FF0000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6037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  <a:p>
            <a:endParaRPr lang="en-NZ" b="1">
              <a:solidFill>
                <a:srgbClr val="FF0000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3812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36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693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  <a:p>
            <a:endParaRPr lang="en-NZ" b="1">
              <a:solidFill>
                <a:srgbClr val="FF0000"/>
              </a:solidFill>
            </a:endParaRPr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89163-B6C8-46B3-95AB-CEF8D302D5F4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793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Chromosome picture from: https://commons.wikimedia.org/wiki/File:Diagram_of_a_gene_on_a_chromosome_CRUK_020.svg /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If re-used, attribute to Cancer Research UK / Wikimedia Commons / By Cancer Research UK - Original email from CRUK, CC BY-SA 4.0, https://commons.wikimedia.org/w/index.php?curid=34332671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403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91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76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935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51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1471-0E24-42B4-9B30-67B5C12CCE74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208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1BD07-88A0-4E6A-BA76-D3E9AB9F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5C949-50A4-45F9-B6F7-E434C1DF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E08E-D38D-4273-A532-C205A903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78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1BD07-88A0-4E6A-BA76-D3E9AB9F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5C949-50A4-45F9-B6F7-E434C1DF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E08E-D38D-4273-A532-C205A903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7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2FE-2768-460A-B4CE-80C5FD16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1F3F-DE9B-4099-9F64-E6ED3B2C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90EB-4135-4623-8745-1C78E502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E765-1A99-4A88-92C4-CCD5BD95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4FD0-68D7-4F9F-B54F-E07995BF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0189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0C078-46A1-404E-954A-8FEC0038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9AB2-6355-4B8F-9F28-43DB709510C9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699D6-5DCE-4791-9CD5-006E9F05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020D-C196-426B-BDA9-2C9F2409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1EF0-EF8B-4BE1-8A57-5361460B31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792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2FE-2768-460A-B4CE-80C5FD16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1F3F-DE9B-4099-9F64-E6ED3B2C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90EB-4135-4623-8745-1C78E502D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8E765-1A99-4A88-92C4-CCD5BD95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94FD0-68D7-4F9F-B54F-E07995BF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018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987C-068A-4FD2-87DB-0AC8D7678CF1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55A2-90F1-4C81-A6A7-45AF46F6B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158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987C-068A-4FD2-87DB-0AC8D7678CF1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55A2-90F1-4C81-A6A7-45AF46F6B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234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987C-068A-4FD2-87DB-0AC8D7678CF1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55A2-90F1-4C81-A6A7-45AF46F6B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640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987C-068A-4FD2-87DB-0AC8D7678CF1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55A2-90F1-4C81-A6A7-45AF46F6B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176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8BDD-13A5-4A96-A4C6-F0F90955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4B86-FDF8-4BF9-8E7E-E6D6A9C83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88BED-1972-43C8-9CBB-D94AC41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2F5DB-BBEC-4796-A5A6-112AE379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FC7B4-4972-4FF2-BE78-E7E47D74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296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20D3-3773-4519-9A62-C39644D2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91201-4C7F-417D-B2CB-667A493B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4F8BA-6E1D-48CA-9488-75CA152B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49721-84C3-40F5-9E87-4D295934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7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13DA-C9A5-4439-9357-2E4EF682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B174B-DD45-4183-ACBF-F99AF3E21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BAE2-9C75-402D-AF5A-A5582B4A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AE22-6DE0-4BC7-838A-17DD5468E560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55FBE-2C9C-4BD5-93A5-8FE7C42B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96DC-F86E-4841-BAED-F2874F44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253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CDF1-F9F6-46EF-8E7C-B6AD8158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3C49D-2622-4BF6-8A26-05F20A8E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33620-8399-4636-802A-9C1110C50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2EB5-825F-4D81-B51B-0DB8DA9EA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1EF5-3186-4EDA-BDE8-B1FEC156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04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0987C-068A-4FD2-87DB-0AC8D7678CF1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D55A2-90F1-4C81-A6A7-45AF46F6B8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208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3" r:id="rId2"/>
    <p:sldLayoutId id="2147483674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3B693-26BA-4E8F-82AF-75E6959F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3398F-F81E-4304-AFBD-CACC4B58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42422-6FE4-45D3-821F-A801D98EC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2AE22-6DE0-4BC7-838A-17DD5468E560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E7B7-3749-45DB-B073-EDC1BCF68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3560-A7A3-4763-BAF2-422E428C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9E01-786B-4167-9681-95B5F59DB5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99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5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CDF1-F9F6-46EF-8E7C-B6AD8158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3C49D-2622-4BF6-8A26-05F20A8E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33620-8399-4636-802A-9C1110C50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89DB2-ED0C-4014-B7CC-DE3DF49C4C2D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2EB5-825F-4D81-B51B-0DB8DA9EA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1EF5-3186-4EDA-BDE8-B1FEC1564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55E7-D405-4794-B332-432F4573E0A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04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DC849-642D-49B1-9C40-AB688D83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9D20-CEC9-47EE-8662-57ABBB687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A156E-C4A3-4A32-8812-DFE7B0564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9AB2-6355-4B8F-9F28-43DB709510C9}" type="datetimeFigureOut">
              <a:rPr lang="en-NZ" smtClean="0"/>
              <a:t>7/06/2022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A06E0-03DD-4786-94B5-0A5B1270F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7CAAA-840F-4F8F-9901-A93A61FF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81EF0-EF8B-4BE1-8A57-5361460B31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33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G7uCskUOrA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arnomen.hgvs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microsoft.com/office/2007/relationships/diagramDrawing" Target="../diagrams/drawing1.xml"/><Relationship Id="rId3" Type="http://schemas.openxmlformats.org/officeDocument/2006/relationships/image" Target="../media/image11.png"/><Relationship Id="rId21" Type="http://schemas.openxmlformats.org/officeDocument/2006/relationships/image" Target="../media/image23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diagramColors" Target="../diagrams/colors1.xml"/><Relationship Id="rId2" Type="http://schemas.microsoft.com/office/2017/06/relationships/model3d" Target="../media/model3d2.glb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26.svg"/><Relationship Id="rId5" Type="http://schemas.openxmlformats.org/officeDocument/2006/relationships/image" Target="../media/image12.png"/><Relationship Id="rId15" Type="http://schemas.openxmlformats.org/officeDocument/2006/relationships/diagramLayout" Target="../diagrams/layout1.xml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microsoft.com/office/2017/06/relationships/model3d" Target="../media/model3d3.glb"/><Relationship Id="rId9" Type="http://schemas.openxmlformats.org/officeDocument/2006/relationships/image" Target="../media/image16.svg"/><Relationship Id="rId14" Type="http://schemas.openxmlformats.org/officeDocument/2006/relationships/diagramData" Target="../diagrams/data1.xml"/><Relationship Id="rId22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ancerresearchuk.org/about-cancer/what-is-cancer/genes-dna-and-canc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0DD23-A322-4BCF-ADD3-8E64591C05A2}"/>
              </a:ext>
            </a:extLst>
          </p:cNvPr>
          <p:cNvSpPr/>
          <p:nvPr/>
        </p:nvSpPr>
        <p:spPr>
          <a:xfrm>
            <a:off x="-110836" y="5275131"/>
            <a:ext cx="12385963" cy="133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NZ" sz="7200">
                <a:solidFill>
                  <a:schemeClr val="bg1"/>
                </a:solidFill>
              </a:rPr>
              <a:t>Genomics for Cancer Clinicians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9369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6-session practical course</a:t>
            </a:r>
            <a:endParaRPr lang="en-NZ" sz="48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8EB87-B22A-4518-A01C-68AF16FAED54}"/>
              </a:ext>
            </a:extLst>
          </p:cNvPr>
          <p:cNvGrpSpPr/>
          <p:nvPr/>
        </p:nvGrpSpPr>
        <p:grpSpPr>
          <a:xfrm>
            <a:off x="3836059" y="5536722"/>
            <a:ext cx="4519883" cy="810550"/>
            <a:chOff x="4087602" y="5536722"/>
            <a:chExt cx="4519883" cy="810550"/>
          </a:xfrm>
        </p:grpSpPr>
        <p:pic>
          <p:nvPicPr>
            <p:cNvPr id="1026" name="Picture 2" descr="The University of Auckland - WUN">
              <a:extLst>
                <a:ext uri="{FF2B5EF4-FFF2-40B4-BE49-F238E27FC236}">
                  <a16:creationId xmlns:a16="http://schemas.microsoft.com/office/drawing/2014/main" id="{CAC9B731-AE8D-48B8-A6D4-9348C8812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602" y="5536722"/>
              <a:ext cx="2456783" cy="81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42B69E-9A61-496C-A1B9-63CC4F678B86}"/>
                </a:ext>
              </a:extLst>
            </p:cNvPr>
            <p:cNvSpPr txBox="1"/>
            <p:nvPr/>
          </p:nvSpPr>
          <p:spPr>
            <a:xfrm>
              <a:off x="6661373" y="5649609"/>
              <a:ext cx="194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Genomics into</a:t>
              </a:r>
            </a:p>
            <a:p>
              <a:r>
                <a:rPr lang="en-US" sz="1600">
                  <a:solidFill>
                    <a:srgbClr val="035085"/>
                  </a:solidFill>
                  <a:latin typeface="+mj-lt"/>
                </a:rPr>
                <a:t>Medicine</a:t>
              </a:r>
              <a:endParaRPr lang="en-NZ" sz="1600">
                <a:solidFill>
                  <a:srgbClr val="035085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5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7" titl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4459CCA0-023D-4803-B758-74048331B1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3884" y="791146"/>
            <a:ext cx="9658374" cy="5456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E3A1F0-62A5-4CD1-A243-B88B2C11D54A}"/>
              </a:ext>
            </a:extLst>
          </p:cNvPr>
          <p:cNvSpPr txBox="1"/>
          <p:nvPr/>
        </p:nvSpPr>
        <p:spPr>
          <a:xfrm>
            <a:off x="143215" y="12511"/>
            <a:ext cx="12579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>
                    <a:lumMod val="65000"/>
                  </a:schemeClr>
                </a:solidFill>
              </a:rPr>
              <a:t>https://www.yourgenome.org/video/from-dna-to-protein</a:t>
            </a:r>
          </a:p>
        </p:txBody>
      </p:sp>
    </p:spTree>
    <p:extLst>
      <p:ext uri="{BB962C8B-B14F-4D97-AF65-F5344CB8AC3E}">
        <p14:creationId xmlns:p14="http://schemas.microsoft.com/office/powerpoint/2010/main" val="23327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6B6A8594-BC0E-42A1-BD58-1DCE48DCFC4A}"/>
              </a:ext>
            </a:extLst>
          </p:cNvPr>
          <p:cNvGrpSpPr/>
          <p:nvPr/>
        </p:nvGrpSpPr>
        <p:grpSpPr>
          <a:xfrm>
            <a:off x="9977225" y="-127997"/>
            <a:ext cx="1722252" cy="7203221"/>
            <a:chOff x="9977225" y="-127997"/>
            <a:chExt cx="1722252" cy="72032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3EDDEC-7CC2-4B76-8167-DE02F50A9DC0}"/>
                </a:ext>
              </a:extLst>
            </p:cNvPr>
            <p:cNvGrpSpPr/>
            <p:nvPr/>
          </p:nvGrpSpPr>
          <p:grpSpPr>
            <a:xfrm rot="5400000">
              <a:off x="9546032" y="4921779"/>
              <a:ext cx="4022698" cy="284192"/>
              <a:chOff x="273996" y="6244430"/>
              <a:chExt cx="4022698" cy="284192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4" name="3D Model 3" descr="DNA">
                    <a:extLst>
                      <a:ext uri="{FF2B5EF4-FFF2-40B4-BE49-F238E27FC236}">
                        <a16:creationId xmlns:a16="http://schemas.microsoft.com/office/drawing/2014/main" id="{E568E3E8-5A50-4FD4-930C-01C85F90FB9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943504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4" name="3D Model 3" descr="DNA">
                    <a:extLst>
                      <a:ext uri="{FF2B5EF4-FFF2-40B4-BE49-F238E27FC236}">
                        <a16:creationId xmlns:a16="http://schemas.microsoft.com/office/drawing/2014/main" id="{E568E3E8-5A50-4FD4-930C-01C85F90FB9B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3052527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6" name="3D Model 5" descr="DNA">
                    <a:extLst>
                      <a:ext uri="{FF2B5EF4-FFF2-40B4-BE49-F238E27FC236}">
                        <a16:creationId xmlns:a16="http://schemas.microsoft.com/office/drawing/2014/main" id="{C5E018B5-6CE2-4825-9545-42493A17F9E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2128708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6" name="3D Model 5" descr="DNA">
                    <a:extLst>
                      <a:ext uri="{FF2B5EF4-FFF2-40B4-BE49-F238E27FC236}">
                        <a16:creationId xmlns:a16="http://schemas.microsoft.com/office/drawing/2014/main" id="{C5E018B5-6CE2-4825-9545-42493A17F9E3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4237731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7" name="3D Model 6" descr="DNA">
                    <a:extLst>
                      <a:ext uri="{FF2B5EF4-FFF2-40B4-BE49-F238E27FC236}">
                        <a16:creationId xmlns:a16="http://schemas.microsoft.com/office/drawing/2014/main" id="{ECEE8C52-73A2-4E1E-BB17-DA7B6EC2519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3342995" y="5574922"/>
                  <a:ext cx="284192" cy="1623207"/>
                </p:xfrm>
                <a:graphic>
                  <a:graphicData uri="http://schemas.microsoft.com/office/drawing/2017/model3d">
                    <am3d:model3d r:embed="rId3">
                      <am3d:spPr>
                        <a:xfrm rot="10800000">
                          <a:off x="0" y="0"/>
                          <a:ext cx="284192" cy="1623207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49127550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24731" d="1000000"/>
                        <am3d:preTrans dx="-118" dy="-18000000" dz="-1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1382256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7" name="3D Model 6" descr="DNA">
                    <a:extLst>
                      <a:ext uri="{FF2B5EF4-FFF2-40B4-BE49-F238E27FC236}">
                        <a16:creationId xmlns:a16="http://schemas.microsoft.com/office/drawing/2014/main" id="{ECEE8C52-73A2-4E1E-BB17-DA7B6EC25191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0800000">
                    <a:off x="11415286" y="5452018"/>
                    <a:ext cx="284192" cy="16232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3D Model 7" descr="DNA">
                  <a:extLst>
                    <a:ext uri="{FF2B5EF4-FFF2-40B4-BE49-F238E27FC236}">
                      <a16:creationId xmlns:a16="http://schemas.microsoft.com/office/drawing/2014/main" id="{29AA9C62-B5F0-438A-8A91-A53CC7067CC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0800000">
                <a:off x="11415285" y="-127997"/>
                <a:ext cx="284192" cy="1623207"/>
              </p:xfrm>
              <a:graphic>
                <a:graphicData uri="http://schemas.microsoft.com/office/drawing/2017/model3d">
                  <am3d:model3d r:embed="rId3">
                    <am3d:spPr>
                      <a:xfrm rot="10800000">
                        <a:off x="0" y="0"/>
                        <a:ext cx="284192" cy="1623207"/>
                      </a:xfrm>
                      <a:prstGeom prst="rect">
                        <a:avLst/>
                      </a:prstGeom>
                    </am3d:spPr>
                    <am3d:camera>
                      <am3d:pos x="0" y="0" z="4912755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31" d="1000000"/>
                      <am3d:preTrans dx="-118" dy="-18000000" dz="-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38225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3D Model 7" descr="DNA">
                  <a:extLst>
                    <a:ext uri="{FF2B5EF4-FFF2-40B4-BE49-F238E27FC236}">
                      <a16:creationId xmlns:a16="http://schemas.microsoft.com/office/drawing/2014/main" id="{29AA9C62-B5F0-438A-8A91-A53CC7067C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11415285" y="-127997"/>
                  <a:ext cx="284192" cy="1623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DNA">
                  <a:extLst>
                    <a:ext uri="{FF2B5EF4-FFF2-40B4-BE49-F238E27FC236}">
                      <a16:creationId xmlns:a16="http://schemas.microsoft.com/office/drawing/2014/main" id="{62FADFED-4D5D-45B1-8282-77A1C6A6BFD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0800000">
                <a:off x="11415285" y="1071748"/>
                <a:ext cx="284192" cy="1623207"/>
              </p:xfrm>
              <a:graphic>
                <a:graphicData uri="http://schemas.microsoft.com/office/drawing/2017/model3d">
                  <am3d:model3d r:embed="rId3">
                    <am3d:spPr>
                      <a:xfrm rot="10800000">
                        <a:off x="0" y="0"/>
                        <a:ext cx="284192" cy="1623207"/>
                      </a:xfrm>
                      <a:prstGeom prst="rect">
                        <a:avLst/>
                      </a:prstGeom>
                    </am3d:spPr>
                    <am3d:camera>
                      <am3d:pos x="0" y="0" z="4912755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24731" d="1000000"/>
                      <am3d:preTrans dx="-118" dy="-18000000" dz="-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38225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DNA">
                  <a:extLst>
                    <a:ext uri="{FF2B5EF4-FFF2-40B4-BE49-F238E27FC236}">
                      <a16:creationId xmlns:a16="http://schemas.microsoft.com/office/drawing/2014/main" id="{62FADFED-4D5D-45B1-8282-77A1C6A6BF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11415285" y="1071748"/>
                  <a:ext cx="284192" cy="162320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4338FE-1A50-4969-9162-8F2549EBD422}"/>
                </a:ext>
              </a:extLst>
            </p:cNvPr>
            <p:cNvSpPr/>
            <p:nvPr/>
          </p:nvSpPr>
          <p:spPr>
            <a:xfrm>
              <a:off x="10816327" y="2099802"/>
              <a:ext cx="466725" cy="419315"/>
            </a:xfrm>
            <a:prstGeom prst="cloud">
              <a:avLst/>
            </a:prstGeom>
            <a:solidFill>
              <a:srgbClr val="477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AB92FB49-2D98-4778-BA34-23A441B8FCF6}"/>
                </a:ext>
              </a:extLst>
            </p:cNvPr>
            <p:cNvSpPr/>
            <p:nvPr/>
          </p:nvSpPr>
          <p:spPr>
            <a:xfrm>
              <a:off x="10940358" y="3085743"/>
              <a:ext cx="466725" cy="419315"/>
            </a:xfrm>
            <a:prstGeom prst="cloud">
              <a:avLst/>
            </a:prstGeom>
            <a:solidFill>
              <a:srgbClr val="477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44A227-B276-40F5-9C12-73FD331F2B15}"/>
                </a:ext>
              </a:extLst>
            </p:cNvPr>
            <p:cNvSpPr txBox="1"/>
            <p:nvPr/>
          </p:nvSpPr>
          <p:spPr>
            <a:xfrm>
              <a:off x="9977225" y="2138018"/>
              <a:ext cx="919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solidFill>
                    <a:srgbClr val="4779A7"/>
                  </a:solidFill>
                </a:rPr>
                <a:t>BRCA1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B65CBA4-512D-4944-87B0-9B24DC399550}"/>
                </a:ext>
              </a:extLst>
            </p:cNvPr>
            <p:cNvSpPr/>
            <p:nvPr/>
          </p:nvSpPr>
          <p:spPr>
            <a:xfrm>
              <a:off x="11237951" y="2115197"/>
              <a:ext cx="274153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8177D5-2350-49D9-91C2-3711A5454934}"/>
                </a:ext>
              </a:extLst>
            </p:cNvPr>
            <p:cNvSpPr/>
            <p:nvPr/>
          </p:nvSpPr>
          <p:spPr>
            <a:xfrm>
              <a:off x="11293457" y="3101907"/>
              <a:ext cx="274153" cy="3693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45" name="Title 2">
            <a:extLst>
              <a:ext uri="{FF2B5EF4-FFF2-40B4-BE49-F238E27FC236}">
                <a16:creationId xmlns:a16="http://schemas.microsoft.com/office/drawing/2014/main" id="{EC689A72-9F75-455B-93CA-0E28C1DFD53B}"/>
              </a:ext>
            </a:extLst>
          </p:cNvPr>
          <p:cNvSpPr txBox="1">
            <a:spLocks/>
          </p:cNvSpPr>
          <p:nvPr/>
        </p:nvSpPr>
        <p:spPr>
          <a:xfrm>
            <a:off x="1842118" y="149080"/>
            <a:ext cx="8465705" cy="801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Variants contributing to tumors</a:t>
            </a:r>
            <a:endParaRPr lang="en-NZ" dirty="0">
              <a:solidFill>
                <a:schemeClr val="accent2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4F15619-064B-4C0A-9BDF-B167CA2E3BFC}"/>
              </a:ext>
            </a:extLst>
          </p:cNvPr>
          <p:cNvGrpSpPr/>
          <p:nvPr/>
        </p:nvGrpSpPr>
        <p:grpSpPr>
          <a:xfrm>
            <a:off x="124578" y="1099629"/>
            <a:ext cx="4545347" cy="4013739"/>
            <a:chOff x="124578" y="1099629"/>
            <a:chExt cx="4545347" cy="40137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AE1522F-80FD-4DA3-8CB8-0F69DDFB5A09}"/>
                </a:ext>
              </a:extLst>
            </p:cNvPr>
            <p:cNvSpPr txBox="1"/>
            <p:nvPr/>
          </p:nvSpPr>
          <p:spPr>
            <a:xfrm>
              <a:off x="124578" y="1768686"/>
              <a:ext cx="2345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Z" dirty="0"/>
                <a:t>Cancer-promoting</a:t>
              </a:r>
            </a:p>
          </p:txBody>
        </p:sp>
        <p:sp>
          <p:nvSpPr>
            <p:cNvPr id="47" name="Title 2">
              <a:extLst>
                <a:ext uri="{FF2B5EF4-FFF2-40B4-BE49-F238E27FC236}">
                  <a16:creationId xmlns:a16="http://schemas.microsoft.com/office/drawing/2014/main" id="{87FA2075-8981-4F61-ABBD-19BA4006D4B8}"/>
                </a:ext>
              </a:extLst>
            </p:cNvPr>
            <p:cNvSpPr txBox="1">
              <a:spLocks/>
            </p:cNvSpPr>
            <p:nvPr/>
          </p:nvSpPr>
          <p:spPr>
            <a:xfrm>
              <a:off x="256811" y="1099629"/>
              <a:ext cx="3440516" cy="8019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/>
                <a:t>Oncogenes</a:t>
              </a:r>
              <a:endParaRPr lang="en-NZ" sz="3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34E5C9-9340-4445-91D8-5CD83855FF29}"/>
                </a:ext>
              </a:extLst>
            </p:cNvPr>
            <p:cNvSpPr txBox="1"/>
            <p:nvPr/>
          </p:nvSpPr>
          <p:spPr>
            <a:xfrm>
              <a:off x="1506013" y="2201324"/>
              <a:ext cx="1741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chemeClr val="accent6"/>
                  </a:solidFill>
                </a:rPr>
                <a:t>Chromosome 7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ABA14C7-C0BD-49F5-9B49-EC77273035BA}"/>
                </a:ext>
              </a:extLst>
            </p:cNvPr>
            <p:cNvGrpSpPr/>
            <p:nvPr/>
          </p:nvGrpSpPr>
          <p:grpSpPr>
            <a:xfrm>
              <a:off x="2074083" y="2654476"/>
              <a:ext cx="190844" cy="2434988"/>
              <a:chOff x="1051518" y="561531"/>
              <a:chExt cx="190844" cy="243498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F4AD79F-5781-40BA-B37D-E0676F3D18DA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626A18E-9F8C-408C-B1C6-668AD9B50367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1AD5931-9B42-49B9-A51C-4F0533EC7A62}"/>
                  </a:ext>
                </a:extLst>
              </p:cNvPr>
              <p:cNvSpPr/>
              <p:nvPr/>
            </p:nvSpPr>
            <p:spPr>
              <a:xfrm rot="5400000">
                <a:off x="1103006" y="2545866"/>
                <a:ext cx="90451" cy="188260"/>
              </a:xfrm>
              <a:prstGeom prst="rect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>
                  <a:highlight>
                    <a:srgbClr val="00FF00"/>
                  </a:highlight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FDDB7E0-462D-421D-B731-F72721D1D671}"/>
                </a:ext>
              </a:extLst>
            </p:cNvPr>
            <p:cNvGrpSpPr/>
            <p:nvPr/>
          </p:nvGrpSpPr>
          <p:grpSpPr>
            <a:xfrm>
              <a:off x="2564905" y="2654476"/>
              <a:ext cx="190844" cy="2434988"/>
              <a:chOff x="1051518" y="561531"/>
              <a:chExt cx="190844" cy="243498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15DBD63-E31B-46F6-B296-D1BB00522FC4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F5A426B-A3D3-4AEA-8E51-D33DFB82E126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5FEB317-C8F1-4B99-AF16-66DFE9DAD21A}"/>
                  </a:ext>
                </a:extLst>
              </p:cNvPr>
              <p:cNvSpPr/>
              <p:nvPr/>
            </p:nvSpPr>
            <p:spPr>
              <a:xfrm rot="5400000">
                <a:off x="1103006" y="2557902"/>
                <a:ext cx="90451" cy="1882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9DCE2D3-6851-43B8-9691-378946773C3D}"/>
                </a:ext>
              </a:extLst>
            </p:cNvPr>
            <p:cNvSpPr txBox="1"/>
            <p:nvPr/>
          </p:nvSpPr>
          <p:spPr>
            <a:xfrm>
              <a:off x="124578" y="4554872"/>
              <a:ext cx="1710725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highlight>
                    <a:srgbClr val="00FF00"/>
                  </a:highlight>
                </a:rPr>
                <a:t>BRAF p.V600E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78DD527-2C91-432B-9305-E9EA5446BA44}"/>
                </a:ext>
              </a:extLst>
            </p:cNvPr>
            <p:cNvSpPr txBox="1"/>
            <p:nvPr/>
          </p:nvSpPr>
          <p:spPr>
            <a:xfrm>
              <a:off x="2881032" y="4467037"/>
              <a:ext cx="1788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/>
                <a:t>BRAF (normal/ wild type)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84EB18-68A6-4578-AEAD-5B48CDE5254D}"/>
              </a:ext>
            </a:extLst>
          </p:cNvPr>
          <p:cNvGrpSpPr/>
          <p:nvPr/>
        </p:nvGrpSpPr>
        <p:grpSpPr>
          <a:xfrm>
            <a:off x="89216" y="5049334"/>
            <a:ext cx="4487447" cy="1415401"/>
            <a:chOff x="89216" y="5049334"/>
            <a:chExt cx="4487447" cy="141540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E5981FB-1ED5-4178-B928-234780517A2B}"/>
                </a:ext>
              </a:extLst>
            </p:cNvPr>
            <p:cNvSpPr txBox="1"/>
            <p:nvPr/>
          </p:nvSpPr>
          <p:spPr>
            <a:xfrm>
              <a:off x="89216" y="6095403"/>
              <a:ext cx="4487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Turns on an accelerator for tumour growth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A89F773-B4FC-4D81-999F-F3B1C8327031}"/>
                </a:ext>
              </a:extLst>
            </p:cNvPr>
            <p:cNvCxnSpPr/>
            <p:nvPr/>
          </p:nvCxnSpPr>
          <p:spPr>
            <a:xfrm>
              <a:off x="1130968" y="5049334"/>
              <a:ext cx="0" cy="811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747093-D675-4FEA-A748-600ABD53324C}"/>
              </a:ext>
            </a:extLst>
          </p:cNvPr>
          <p:cNvCxnSpPr>
            <a:cxnSpLocks/>
          </p:cNvCxnSpPr>
          <p:nvPr/>
        </p:nvCxnSpPr>
        <p:spPr>
          <a:xfrm>
            <a:off x="5109411" y="1099629"/>
            <a:ext cx="0" cy="5222960"/>
          </a:xfrm>
          <a:prstGeom prst="line">
            <a:avLst/>
          </a:prstGeom>
          <a:ln w="38100">
            <a:solidFill>
              <a:srgbClr val="00B2C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81ADDEA-7B7E-4F1E-983C-73C4ACF4A0C3}"/>
              </a:ext>
            </a:extLst>
          </p:cNvPr>
          <p:cNvGrpSpPr/>
          <p:nvPr/>
        </p:nvGrpSpPr>
        <p:grpSpPr>
          <a:xfrm>
            <a:off x="5305702" y="1094225"/>
            <a:ext cx="5213900" cy="3645313"/>
            <a:chOff x="5260376" y="1311476"/>
            <a:chExt cx="5213900" cy="3645313"/>
          </a:xfrm>
        </p:grpSpPr>
        <p:sp>
          <p:nvSpPr>
            <p:cNvPr id="64" name="Title 2">
              <a:extLst>
                <a:ext uri="{FF2B5EF4-FFF2-40B4-BE49-F238E27FC236}">
                  <a16:creationId xmlns:a16="http://schemas.microsoft.com/office/drawing/2014/main" id="{B0CDC6DB-87E8-4D28-95D6-A0F36344697E}"/>
                </a:ext>
              </a:extLst>
            </p:cNvPr>
            <p:cNvSpPr txBox="1">
              <a:spLocks/>
            </p:cNvSpPr>
            <p:nvPr/>
          </p:nvSpPr>
          <p:spPr>
            <a:xfrm>
              <a:off x="5260376" y="1311476"/>
              <a:ext cx="5213900" cy="8019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err="1">
                  <a:solidFill>
                    <a:srgbClr val="4779A7"/>
                  </a:solidFill>
                </a:rPr>
                <a:t>Tumour</a:t>
              </a:r>
              <a:r>
                <a:rPr lang="en-US" sz="3200" dirty="0">
                  <a:solidFill>
                    <a:srgbClr val="4779A7"/>
                  </a:solidFill>
                </a:rPr>
                <a:t> suppressor genes</a:t>
              </a:r>
              <a:endParaRPr lang="en-NZ" sz="3200" dirty="0">
                <a:solidFill>
                  <a:srgbClr val="4779A7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A031606-4054-4191-9A5E-57C9167CEA3F}"/>
                </a:ext>
              </a:extLst>
            </p:cNvPr>
            <p:cNvSpPr txBox="1"/>
            <p:nvPr/>
          </p:nvSpPr>
          <p:spPr>
            <a:xfrm>
              <a:off x="5500365" y="1958514"/>
              <a:ext cx="220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NZ" dirty="0">
                  <a:solidFill>
                    <a:srgbClr val="4779A7"/>
                  </a:solidFill>
                </a:rPr>
                <a:t>Cancer Inhibiting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576FD1-F331-4679-9BC0-A1D35B4034FF}"/>
                </a:ext>
              </a:extLst>
            </p:cNvPr>
            <p:cNvSpPr txBox="1"/>
            <p:nvPr/>
          </p:nvSpPr>
          <p:spPr>
            <a:xfrm>
              <a:off x="6959654" y="2423153"/>
              <a:ext cx="1866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srgbClr val="276854"/>
                  </a:solidFill>
                </a:rPr>
                <a:t>Chromosome 17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8BC1C89-33EA-454C-88D8-C2AE0E55922B}"/>
                </a:ext>
              </a:extLst>
            </p:cNvPr>
            <p:cNvGrpSpPr/>
            <p:nvPr/>
          </p:nvGrpSpPr>
          <p:grpSpPr>
            <a:xfrm>
              <a:off x="7546428" y="2960502"/>
              <a:ext cx="167267" cy="1996287"/>
              <a:chOff x="1051518" y="561531"/>
              <a:chExt cx="190844" cy="243498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9855241C-12E5-4C90-BACF-EF2CFD194CA3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FD48B7AC-66FE-4C08-8F10-B6C58F378D74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FF5C5FB-1467-4DA1-B0E5-D360F85B0646}"/>
                  </a:ext>
                </a:extLst>
              </p:cNvPr>
              <p:cNvSpPr/>
              <p:nvPr/>
            </p:nvSpPr>
            <p:spPr>
              <a:xfrm rot="5400000">
                <a:off x="1103006" y="2545866"/>
                <a:ext cx="90451" cy="1882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44B3591-F318-4B03-AC31-6E00B48DFDD7}"/>
                </a:ext>
              </a:extLst>
            </p:cNvPr>
            <p:cNvGrpSpPr/>
            <p:nvPr/>
          </p:nvGrpSpPr>
          <p:grpSpPr>
            <a:xfrm>
              <a:off x="8037250" y="2960502"/>
              <a:ext cx="167267" cy="1996287"/>
              <a:chOff x="1051518" y="561531"/>
              <a:chExt cx="190844" cy="243498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DFF215A8-CCC7-4990-9BF2-037635A72D9C}"/>
                  </a:ext>
                </a:extLst>
              </p:cNvPr>
              <p:cNvSpPr/>
              <p:nvPr/>
            </p:nvSpPr>
            <p:spPr>
              <a:xfrm rot="5400000">
                <a:off x="275443" y="2029600"/>
                <a:ext cx="1745578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6922BD92-F181-4BC6-B15C-76E030C20BCC}"/>
                  </a:ext>
                </a:extLst>
              </p:cNvPr>
              <p:cNvSpPr/>
              <p:nvPr/>
            </p:nvSpPr>
            <p:spPr>
              <a:xfrm rot="5400000">
                <a:off x="800943" y="812106"/>
                <a:ext cx="689410" cy="18826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0CA2BF-AD1D-4FD3-B823-DB655E03186B}"/>
                  </a:ext>
                </a:extLst>
              </p:cNvPr>
              <p:cNvSpPr/>
              <p:nvPr/>
            </p:nvSpPr>
            <p:spPr>
              <a:xfrm rot="5400000">
                <a:off x="1103006" y="2557902"/>
                <a:ext cx="90451" cy="188260"/>
              </a:xfrm>
              <a:prstGeom prst="rect">
                <a:avLst/>
              </a:prstGeom>
              <a:solidFill>
                <a:srgbClr val="4779A7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59F8E11-822E-4DFC-A9FC-1589E32294D1}"/>
              </a:ext>
            </a:extLst>
          </p:cNvPr>
          <p:cNvSpPr txBox="1"/>
          <p:nvPr/>
        </p:nvSpPr>
        <p:spPr>
          <a:xfrm>
            <a:off x="5195382" y="4489701"/>
            <a:ext cx="22872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4779A7"/>
                </a:solidFill>
              </a:rPr>
              <a:t>BRCA1 p.Gln563Ter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D28DD4-4AC7-42FA-9959-4BD2DD5EFDEE}"/>
              </a:ext>
            </a:extLst>
          </p:cNvPr>
          <p:cNvGrpSpPr/>
          <p:nvPr/>
        </p:nvGrpSpPr>
        <p:grpSpPr>
          <a:xfrm>
            <a:off x="5245120" y="4956789"/>
            <a:ext cx="6170165" cy="1573706"/>
            <a:chOff x="5245120" y="4956789"/>
            <a:chExt cx="6170165" cy="157370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30D20BB-F285-4088-9F87-7C356CF53B1F}"/>
                </a:ext>
              </a:extLst>
            </p:cNvPr>
            <p:cNvSpPr txBox="1"/>
            <p:nvPr/>
          </p:nvSpPr>
          <p:spPr>
            <a:xfrm>
              <a:off x="5245120" y="5884164"/>
              <a:ext cx="617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rgbClr val="4779A7"/>
                  </a:solidFill>
                </a:rPr>
                <a:t>A variant in BOTH copies of a tumour suppressor gene can lead to cancer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26B0B36-D358-4905-B1B6-BF10FF00F394}"/>
                </a:ext>
              </a:extLst>
            </p:cNvPr>
            <p:cNvCxnSpPr/>
            <p:nvPr/>
          </p:nvCxnSpPr>
          <p:spPr>
            <a:xfrm>
              <a:off x="6382354" y="4956789"/>
              <a:ext cx="0" cy="811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1C712CB-0885-4BC0-B141-21B326DB4F4F}"/>
              </a:ext>
            </a:extLst>
          </p:cNvPr>
          <p:cNvSpPr/>
          <p:nvPr/>
        </p:nvSpPr>
        <p:spPr>
          <a:xfrm>
            <a:off x="7952874" y="4237731"/>
            <a:ext cx="418637" cy="931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6263ED-38F0-48DB-A150-ABA6DCF2815B}"/>
              </a:ext>
            </a:extLst>
          </p:cNvPr>
          <p:cNvSpPr txBox="1"/>
          <p:nvPr/>
        </p:nvSpPr>
        <p:spPr>
          <a:xfrm>
            <a:off x="8398415" y="4314123"/>
            <a:ext cx="24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Aneuploidy </a:t>
            </a:r>
          </a:p>
          <a:p>
            <a:r>
              <a:rPr lang="en-NZ" dirty="0"/>
              <a:t>Loss of Heterozygosity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372609-3DF1-4C7B-883E-3F5F5DB733D2}"/>
              </a:ext>
            </a:extLst>
          </p:cNvPr>
          <p:cNvSpPr txBox="1"/>
          <p:nvPr/>
        </p:nvSpPr>
        <p:spPr>
          <a:xfrm>
            <a:off x="11634947" y="5144642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35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451645-682B-48BA-8B04-069088F22E4A}"/>
              </a:ext>
            </a:extLst>
          </p:cNvPr>
          <p:cNvSpPr txBox="1"/>
          <p:nvPr/>
        </p:nvSpPr>
        <p:spPr>
          <a:xfrm>
            <a:off x="3979775" y="4329726"/>
            <a:ext cx="6379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60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http://varnomen.hgvs.org/</a:t>
            </a:r>
            <a:endParaRPr lang="en-NZ" sz="3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NZ" sz="3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D5869-3A00-4DFE-84D0-3A3768C42B8A}"/>
              </a:ext>
            </a:extLst>
          </p:cNvPr>
          <p:cNvSpPr txBox="1"/>
          <p:nvPr/>
        </p:nvSpPr>
        <p:spPr>
          <a:xfrm>
            <a:off x="854190" y="2859102"/>
            <a:ext cx="10665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i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BRAF      </a:t>
            </a:r>
            <a:r>
              <a:rPr lang="en-NZ" sz="28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NM_00433.5</a:t>
            </a:r>
            <a:r>
              <a:rPr lang="en-NZ" sz="2800">
                <a:latin typeface="Segoe UI" panose="020B0502040204020203" pitchFamily="34" charset="0"/>
                <a:cs typeface="Segoe UI" panose="020B0502040204020203" pitchFamily="34" charset="0"/>
              </a:rPr>
              <a:t>:  c.1799T&gt;A      </a:t>
            </a:r>
            <a:r>
              <a:rPr lang="en-NZ" sz="280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p.(Val600Glu) or p.(V600E)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87060-08FC-4CCF-8529-9DD8ABF63CBB}"/>
              </a:ext>
            </a:extLst>
          </p:cNvPr>
          <p:cNvSpPr txBox="1"/>
          <p:nvPr/>
        </p:nvSpPr>
        <p:spPr>
          <a:xfrm>
            <a:off x="903345" y="2318608"/>
            <a:ext cx="97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i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589D7-7F84-4C6F-818E-CA9B4D9D7250}"/>
              </a:ext>
            </a:extLst>
          </p:cNvPr>
          <p:cNvSpPr/>
          <p:nvPr/>
        </p:nvSpPr>
        <p:spPr>
          <a:xfrm>
            <a:off x="2059988" y="2580218"/>
            <a:ext cx="559954" cy="245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8FDB0-81D2-4A16-A482-76FFE2A30BE1}"/>
              </a:ext>
            </a:extLst>
          </p:cNvPr>
          <p:cNvSpPr txBox="1"/>
          <p:nvPr/>
        </p:nvSpPr>
        <p:spPr>
          <a:xfrm>
            <a:off x="6829281" y="2301570"/>
            <a:ext cx="1312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DE541C-CAD6-4F74-A467-5E84FEBBE7E9}"/>
              </a:ext>
            </a:extLst>
          </p:cNvPr>
          <p:cNvSpPr txBox="1"/>
          <p:nvPr/>
        </p:nvSpPr>
        <p:spPr>
          <a:xfrm>
            <a:off x="4433034" y="2318608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>
                <a:latin typeface="Segoe UI" panose="020B0502040204020203" pitchFamily="34" charset="0"/>
                <a:cs typeface="Segoe UI" panose="020B0502040204020203" pitchFamily="34" charset="0"/>
              </a:rPr>
              <a:t>Coding DNA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ED863F-F0BA-4498-A9E2-4B0BB9A7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1" y="3771253"/>
            <a:ext cx="2773099" cy="1633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B069E2-5CD0-43B9-8F32-2E181452B699}"/>
              </a:ext>
            </a:extLst>
          </p:cNvPr>
          <p:cNvSpPr txBox="1"/>
          <p:nvPr/>
        </p:nvSpPr>
        <p:spPr>
          <a:xfrm>
            <a:off x="2339965" y="2301570"/>
            <a:ext cx="190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i="1">
                <a:solidFill>
                  <a:srgbClr val="2F55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07A640-DBBF-4F27-BFBF-01F91D6A4701}"/>
              </a:ext>
            </a:extLst>
          </p:cNvPr>
          <p:cNvSpPr txBox="1">
            <a:spLocks/>
          </p:cNvSpPr>
          <p:nvPr/>
        </p:nvSpPr>
        <p:spPr>
          <a:xfrm>
            <a:off x="601249" y="267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2CA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Sequence Variant Nomenclature: HGVS</a:t>
            </a:r>
            <a:endParaRPr kumimoji="0" lang="en-NZ" sz="4400" b="0" i="0" u="none" strike="noStrike" kern="1200" cap="none" spc="0" normalizeH="0" baseline="0" noProof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 Semibold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7110F4-AB18-486C-B2CF-EE32450CDE2C}"/>
              </a:ext>
            </a:extLst>
          </p:cNvPr>
          <p:cNvSpPr/>
          <p:nvPr/>
        </p:nvSpPr>
        <p:spPr>
          <a:xfrm>
            <a:off x="601249" y="1653436"/>
            <a:ext cx="10843620" cy="4849926"/>
          </a:xfrm>
          <a:prstGeom prst="rect">
            <a:avLst/>
          </a:prstGeom>
          <a:noFill/>
          <a:ln w="38100">
            <a:solidFill>
              <a:srgbClr val="00B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5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17036"/>
              </p:ext>
            </p:extLst>
          </p:nvPr>
        </p:nvGraphicFramePr>
        <p:xfrm>
          <a:off x="328026" y="744094"/>
          <a:ext cx="11535947" cy="494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2: Practical variant interpretation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Recap session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77553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Why genomic variant interpretation matters</a:t>
                      </a:r>
                    </a:p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417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NZ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Variant interpretation standards in cancer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271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000" b="1" i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Interactive variant interpretation: Case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57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B16D2-E703-438D-8CCD-741AC4CA6350}"/>
              </a:ext>
            </a:extLst>
          </p:cNvPr>
          <p:cNvSpPr txBox="1"/>
          <p:nvPr/>
        </p:nvSpPr>
        <p:spPr>
          <a:xfrm>
            <a:off x="1669312" y="106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496609D-2298-45CF-800A-99FD3CFAF094}"/>
              </a:ext>
            </a:extLst>
          </p:cNvPr>
          <p:cNvSpPr txBox="1">
            <a:spLocks/>
          </p:cNvSpPr>
          <p:nvPr/>
        </p:nvSpPr>
        <p:spPr>
          <a:xfrm>
            <a:off x="657447" y="-103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2CA"/>
                </a:solidFill>
                <a:latin typeface="Segoe UI Semibold"/>
              </a:rPr>
              <a:t>Role of Variant Interpretation / Curation</a:t>
            </a:r>
            <a:endParaRPr kumimoji="0" lang="en-NZ" sz="4400" b="0" i="0" u="none" strike="noStrike" kern="1200" cap="none" spc="0" normalizeH="0" baseline="0" noProof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 Semibold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E1FCE-EE35-4352-B6C7-CA21ADFFA71C}"/>
              </a:ext>
            </a:extLst>
          </p:cNvPr>
          <p:cNvSpPr txBox="1"/>
          <p:nvPr/>
        </p:nvSpPr>
        <p:spPr>
          <a:xfrm>
            <a:off x="493413" y="1454424"/>
            <a:ext cx="16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FFC000"/>
                </a:solidFill>
              </a:rPr>
              <a:t>Chromosome 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B27075-743A-4378-A5DA-A1F1F0A17DDF}"/>
              </a:ext>
            </a:extLst>
          </p:cNvPr>
          <p:cNvGrpSpPr/>
          <p:nvPr/>
        </p:nvGrpSpPr>
        <p:grpSpPr>
          <a:xfrm>
            <a:off x="1026564" y="1897191"/>
            <a:ext cx="275712" cy="983255"/>
            <a:chOff x="2467488" y="2174615"/>
            <a:chExt cx="681666" cy="24349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57E1B1E-FBEA-416B-A669-3320367F5B48}"/>
                </a:ext>
              </a:extLst>
            </p:cNvPr>
            <p:cNvSpPr/>
            <p:nvPr/>
          </p:nvSpPr>
          <p:spPr>
            <a:xfrm rot="5400000">
              <a:off x="1691413" y="3642684"/>
              <a:ext cx="1745578" cy="1882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A77D1E6-D983-43CF-8CFC-65F5E7E9B90F}"/>
                </a:ext>
              </a:extLst>
            </p:cNvPr>
            <p:cNvSpPr/>
            <p:nvPr/>
          </p:nvSpPr>
          <p:spPr>
            <a:xfrm rot="5400000">
              <a:off x="2216913" y="2425190"/>
              <a:ext cx="689410" cy="1882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B00DC0-6AA5-4FC5-9B57-B98F678817F8}"/>
                </a:ext>
              </a:extLst>
            </p:cNvPr>
            <p:cNvSpPr/>
            <p:nvPr/>
          </p:nvSpPr>
          <p:spPr>
            <a:xfrm rot="5400000">
              <a:off x="2518976" y="4158950"/>
              <a:ext cx="90451" cy="1882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highlight>
                  <a:srgbClr val="00FF00"/>
                </a:highlight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892D130-EAEE-439D-AE77-6483E4278B70}"/>
                </a:ext>
              </a:extLst>
            </p:cNvPr>
            <p:cNvSpPr/>
            <p:nvPr/>
          </p:nvSpPr>
          <p:spPr>
            <a:xfrm rot="5400000">
              <a:off x="2182235" y="3642684"/>
              <a:ext cx="1745578" cy="1882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C7FEBF-63AB-4B34-A08D-5118D2FC2A40}"/>
                </a:ext>
              </a:extLst>
            </p:cNvPr>
            <p:cNvSpPr/>
            <p:nvPr/>
          </p:nvSpPr>
          <p:spPr>
            <a:xfrm rot="5400000">
              <a:off x="2707735" y="2425190"/>
              <a:ext cx="689410" cy="1882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368B03-E871-422D-A47C-A33A71143298}"/>
                </a:ext>
              </a:extLst>
            </p:cNvPr>
            <p:cNvSpPr/>
            <p:nvPr/>
          </p:nvSpPr>
          <p:spPr>
            <a:xfrm rot="5400000">
              <a:off x="3009798" y="4170986"/>
              <a:ext cx="90451" cy="18826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DB8F2C-A66B-4B31-9190-4797EBC3A14C}"/>
              </a:ext>
            </a:extLst>
          </p:cNvPr>
          <p:cNvSpPr txBox="1"/>
          <p:nvPr/>
        </p:nvSpPr>
        <p:spPr>
          <a:xfrm>
            <a:off x="337811" y="2419965"/>
            <a:ext cx="8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b="1"/>
              <a:t>BRAF p.V600E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BCFA65-D240-46D8-99E1-30A65C42F7D6}"/>
              </a:ext>
            </a:extLst>
          </p:cNvPr>
          <p:cNvGrpSpPr/>
          <p:nvPr/>
        </p:nvGrpSpPr>
        <p:grpSpPr>
          <a:xfrm>
            <a:off x="2168303" y="1502954"/>
            <a:ext cx="615308" cy="1463705"/>
            <a:chOff x="2288645" y="1354956"/>
            <a:chExt cx="615308" cy="1463705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1" name="3D Model 30" descr="Anatomy Digestive Tract">
                  <a:extLst>
                    <a:ext uri="{FF2B5EF4-FFF2-40B4-BE49-F238E27FC236}">
                      <a16:creationId xmlns:a16="http://schemas.microsoft.com/office/drawing/2014/main" id="{7621CCF0-E298-4640-90FF-33E7B0C9435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84555940"/>
                    </p:ext>
                  </p:extLst>
                </p:nvPr>
              </p:nvGraphicFramePr>
              <p:xfrm>
                <a:off x="2300511" y="1354956"/>
                <a:ext cx="603442" cy="1151588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603442" cy="1151588"/>
                      </a:xfrm>
                      <a:prstGeom prst="rect">
                        <a:avLst/>
                      </a:prstGeom>
                    </am3d:spPr>
                    <am3d:camera>
                      <am3d:pos x="0" y="0" z="5520734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94289" d="1000000"/>
                      <am3d:preTrans dx="0" dy="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36796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30" descr="Anatomy Digestive Tract">
                  <a:extLst>
                    <a:ext uri="{FF2B5EF4-FFF2-40B4-BE49-F238E27FC236}">
                      <a16:creationId xmlns:a16="http://schemas.microsoft.com/office/drawing/2014/main" id="{7621CCF0-E298-4640-90FF-33E7B0C943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80169" y="1502954"/>
                  <a:ext cx="603442" cy="1151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3D Model 31" descr="Stylized Human Liver And Gallbladder">
                  <a:extLst>
                    <a:ext uri="{FF2B5EF4-FFF2-40B4-BE49-F238E27FC236}">
                      <a16:creationId xmlns:a16="http://schemas.microsoft.com/office/drawing/2014/main" id="{1F86042C-DD8D-4DA7-A68A-207F5BDDB53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395644"/>
                    </p:ext>
                  </p:extLst>
                </p:nvPr>
              </p:nvGraphicFramePr>
              <p:xfrm>
                <a:off x="2288645" y="2456878"/>
                <a:ext cx="538154" cy="361783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538154" cy="361783"/>
                      </a:xfrm>
                      <a:prstGeom prst="rect">
                        <a:avLst/>
                      </a:prstGeom>
                    </am3d:spPr>
                    <am3d:camera>
                      <am3d:pos x="0" y="0" z="5826779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1341854" d="1000000"/>
                      <am3d:preTrans dx="-894822" dy="123324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65750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3D Model 31" descr="Stylized Human Liver And Gallbladder">
                  <a:extLst>
                    <a:ext uri="{FF2B5EF4-FFF2-40B4-BE49-F238E27FC236}">
                      <a16:creationId xmlns:a16="http://schemas.microsoft.com/office/drawing/2014/main" id="{1F86042C-DD8D-4DA7-A68A-207F5BDDB53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68303" y="2604876"/>
                  <a:ext cx="538154" cy="36178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" name="Explosion: 8 Points 32">
              <a:extLst>
                <a:ext uri="{FF2B5EF4-FFF2-40B4-BE49-F238E27FC236}">
                  <a16:creationId xmlns:a16="http://schemas.microsoft.com/office/drawing/2014/main" id="{467BC4AA-2E9F-44FE-800D-8456DF55FB25}"/>
                </a:ext>
              </a:extLst>
            </p:cNvPr>
            <p:cNvSpPr/>
            <p:nvPr/>
          </p:nvSpPr>
          <p:spPr>
            <a:xfrm>
              <a:off x="2667957" y="2009934"/>
              <a:ext cx="158842" cy="331286"/>
            </a:xfrm>
            <a:prstGeom prst="irregularSeal1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Explosion: 8 Points 33">
              <a:extLst>
                <a:ext uri="{FF2B5EF4-FFF2-40B4-BE49-F238E27FC236}">
                  <a16:creationId xmlns:a16="http://schemas.microsoft.com/office/drawing/2014/main" id="{7D7A7954-EA9B-45C4-B22C-4F7D74971F23}"/>
                </a:ext>
              </a:extLst>
            </p:cNvPr>
            <p:cNvSpPr/>
            <p:nvPr/>
          </p:nvSpPr>
          <p:spPr>
            <a:xfrm>
              <a:off x="2288645" y="2417152"/>
              <a:ext cx="158842" cy="331286"/>
            </a:xfrm>
            <a:prstGeom prst="irregularSeal1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37" name="Arrow: Down 36">
            <a:extLst>
              <a:ext uri="{FF2B5EF4-FFF2-40B4-BE49-F238E27FC236}">
                <a16:creationId xmlns:a16="http://schemas.microsoft.com/office/drawing/2014/main" id="{B7F80181-037E-4AB6-AD5E-4CA5789AC5CB}"/>
              </a:ext>
            </a:extLst>
          </p:cNvPr>
          <p:cNvSpPr/>
          <p:nvPr/>
        </p:nvSpPr>
        <p:spPr>
          <a:xfrm>
            <a:off x="1669312" y="4227983"/>
            <a:ext cx="361507" cy="3693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9" name="Graphic 38" descr="Question Mark with solid fill">
            <a:extLst>
              <a:ext uri="{FF2B5EF4-FFF2-40B4-BE49-F238E27FC236}">
                <a16:creationId xmlns:a16="http://schemas.microsoft.com/office/drawing/2014/main" id="{42E009CD-2D16-4E86-B029-048E0997D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1726" y="5415278"/>
            <a:ext cx="276446" cy="276446"/>
          </a:xfrm>
          <a:prstGeom prst="rect">
            <a:avLst/>
          </a:prstGeom>
        </p:spPr>
      </p:pic>
      <p:pic>
        <p:nvPicPr>
          <p:cNvPr id="42" name="Graphic 41" descr="Medicine outline">
            <a:extLst>
              <a:ext uri="{FF2B5EF4-FFF2-40B4-BE49-F238E27FC236}">
                <a16:creationId xmlns:a16="http://schemas.microsoft.com/office/drawing/2014/main" id="{559101AE-20EA-4135-BFB6-21E5A6A29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0686" y="4774238"/>
            <a:ext cx="1558526" cy="155852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365CC27-5AD3-4E38-9629-29079875C54D}"/>
              </a:ext>
            </a:extLst>
          </p:cNvPr>
          <p:cNvSpPr/>
          <p:nvPr/>
        </p:nvSpPr>
        <p:spPr>
          <a:xfrm>
            <a:off x="342526" y="1166080"/>
            <a:ext cx="2761499" cy="539559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>
                <a:noFill/>
              </a:rPr>
              <a:t>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FE46AF8-AD8A-4FC0-8546-B9D4960A9EFB}"/>
              </a:ext>
            </a:extLst>
          </p:cNvPr>
          <p:cNvSpPr txBox="1"/>
          <p:nvPr/>
        </p:nvSpPr>
        <p:spPr>
          <a:xfrm>
            <a:off x="1389550" y="6170778"/>
            <a:ext cx="997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/>
              <a:t>Efficacy?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2297C5-E666-4D86-85E0-BB89112A49F1}"/>
              </a:ext>
            </a:extLst>
          </p:cNvPr>
          <p:cNvGrpSpPr/>
          <p:nvPr/>
        </p:nvGrpSpPr>
        <p:grpSpPr>
          <a:xfrm>
            <a:off x="3145830" y="1315230"/>
            <a:ext cx="5113796" cy="3545694"/>
            <a:chOff x="3145830" y="1315230"/>
            <a:chExt cx="5113796" cy="35456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CA5945E-ACEF-48BD-8989-5BC3885B6BCC}"/>
                </a:ext>
              </a:extLst>
            </p:cNvPr>
            <p:cNvGrpSpPr/>
            <p:nvPr/>
          </p:nvGrpSpPr>
          <p:grpSpPr>
            <a:xfrm>
              <a:off x="4905225" y="1572885"/>
              <a:ext cx="1333787" cy="1333787"/>
              <a:chOff x="8155124" y="3462376"/>
              <a:chExt cx="1333787" cy="1333787"/>
            </a:xfrm>
          </p:grpSpPr>
          <p:pic>
            <p:nvPicPr>
              <p:cNvPr id="29" name="Graphic 28" descr="Man outline">
                <a:extLst>
                  <a:ext uri="{FF2B5EF4-FFF2-40B4-BE49-F238E27FC236}">
                    <a16:creationId xmlns:a16="http://schemas.microsoft.com/office/drawing/2014/main" id="{5E9E833C-AC78-4689-A255-0FDAF014A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155124" y="3462376"/>
                <a:ext cx="1333787" cy="1333787"/>
              </a:xfrm>
              <a:prstGeom prst="rect">
                <a:avLst/>
              </a:prstGeom>
            </p:spPr>
          </p:pic>
          <p:pic>
            <p:nvPicPr>
              <p:cNvPr id="27" name="Graphic 26" descr="Stethoscope outline">
                <a:extLst>
                  <a:ext uri="{FF2B5EF4-FFF2-40B4-BE49-F238E27FC236}">
                    <a16:creationId xmlns:a16="http://schemas.microsoft.com/office/drawing/2014/main" id="{FD09AC4A-5E2D-4CD6-BC8D-C926AFFFC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0987873">
                <a:off x="8906251" y="4174602"/>
                <a:ext cx="421838" cy="421838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EC29F4-7D6F-466F-B25E-D84952DF17A3}"/>
                </a:ext>
              </a:extLst>
            </p:cNvPr>
            <p:cNvSpPr txBox="1"/>
            <p:nvPr/>
          </p:nvSpPr>
          <p:spPr>
            <a:xfrm>
              <a:off x="4176769" y="1315230"/>
              <a:ext cx="2790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latin typeface="Segoe UI Symbol" panose="020B0502040204020203" pitchFamily="34" charset="0"/>
                  <a:ea typeface="Segoe UI Symbol" panose="020B0502040204020203" pitchFamily="34" charset="0"/>
                </a:rPr>
                <a:t>Molecular Tumour Board?</a:t>
              </a:r>
            </a:p>
          </p:txBody>
        </p:sp>
        <p:graphicFrame>
          <p:nvGraphicFramePr>
            <p:cNvPr id="76" name="Diagram 75">
              <a:extLst>
                <a:ext uri="{FF2B5EF4-FFF2-40B4-BE49-F238E27FC236}">
                  <a16:creationId xmlns:a16="http://schemas.microsoft.com/office/drawing/2014/main" id="{6A6EF9A9-142C-4486-B04A-A34E62C2A7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75149244"/>
                </p:ext>
              </p:extLst>
            </p:nvPr>
          </p:nvGraphicFramePr>
          <p:xfrm>
            <a:off x="3145830" y="2140161"/>
            <a:ext cx="5113796" cy="27207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764A381-B02F-4559-83AC-3B62D6FC23E3}"/>
              </a:ext>
            </a:extLst>
          </p:cNvPr>
          <p:cNvGrpSpPr/>
          <p:nvPr/>
        </p:nvGrpSpPr>
        <p:grpSpPr>
          <a:xfrm>
            <a:off x="8166184" y="1165242"/>
            <a:ext cx="3960269" cy="5395590"/>
            <a:chOff x="8166184" y="1165242"/>
            <a:chExt cx="3960269" cy="539559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C3A35D-ACBC-4C33-9EE5-B7C3D92F5CAC}"/>
                </a:ext>
              </a:extLst>
            </p:cNvPr>
            <p:cNvSpPr txBox="1"/>
            <p:nvPr/>
          </p:nvSpPr>
          <p:spPr>
            <a:xfrm>
              <a:off x="10182677" y="116524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C33C0A-B45B-48CC-821A-DCA60B7EF75E}"/>
                </a:ext>
              </a:extLst>
            </p:cNvPr>
            <p:cNvSpPr txBox="1"/>
            <p:nvPr/>
          </p:nvSpPr>
          <p:spPr>
            <a:xfrm>
              <a:off x="9115856" y="1354917"/>
              <a:ext cx="16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rgbClr val="FFC000"/>
                  </a:solidFill>
                </a:rPr>
                <a:t>Chromosome 7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DB823AC-BABC-469B-9898-90A9069155B7}"/>
                </a:ext>
              </a:extLst>
            </p:cNvPr>
            <p:cNvGrpSpPr/>
            <p:nvPr/>
          </p:nvGrpSpPr>
          <p:grpSpPr>
            <a:xfrm>
              <a:off x="9649007" y="1797684"/>
              <a:ext cx="275712" cy="983255"/>
              <a:chOff x="2467488" y="2174615"/>
              <a:chExt cx="681666" cy="243498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F69DF9C-8D3A-4746-9965-590508FE631E}"/>
                  </a:ext>
                </a:extLst>
              </p:cNvPr>
              <p:cNvSpPr/>
              <p:nvPr/>
            </p:nvSpPr>
            <p:spPr>
              <a:xfrm rot="5400000">
                <a:off x="1691413" y="3642684"/>
                <a:ext cx="1745578" cy="18826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8501796-324D-46D5-B2C1-FC5DAC63027C}"/>
                  </a:ext>
                </a:extLst>
              </p:cNvPr>
              <p:cNvSpPr/>
              <p:nvPr/>
            </p:nvSpPr>
            <p:spPr>
              <a:xfrm rot="5400000">
                <a:off x="2216913" y="2425190"/>
                <a:ext cx="689410" cy="18826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F01C6C4-93DF-4B1A-B30D-4FCA46C62CC9}"/>
                  </a:ext>
                </a:extLst>
              </p:cNvPr>
              <p:cNvSpPr/>
              <p:nvPr/>
            </p:nvSpPr>
            <p:spPr>
              <a:xfrm rot="5400000">
                <a:off x="2518976" y="4158950"/>
                <a:ext cx="90451" cy="1882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highlight>
                    <a:srgbClr val="00FF00"/>
                  </a:highlight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51EC2BD-D25F-4588-8FA3-8ABBE2C155CF}"/>
                  </a:ext>
                </a:extLst>
              </p:cNvPr>
              <p:cNvSpPr/>
              <p:nvPr/>
            </p:nvSpPr>
            <p:spPr>
              <a:xfrm rot="5400000">
                <a:off x="2182235" y="3642684"/>
                <a:ext cx="1745578" cy="18826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9C1D632-1B65-42D8-AC31-763B5692568C}"/>
                  </a:ext>
                </a:extLst>
              </p:cNvPr>
              <p:cNvSpPr/>
              <p:nvPr/>
            </p:nvSpPr>
            <p:spPr>
              <a:xfrm rot="5400000">
                <a:off x="2707735" y="2425190"/>
                <a:ext cx="689410" cy="18826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73A0BC9-FFF4-4333-841A-02EC0AB4FB8E}"/>
                  </a:ext>
                </a:extLst>
              </p:cNvPr>
              <p:cNvSpPr/>
              <p:nvPr/>
            </p:nvSpPr>
            <p:spPr>
              <a:xfrm rot="5400000">
                <a:off x="3009798" y="4170986"/>
                <a:ext cx="90451" cy="18826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36CBC0-DBE4-42F0-B284-B18BA1A1E5D6}"/>
                </a:ext>
              </a:extLst>
            </p:cNvPr>
            <p:cNvSpPr txBox="1"/>
            <p:nvPr/>
          </p:nvSpPr>
          <p:spPr>
            <a:xfrm>
              <a:off x="8960254" y="2320458"/>
              <a:ext cx="85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200" b="1"/>
                <a:t>BRAF p.V600E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41BAC89-B105-416A-95FE-94A8DE72703A}"/>
                </a:ext>
              </a:extLst>
            </p:cNvPr>
            <p:cNvGrpSpPr/>
            <p:nvPr/>
          </p:nvGrpSpPr>
          <p:grpSpPr>
            <a:xfrm>
              <a:off x="10790746" y="1403447"/>
              <a:ext cx="615308" cy="1463705"/>
              <a:chOff x="2288645" y="1354956"/>
              <a:chExt cx="615308" cy="1463705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56" name="3D Model 55" descr="Anatomy Digestive Tract">
                    <a:extLst>
                      <a:ext uri="{FF2B5EF4-FFF2-40B4-BE49-F238E27FC236}">
                        <a16:creationId xmlns:a16="http://schemas.microsoft.com/office/drawing/2014/main" id="{E90AE659-869A-4AD1-9D90-0776F9F7BE34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43351448"/>
                      </p:ext>
                    </p:extLst>
                  </p:nvPr>
                </p:nvGraphicFramePr>
                <p:xfrm>
                  <a:off x="2300511" y="1354956"/>
                  <a:ext cx="603442" cy="1151588"/>
                </p:xfrm>
                <a:graphic>
                  <a:graphicData uri="http://schemas.microsoft.com/office/drawing/2017/model3d">
                    <am3d:model3d r:embed="rId2">
                      <am3d:spPr>
                        <a:xfrm>
                          <a:off x="0" y="0"/>
                          <a:ext cx="603442" cy="1151588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55207345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794289" d="1000000"/>
                        <am3d:preTrans dx="0" dy="0" dz="0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3"/>
                      </am3d:raster>
                      <am3d:objViewport viewportSz="1367962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56" name="3D Model 55" descr="Anatomy Digestive Tract">
                    <a:extLst>
                      <a:ext uri="{FF2B5EF4-FFF2-40B4-BE49-F238E27FC236}">
                        <a16:creationId xmlns:a16="http://schemas.microsoft.com/office/drawing/2014/main" id="{E90AE659-869A-4AD1-9D90-0776F9F7BE34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802612" y="1403447"/>
                    <a:ext cx="603442" cy="11515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57" name="3D Model 56" descr="Stylized Human Liver And Gallbladder">
                    <a:extLst>
                      <a:ext uri="{FF2B5EF4-FFF2-40B4-BE49-F238E27FC236}">
                        <a16:creationId xmlns:a16="http://schemas.microsoft.com/office/drawing/2014/main" id="{B900C738-2AB9-4965-BFC8-442E9C5587E9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89758108"/>
                      </p:ext>
                    </p:extLst>
                  </p:nvPr>
                </p:nvGraphicFramePr>
                <p:xfrm>
                  <a:off x="2288645" y="2456878"/>
                  <a:ext cx="538154" cy="361783"/>
                </p:xfrm>
                <a:graphic>
                  <a:graphicData uri="http://schemas.microsoft.com/office/drawing/2017/model3d">
                    <am3d:model3d r:embed="rId4">
                      <am3d:spPr>
                        <a:xfrm>
                          <a:off x="0" y="0"/>
                          <a:ext cx="538154" cy="361783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58267797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1341854" d="1000000"/>
                        <am3d:preTrans dx="-894822" dy="1233241" dz="0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5"/>
                      </am3d:raster>
                      <am3d:objViewport viewportSz="657501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57" name="3D Model 56" descr="Stylized Human Liver And Gallbladder">
                    <a:extLst>
                      <a:ext uri="{FF2B5EF4-FFF2-40B4-BE49-F238E27FC236}">
                        <a16:creationId xmlns:a16="http://schemas.microsoft.com/office/drawing/2014/main" id="{B900C738-2AB9-4965-BFC8-442E9C5587E9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790746" y="2505369"/>
                    <a:ext cx="538154" cy="361783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58" name="Explosion: 8 Points 57">
                <a:extLst>
                  <a:ext uri="{FF2B5EF4-FFF2-40B4-BE49-F238E27FC236}">
                    <a16:creationId xmlns:a16="http://schemas.microsoft.com/office/drawing/2014/main" id="{B295F216-8793-4D05-884D-E5238331612D}"/>
                  </a:ext>
                </a:extLst>
              </p:cNvPr>
              <p:cNvSpPr/>
              <p:nvPr/>
            </p:nvSpPr>
            <p:spPr>
              <a:xfrm>
                <a:off x="2667957" y="2009934"/>
                <a:ext cx="158842" cy="331286"/>
              </a:xfrm>
              <a:prstGeom prst="irregularSeal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59" name="Explosion: 8 Points 58">
                <a:extLst>
                  <a:ext uri="{FF2B5EF4-FFF2-40B4-BE49-F238E27FC236}">
                    <a16:creationId xmlns:a16="http://schemas.microsoft.com/office/drawing/2014/main" id="{F4D7E791-E97F-472D-A972-BA04DA25FC74}"/>
                  </a:ext>
                </a:extLst>
              </p:cNvPr>
              <p:cNvSpPr/>
              <p:nvPr/>
            </p:nvSpPr>
            <p:spPr>
              <a:xfrm>
                <a:off x="2288645" y="2417152"/>
                <a:ext cx="158842" cy="331286"/>
              </a:xfrm>
              <a:prstGeom prst="irregularSeal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pic>
          <p:nvPicPr>
            <p:cNvPr id="62" name="Graphic 61" descr="Medicine outline">
              <a:extLst>
                <a:ext uri="{FF2B5EF4-FFF2-40B4-BE49-F238E27FC236}">
                  <a16:creationId xmlns:a16="http://schemas.microsoft.com/office/drawing/2014/main" id="{C71DF4F8-5747-4635-95F4-4E6DE3543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166184" y="4717839"/>
              <a:ext cx="1558526" cy="1558526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D286716-6382-4C31-8A5B-7CA30DF4DB36}"/>
                </a:ext>
              </a:extLst>
            </p:cNvPr>
            <p:cNvSpPr/>
            <p:nvPr/>
          </p:nvSpPr>
          <p:spPr>
            <a:xfrm>
              <a:off x="8346558" y="1166918"/>
              <a:ext cx="3779895" cy="5393914"/>
            </a:xfrm>
            <a:prstGeom prst="rect">
              <a:avLst/>
            </a:prstGeom>
            <a:solidFill>
              <a:srgbClr val="00B0F0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noFill/>
              </a:endParaRPr>
            </a:p>
          </p:txBody>
        </p:sp>
        <p:pic>
          <p:nvPicPr>
            <p:cNvPr id="77" name="Graphic 76" descr="Medicine outline">
              <a:extLst>
                <a:ext uri="{FF2B5EF4-FFF2-40B4-BE49-F238E27FC236}">
                  <a16:creationId xmlns:a16="http://schemas.microsoft.com/office/drawing/2014/main" id="{FEDDFA0F-DFB9-4BDB-BDE7-B0972D16B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369504" y="4732645"/>
              <a:ext cx="1558526" cy="1558526"/>
            </a:xfrm>
            <a:prstGeom prst="rect">
              <a:avLst/>
            </a:prstGeom>
          </p:spPr>
        </p:pic>
        <p:pic>
          <p:nvPicPr>
            <p:cNvPr id="78" name="Graphic 77" descr="Medicine outline">
              <a:extLst>
                <a:ext uri="{FF2B5EF4-FFF2-40B4-BE49-F238E27FC236}">
                  <a16:creationId xmlns:a16="http://schemas.microsoft.com/office/drawing/2014/main" id="{837BEB59-9141-4CD5-82E2-2B51B5A7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567927" y="4744464"/>
              <a:ext cx="1558526" cy="1558526"/>
            </a:xfrm>
            <a:prstGeom prst="rect">
              <a:avLst/>
            </a:prstGeom>
          </p:spPr>
        </p:pic>
        <p:pic>
          <p:nvPicPr>
            <p:cNvPr id="80" name="Graphic 79" descr="Checkmark with solid fill">
              <a:extLst>
                <a:ext uri="{FF2B5EF4-FFF2-40B4-BE49-F238E27FC236}">
                  <a16:creationId xmlns:a16="http://schemas.microsoft.com/office/drawing/2014/main" id="{AF9A0174-3C07-4650-926A-505E80A11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551563" y="5181516"/>
              <a:ext cx="644222" cy="644222"/>
            </a:xfrm>
            <a:prstGeom prst="rect">
              <a:avLst/>
            </a:prstGeom>
          </p:spPr>
        </p:pic>
        <p:pic>
          <p:nvPicPr>
            <p:cNvPr id="82" name="Graphic 81" descr="Close with solid fill">
              <a:extLst>
                <a:ext uri="{FF2B5EF4-FFF2-40B4-BE49-F238E27FC236}">
                  <a16:creationId xmlns:a16="http://schemas.microsoft.com/office/drawing/2014/main" id="{464BCCC4-D9F1-4BCB-BEF0-7BC59D72A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816238" y="5096573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Question Mark with solid fill">
              <a:extLst>
                <a:ext uri="{FF2B5EF4-FFF2-40B4-BE49-F238E27FC236}">
                  <a16:creationId xmlns:a16="http://schemas.microsoft.com/office/drawing/2014/main" id="{102FE78A-BE2E-42F6-9E59-5490BCE2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97791" y="5066527"/>
              <a:ext cx="914400" cy="914400"/>
            </a:xfrm>
            <a:prstGeom prst="rect">
              <a:avLst/>
            </a:prstGeom>
          </p:spPr>
        </p:pic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BBD30904-E4BB-4988-AAAF-6B91AF7DAB1C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 rot="5400000">
              <a:off x="8823341" y="3398671"/>
              <a:ext cx="1441275" cy="1197061"/>
            </a:xfrm>
            <a:prstGeom prst="bentConnector3">
              <a:avLst/>
            </a:prstGeom>
            <a:ln w="57150">
              <a:solidFill>
                <a:srgbClr val="00B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or: Elbow 86">
              <a:extLst>
                <a:ext uri="{FF2B5EF4-FFF2-40B4-BE49-F238E27FC236}">
                  <a16:creationId xmlns:a16="http://schemas.microsoft.com/office/drawing/2014/main" id="{CA069FC5-BB7F-4539-AE40-7EF697C68DF1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 rot="5400000">
              <a:off x="9435301" y="4001851"/>
              <a:ext cx="1444261" cy="17327"/>
            </a:xfrm>
            <a:prstGeom prst="bentConnector3">
              <a:avLst>
                <a:gd name="adj1" fmla="val 50001"/>
              </a:avLst>
            </a:prstGeom>
            <a:ln w="57150">
              <a:solidFill>
                <a:srgbClr val="00B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or: Elbow 89">
              <a:extLst>
                <a:ext uri="{FF2B5EF4-FFF2-40B4-BE49-F238E27FC236}">
                  <a16:creationId xmlns:a16="http://schemas.microsoft.com/office/drawing/2014/main" id="{FA3D6E89-18E5-41A3-8620-24E23CE9A69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080651" y="3363609"/>
              <a:ext cx="1525203" cy="1356692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00B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C20EB3-C714-430B-9849-525FCD695C45}"/>
              </a:ext>
            </a:extLst>
          </p:cNvPr>
          <p:cNvSpPr txBox="1"/>
          <p:nvPr/>
        </p:nvSpPr>
        <p:spPr>
          <a:xfrm>
            <a:off x="491714" y="3747811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Oncogenicity assessment</a:t>
            </a: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7522A8C2-4DD3-44E1-BE0A-BEB51D6408D5}"/>
              </a:ext>
            </a:extLst>
          </p:cNvPr>
          <p:cNvSpPr/>
          <p:nvPr/>
        </p:nvSpPr>
        <p:spPr>
          <a:xfrm>
            <a:off x="1669312" y="3342201"/>
            <a:ext cx="361507" cy="3693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E032C8-DA26-4653-AF1D-29E5C081C0D2}"/>
              </a:ext>
            </a:extLst>
          </p:cNvPr>
          <p:cNvSpPr txBox="1"/>
          <p:nvPr/>
        </p:nvSpPr>
        <p:spPr>
          <a:xfrm>
            <a:off x="8349284" y="6211669"/>
            <a:ext cx="419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Therapeutic &amp;Prognostic &amp; Diagnostic</a:t>
            </a:r>
          </a:p>
        </p:txBody>
      </p:sp>
    </p:spTree>
    <p:extLst>
      <p:ext uri="{BB962C8B-B14F-4D97-AF65-F5344CB8AC3E}">
        <p14:creationId xmlns:p14="http://schemas.microsoft.com/office/powerpoint/2010/main" val="19507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401123"/>
              </p:ext>
            </p:extLst>
          </p:nvPr>
        </p:nvGraphicFramePr>
        <p:xfrm>
          <a:off x="328026" y="744094"/>
          <a:ext cx="11535947" cy="494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2: Practical variant interpretation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Recap session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77553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Why genomic variant interpretation matters</a:t>
                      </a:r>
                    </a:p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417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NZ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Variant interpretation standards in cancer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2271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000" b="1" i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Interactive variant interpretation: Case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734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40A3907-2809-4E9C-B90B-FA556C5F9987}"/>
              </a:ext>
            </a:extLst>
          </p:cNvPr>
          <p:cNvGrpSpPr/>
          <p:nvPr/>
        </p:nvGrpSpPr>
        <p:grpSpPr>
          <a:xfrm>
            <a:off x="157936" y="781822"/>
            <a:ext cx="5729006" cy="4645891"/>
            <a:chOff x="157936" y="781822"/>
            <a:chExt cx="5729006" cy="4645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34E554-45B5-423A-BA0A-10AAF5F72D53}"/>
                </a:ext>
              </a:extLst>
            </p:cNvPr>
            <p:cNvSpPr/>
            <p:nvPr/>
          </p:nvSpPr>
          <p:spPr>
            <a:xfrm>
              <a:off x="157936" y="781822"/>
              <a:ext cx="5430672" cy="4645891"/>
            </a:xfrm>
            <a:prstGeom prst="rect">
              <a:avLst/>
            </a:prstGeom>
            <a:noFill/>
            <a:ln w="38100">
              <a:solidFill>
                <a:srgbClr val="C26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EB6966-4792-4FAB-8F24-23131D72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" y="1773084"/>
              <a:ext cx="5324367" cy="269721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8457E6-177E-4FF8-AF5C-020068215B03}"/>
                </a:ext>
              </a:extLst>
            </p:cNvPr>
            <p:cNvSpPr txBox="1"/>
            <p:nvPr/>
          </p:nvSpPr>
          <p:spPr>
            <a:xfrm>
              <a:off x="157936" y="1097591"/>
              <a:ext cx="5729006" cy="4969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NZ" sz="1400" b="0" i="0" dirty="0" err="1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Horak</a:t>
              </a:r>
              <a:r>
                <a:rPr lang="en-NZ" sz="1400" b="0" i="0" dirty="0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P, et al. </a:t>
              </a:r>
              <a:r>
                <a:rPr lang="en-NZ" sz="1400" b="0" i="0" dirty="0" err="1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doi</a:t>
              </a:r>
              <a:r>
                <a:rPr lang="en-NZ" sz="1400" b="0" i="0" dirty="0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: 10.1016/j.gim.2022.01.001. </a:t>
              </a:r>
              <a:r>
                <a:rPr lang="en-NZ" sz="1400" b="0" i="0" dirty="0" err="1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Epub</a:t>
              </a:r>
              <a:r>
                <a:rPr lang="en-NZ" sz="1400" b="0" i="0" dirty="0">
                  <a:solidFill>
                    <a:srgbClr val="212121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ahead of print. PMID: </a:t>
              </a:r>
              <a:r>
                <a:rPr lang="en-NZ" sz="1400" b="0" i="0" dirty="0">
                  <a:solidFill>
                    <a:srgbClr val="212121"/>
                  </a:solidFill>
                  <a:effectLst/>
                  <a:highlight>
                    <a:srgbClr val="FFFF00"/>
                  </a:highlight>
                  <a:latin typeface="Segoe UI" panose="020B0502040204020203" pitchFamily="34" charset="0"/>
                  <a:cs typeface="Segoe UI" panose="020B0502040204020203" pitchFamily="34" charset="0"/>
                </a:rPr>
                <a:t>35101336.</a:t>
              </a:r>
              <a:endParaRPr lang="en-NZ" sz="14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57A828-F9CC-45AA-8BC4-3FBC99C60CAF}"/>
                </a:ext>
              </a:extLst>
            </p:cNvPr>
            <p:cNvSpPr txBox="1"/>
            <p:nvPr/>
          </p:nvSpPr>
          <p:spPr>
            <a:xfrm>
              <a:off x="157936" y="4780117"/>
              <a:ext cx="5176701" cy="33778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NZ" sz="1400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Benign</a:t>
              </a:r>
              <a:r>
                <a:rPr lang="en-N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  <a:r>
                <a:rPr lang="en-NZ" sz="1400" dirty="0">
                  <a:solidFill>
                    <a:schemeClr val="accent6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Likely Benign-</a:t>
              </a:r>
              <a:r>
                <a:rPr lang="en-NZ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VUS-</a:t>
              </a:r>
              <a:r>
                <a:rPr lang="en-NZ" sz="14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Likely Oncogenic-Oncogenic</a:t>
              </a:r>
            </a:p>
          </p:txBody>
        </p:sp>
      </p:grpSp>
      <p:sp>
        <p:nvSpPr>
          <p:cNvPr id="16" name="Title 2">
            <a:extLst>
              <a:ext uri="{FF2B5EF4-FFF2-40B4-BE49-F238E27FC236}">
                <a16:creationId xmlns:a16="http://schemas.microsoft.com/office/drawing/2014/main" id="{EE336435-83F2-420A-812B-15BD1CC2F4B7}"/>
              </a:ext>
            </a:extLst>
          </p:cNvPr>
          <p:cNvSpPr txBox="1">
            <a:spLocks/>
          </p:cNvSpPr>
          <p:nvPr/>
        </p:nvSpPr>
        <p:spPr>
          <a:xfrm>
            <a:off x="-166254" y="73025"/>
            <a:ext cx="2625588" cy="674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2C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Standards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ABCFA-6BA9-472B-BE41-A1823211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58598"/>
            <a:ext cx="12192000" cy="112979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BABDFC-3B61-40ED-A8D7-A8457D3D5A2A}"/>
              </a:ext>
            </a:extLst>
          </p:cNvPr>
          <p:cNvSpPr/>
          <p:nvPr/>
        </p:nvSpPr>
        <p:spPr>
          <a:xfrm>
            <a:off x="2336800" y="5588000"/>
            <a:ext cx="2826327" cy="1136073"/>
          </a:xfrm>
          <a:custGeom>
            <a:avLst/>
            <a:gdLst>
              <a:gd name="connsiteX0" fmla="*/ 129309 w 2826327"/>
              <a:gd name="connsiteY0" fmla="*/ 9236 h 1136073"/>
              <a:gd name="connsiteX1" fmla="*/ 2290618 w 2826327"/>
              <a:gd name="connsiteY1" fmla="*/ 0 h 1136073"/>
              <a:gd name="connsiteX2" fmla="*/ 2826327 w 2826327"/>
              <a:gd name="connsiteY2" fmla="*/ 526473 h 1136073"/>
              <a:gd name="connsiteX3" fmla="*/ 2225964 w 2826327"/>
              <a:gd name="connsiteY3" fmla="*/ 1136073 h 1136073"/>
              <a:gd name="connsiteX4" fmla="*/ 83127 w 2826327"/>
              <a:gd name="connsiteY4" fmla="*/ 1126836 h 1136073"/>
              <a:gd name="connsiteX5" fmla="*/ 0 w 2826327"/>
              <a:gd name="connsiteY5" fmla="*/ 1108364 h 1136073"/>
              <a:gd name="connsiteX6" fmla="*/ 517236 w 2826327"/>
              <a:gd name="connsiteY6" fmla="*/ 554182 h 1136073"/>
              <a:gd name="connsiteX7" fmla="*/ 18473 w 2826327"/>
              <a:gd name="connsiteY7" fmla="*/ 9236 h 1136073"/>
              <a:gd name="connsiteX8" fmla="*/ 129309 w 2826327"/>
              <a:gd name="connsiteY8" fmla="*/ 9236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27" h="1136073">
                <a:moveTo>
                  <a:pt x="129309" y="9236"/>
                </a:moveTo>
                <a:lnTo>
                  <a:pt x="2290618" y="0"/>
                </a:lnTo>
                <a:lnTo>
                  <a:pt x="2826327" y="526473"/>
                </a:lnTo>
                <a:lnTo>
                  <a:pt x="2225964" y="1136073"/>
                </a:lnTo>
                <a:lnTo>
                  <a:pt x="83127" y="1126836"/>
                </a:lnTo>
                <a:lnTo>
                  <a:pt x="0" y="1108364"/>
                </a:lnTo>
                <a:lnTo>
                  <a:pt x="517236" y="554182"/>
                </a:lnTo>
                <a:lnTo>
                  <a:pt x="18473" y="9236"/>
                </a:lnTo>
                <a:lnTo>
                  <a:pt x="129309" y="9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14750F-DF7E-4B74-BC2A-53F746443C71}"/>
              </a:ext>
            </a:extLst>
          </p:cNvPr>
          <p:cNvSpPr/>
          <p:nvPr/>
        </p:nvSpPr>
        <p:spPr>
          <a:xfrm>
            <a:off x="4692072" y="5570158"/>
            <a:ext cx="2826327" cy="1136073"/>
          </a:xfrm>
          <a:custGeom>
            <a:avLst/>
            <a:gdLst>
              <a:gd name="connsiteX0" fmla="*/ 129309 w 2826327"/>
              <a:gd name="connsiteY0" fmla="*/ 9236 h 1136073"/>
              <a:gd name="connsiteX1" fmla="*/ 2290618 w 2826327"/>
              <a:gd name="connsiteY1" fmla="*/ 0 h 1136073"/>
              <a:gd name="connsiteX2" fmla="*/ 2826327 w 2826327"/>
              <a:gd name="connsiteY2" fmla="*/ 526473 h 1136073"/>
              <a:gd name="connsiteX3" fmla="*/ 2225964 w 2826327"/>
              <a:gd name="connsiteY3" fmla="*/ 1136073 h 1136073"/>
              <a:gd name="connsiteX4" fmla="*/ 83127 w 2826327"/>
              <a:gd name="connsiteY4" fmla="*/ 1126836 h 1136073"/>
              <a:gd name="connsiteX5" fmla="*/ 0 w 2826327"/>
              <a:gd name="connsiteY5" fmla="*/ 1108364 h 1136073"/>
              <a:gd name="connsiteX6" fmla="*/ 517236 w 2826327"/>
              <a:gd name="connsiteY6" fmla="*/ 554182 h 1136073"/>
              <a:gd name="connsiteX7" fmla="*/ 18473 w 2826327"/>
              <a:gd name="connsiteY7" fmla="*/ 9236 h 1136073"/>
              <a:gd name="connsiteX8" fmla="*/ 129309 w 2826327"/>
              <a:gd name="connsiteY8" fmla="*/ 9236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27" h="1136073">
                <a:moveTo>
                  <a:pt x="129309" y="9236"/>
                </a:moveTo>
                <a:lnTo>
                  <a:pt x="2290618" y="0"/>
                </a:lnTo>
                <a:lnTo>
                  <a:pt x="2826327" y="526473"/>
                </a:lnTo>
                <a:lnTo>
                  <a:pt x="2225964" y="1136073"/>
                </a:lnTo>
                <a:lnTo>
                  <a:pt x="83127" y="1126836"/>
                </a:lnTo>
                <a:lnTo>
                  <a:pt x="0" y="1108364"/>
                </a:lnTo>
                <a:lnTo>
                  <a:pt x="517236" y="554182"/>
                </a:lnTo>
                <a:lnTo>
                  <a:pt x="18473" y="9236"/>
                </a:lnTo>
                <a:lnTo>
                  <a:pt x="129309" y="9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ABC058E-08D4-4F20-8118-7EBCDF409F4E}"/>
              </a:ext>
            </a:extLst>
          </p:cNvPr>
          <p:cNvSpPr/>
          <p:nvPr/>
        </p:nvSpPr>
        <p:spPr>
          <a:xfrm>
            <a:off x="7028875" y="5570157"/>
            <a:ext cx="2863274" cy="1136073"/>
          </a:xfrm>
          <a:custGeom>
            <a:avLst/>
            <a:gdLst>
              <a:gd name="connsiteX0" fmla="*/ 129309 w 2826327"/>
              <a:gd name="connsiteY0" fmla="*/ 9236 h 1136073"/>
              <a:gd name="connsiteX1" fmla="*/ 2290618 w 2826327"/>
              <a:gd name="connsiteY1" fmla="*/ 0 h 1136073"/>
              <a:gd name="connsiteX2" fmla="*/ 2826327 w 2826327"/>
              <a:gd name="connsiteY2" fmla="*/ 526473 h 1136073"/>
              <a:gd name="connsiteX3" fmla="*/ 2225964 w 2826327"/>
              <a:gd name="connsiteY3" fmla="*/ 1136073 h 1136073"/>
              <a:gd name="connsiteX4" fmla="*/ 83127 w 2826327"/>
              <a:gd name="connsiteY4" fmla="*/ 1126836 h 1136073"/>
              <a:gd name="connsiteX5" fmla="*/ 0 w 2826327"/>
              <a:gd name="connsiteY5" fmla="*/ 1108364 h 1136073"/>
              <a:gd name="connsiteX6" fmla="*/ 517236 w 2826327"/>
              <a:gd name="connsiteY6" fmla="*/ 554182 h 1136073"/>
              <a:gd name="connsiteX7" fmla="*/ 18473 w 2826327"/>
              <a:gd name="connsiteY7" fmla="*/ 9236 h 1136073"/>
              <a:gd name="connsiteX8" fmla="*/ 129309 w 2826327"/>
              <a:gd name="connsiteY8" fmla="*/ 9236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27" h="1136073">
                <a:moveTo>
                  <a:pt x="129309" y="9236"/>
                </a:moveTo>
                <a:lnTo>
                  <a:pt x="2290618" y="0"/>
                </a:lnTo>
                <a:lnTo>
                  <a:pt x="2826327" y="526473"/>
                </a:lnTo>
                <a:lnTo>
                  <a:pt x="2225964" y="1136073"/>
                </a:lnTo>
                <a:lnTo>
                  <a:pt x="83127" y="1126836"/>
                </a:lnTo>
                <a:lnTo>
                  <a:pt x="0" y="1108364"/>
                </a:lnTo>
                <a:lnTo>
                  <a:pt x="517236" y="554182"/>
                </a:lnTo>
                <a:lnTo>
                  <a:pt x="18473" y="9236"/>
                </a:lnTo>
                <a:lnTo>
                  <a:pt x="129309" y="9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FEBBB12-CAB7-43ED-953A-9AE347562548}"/>
              </a:ext>
            </a:extLst>
          </p:cNvPr>
          <p:cNvSpPr/>
          <p:nvPr/>
        </p:nvSpPr>
        <p:spPr>
          <a:xfrm>
            <a:off x="9384144" y="5588000"/>
            <a:ext cx="2826327" cy="1136073"/>
          </a:xfrm>
          <a:custGeom>
            <a:avLst/>
            <a:gdLst>
              <a:gd name="connsiteX0" fmla="*/ 129309 w 2826327"/>
              <a:gd name="connsiteY0" fmla="*/ 9236 h 1136073"/>
              <a:gd name="connsiteX1" fmla="*/ 2290618 w 2826327"/>
              <a:gd name="connsiteY1" fmla="*/ 0 h 1136073"/>
              <a:gd name="connsiteX2" fmla="*/ 2826327 w 2826327"/>
              <a:gd name="connsiteY2" fmla="*/ 526473 h 1136073"/>
              <a:gd name="connsiteX3" fmla="*/ 2225964 w 2826327"/>
              <a:gd name="connsiteY3" fmla="*/ 1136073 h 1136073"/>
              <a:gd name="connsiteX4" fmla="*/ 83127 w 2826327"/>
              <a:gd name="connsiteY4" fmla="*/ 1126836 h 1136073"/>
              <a:gd name="connsiteX5" fmla="*/ 0 w 2826327"/>
              <a:gd name="connsiteY5" fmla="*/ 1108364 h 1136073"/>
              <a:gd name="connsiteX6" fmla="*/ 517236 w 2826327"/>
              <a:gd name="connsiteY6" fmla="*/ 554182 h 1136073"/>
              <a:gd name="connsiteX7" fmla="*/ 18473 w 2826327"/>
              <a:gd name="connsiteY7" fmla="*/ 9236 h 1136073"/>
              <a:gd name="connsiteX8" fmla="*/ 129309 w 2826327"/>
              <a:gd name="connsiteY8" fmla="*/ 9236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27" h="1136073">
                <a:moveTo>
                  <a:pt x="129309" y="9236"/>
                </a:moveTo>
                <a:lnTo>
                  <a:pt x="2290618" y="0"/>
                </a:lnTo>
                <a:lnTo>
                  <a:pt x="2826327" y="526473"/>
                </a:lnTo>
                <a:lnTo>
                  <a:pt x="2225964" y="1136073"/>
                </a:lnTo>
                <a:lnTo>
                  <a:pt x="83127" y="1126836"/>
                </a:lnTo>
                <a:lnTo>
                  <a:pt x="0" y="1108364"/>
                </a:lnTo>
                <a:lnTo>
                  <a:pt x="517236" y="554182"/>
                </a:lnTo>
                <a:lnTo>
                  <a:pt x="18473" y="9236"/>
                </a:lnTo>
                <a:lnTo>
                  <a:pt x="129309" y="9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32DBB9-4FA5-4533-95D6-E5678CE63539}"/>
              </a:ext>
            </a:extLst>
          </p:cNvPr>
          <p:cNvGrpSpPr/>
          <p:nvPr/>
        </p:nvGrpSpPr>
        <p:grpSpPr>
          <a:xfrm>
            <a:off x="5717929" y="781821"/>
            <a:ext cx="6150221" cy="4645890"/>
            <a:chOff x="5717929" y="781821"/>
            <a:chExt cx="6150221" cy="46458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4F1EB-6A3A-4C18-8A51-6D7B00F7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942" y="886246"/>
              <a:ext cx="5673341" cy="3179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6038DB-38F8-447B-954C-A08A1002751D}"/>
                </a:ext>
              </a:extLst>
            </p:cNvPr>
            <p:cNvSpPr/>
            <p:nvPr/>
          </p:nvSpPr>
          <p:spPr>
            <a:xfrm>
              <a:off x="5717929" y="781821"/>
              <a:ext cx="6150221" cy="4645890"/>
            </a:xfrm>
            <a:prstGeom prst="rect">
              <a:avLst/>
            </a:prstGeom>
            <a:noFill/>
            <a:ln w="38100">
              <a:solidFill>
                <a:srgbClr val="90C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91084B-3C03-4818-952D-000B5337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9511" y="4248296"/>
              <a:ext cx="6098639" cy="1036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8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EE336435-83F2-420A-812B-15BD1CC2F4B7}"/>
              </a:ext>
            </a:extLst>
          </p:cNvPr>
          <p:cNvSpPr txBox="1">
            <a:spLocks/>
          </p:cNvSpPr>
          <p:nvPr/>
        </p:nvSpPr>
        <p:spPr>
          <a:xfrm>
            <a:off x="-97428" y="269671"/>
            <a:ext cx="2625588" cy="674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2C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Standards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ABCFA-6BA9-472B-BE41-A1823211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8133"/>
            <a:ext cx="12192000" cy="11297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9B24A6-4613-41B0-BC3F-27F83478F665}"/>
              </a:ext>
            </a:extLst>
          </p:cNvPr>
          <p:cNvSpPr txBox="1"/>
          <p:nvPr/>
        </p:nvSpPr>
        <p:spPr>
          <a:xfrm>
            <a:off x="10163962" y="4445124"/>
            <a:ext cx="193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Manual curation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C6EA4-82D9-4673-893B-EBA444B0DB60}"/>
              </a:ext>
            </a:extLst>
          </p:cNvPr>
          <p:cNvSpPr txBox="1"/>
          <p:nvPr/>
        </p:nvSpPr>
        <p:spPr>
          <a:xfrm>
            <a:off x="7175469" y="6085872"/>
            <a:ext cx="462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>
                <a:solidFill>
                  <a:schemeClr val="bg1">
                    <a:lumMod val="65000"/>
                  </a:schemeClr>
                </a:solidFill>
              </a:rPr>
              <a:t>Horak</a:t>
            </a:r>
            <a:r>
              <a:rPr lang="en-N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NZ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NZ" dirty="0">
                <a:solidFill>
                  <a:schemeClr val="bg1">
                    <a:lumMod val="65000"/>
                  </a:schemeClr>
                </a:solidFill>
              </a:rPr>
              <a:t>., Genes Chromosomes Cancer, 2021</a:t>
            </a:r>
          </a:p>
          <a:p>
            <a:r>
              <a:rPr lang="en-NZ" sz="1800" dirty="0" err="1">
                <a:solidFill>
                  <a:schemeClr val="bg1">
                    <a:lumMod val="75000"/>
                  </a:schemeClr>
                </a:solidFill>
              </a:rPr>
              <a:t>Horak</a:t>
            </a:r>
            <a:r>
              <a:rPr lang="en-NZ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NZ" sz="1800" i="1" dirty="0">
                <a:solidFill>
                  <a:schemeClr val="bg1">
                    <a:lumMod val="75000"/>
                  </a:schemeClr>
                </a:solidFill>
              </a:rPr>
              <a:t>et al</a:t>
            </a:r>
            <a:r>
              <a:rPr lang="en-NZ" sz="1800" dirty="0">
                <a:solidFill>
                  <a:schemeClr val="bg1">
                    <a:lumMod val="75000"/>
                  </a:schemeClr>
                </a:solidFill>
              </a:rPr>
              <a:t>., Genet Med., 2022</a:t>
            </a:r>
            <a:r>
              <a:rPr lang="en-NZ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6F8E9DA-A8A3-4929-9EE3-C4C018B2001B}"/>
              </a:ext>
            </a:extLst>
          </p:cNvPr>
          <p:cNvSpPr/>
          <p:nvPr/>
        </p:nvSpPr>
        <p:spPr>
          <a:xfrm>
            <a:off x="134936" y="1928233"/>
            <a:ext cx="11765280" cy="674255"/>
          </a:xfrm>
          <a:prstGeom prst="rtTriangle">
            <a:avLst/>
          </a:prstGeom>
          <a:gradFill flip="none" rotWithShape="1">
            <a:gsLst>
              <a:gs pos="0">
                <a:srgbClr val="8E1013"/>
              </a:gs>
              <a:gs pos="61250">
                <a:srgbClr val="96C644"/>
              </a:gs>
              <a:gs pos="52500">
                <a:srgbClr val="C57033"/>
              </a:gs>
              <a:gs pos="35000">
                <a:srgbClr val="E3B724"/>
              </a:gs>
              <a:gs pos="70000">
                <a:srgbClr val="5CA6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AA5A1F4-9C36-48D8-8AD0-3BE6C4EA78DB}"/>
              </a:ext>
            </a:extLst>
          </p:cNvPr>
          <p:cNvSpPr/>
          <p:nvPr/>
        </p:nvSpPr>
        <p:spPr>
          <a:xfrm rot="10800000">
            <a:off x="71143" y="4049567"/>
            <a:ext cx="11765280" cy="674255"/>
          </a:xfrm>
          <a:prstGeom prst="rtTriangle">
            <a:avLst/>
          </a:prstGeom>
          <a:gradFill flip="none" rotWithShape="1">
            <a:gsLst>
              <a:gs pos="0">
                <a:srgbClr val="519C3F"/>
              </a:gs>
              <a:gs pos="61250">
                <a:srgbClr val="FFC000"/>
              </a:gs>
              <a:gs pos="52500">
                <a:srgbClr val="C67236"/>
              </a:gs>
              <a:gs pos="35000">
                <a:srgbClr val="96C644"/>
              </a:gs>
              <a:gs pos="7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D107B-19FB-4CF0-9A53-52BFFF046FEA}"/>
              </a:ext>
            </a:extLst>
          </p:cNvPr>
          <p:cNvSpPr txBox="1"/>
          <p:nvPr/>
        </p:nvSpPr>
        <p:spPr>
          <a:xfrm>
            <a:off x="134936" y="2066195"/>
            <a:ext cx="1451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F6227-287D-4272-B971-0E33D82CA313}"/>
              </a:ext>
            </a:extLst>
          </p:cNvPr>
          <p:cNvSpPr txBox="1"/>
          <p:nvPr/>
        </p:nvSpPr>
        <p:spPr>
          <a:xfrm>
            <a:off x="10771966" y="4138839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36340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E0E1E3-2421-4857-8429-37FABEC2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13"/>
            <a:ext cx="12192000" cy="11297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2D0FE9-39E0-4255-A426-D9F6EA283B54}"/>
              </a:ext>
            </a:extLst>
          </p:cNvPr>
          <p:cNvGrpSpPr/>
          <p:nvPr/>
        </p:nvGrpSpPr>
        <p:grpSpPr>
          <a:xfrm>
            <a:off x="305152" y="1605693"/>
            <a:ext cx="1741714" cy="1358537"/>
            <a:chOff x="133350" y="1966097"/>
            <a:chExt cx="1741714" cy="1358537"/>
          </a:xfrm>
        </p:grpSpPr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3F7C6A7A-9C22-491D-A79C-4E919BF9632B}"/>
                </a:ext>
              </a:extLst>
            </p:cNvPr>
            <p:cNvSpPr/>
            <p:nvPr/>
          </p:nvSpPr>
          <p:spPr>
            <a:xfrm>
              <a:off x="133350" y="1966097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9A2C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EA5257-395E-4169-899C-1FC781AFF7E0}"/>
                </a:ext>
              </a:extLst>
            </p:cNvPr>
            <p:cNvSpPr txBox="1"/>
            <p:nvPr/>
          </p:nvSpPr>
          <p:spPr>
            <a:xfrm>
              <a:off x="400206" y="2177223"/>
              <a:ext cx="1386479" cy="9233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Limitations of the test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(Session 3)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7C4F5FC-5794-4FF0-9BBA-2B3FE7528AD5}"/>
              </a:ext>
            </a:extLst>
          </p:cNvPr>
          <p:cNvGrpSpPr/>
          <p:nvPr/>
        </p:nvGrpSpPr>
        <p:grpSpPr>
          <a:xfrm>
            <a:off x="305152" y="2951274"/>
            <a:ext cx="1741714" cy="1358537"/>
            <a:chOff x="294068" y="2108413"/>
            <a:chExt cx="1741714" cy="1358537"/>
          </a:xfrm>
          <a:noFill/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8731D62C-7E69-459A-AED1-3F744E115B53}"/>
                </a:ext>
              </a:extLst>
            </p:cNvPr>
            <p:cNvSpPr/>
            <p:nvPr/>
          </p:nvSpPr>
          <p:spPr>
            <a:xfrm>
              <a:off x="294068" y="2108413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9A2C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753F1F-7A9F-4332-BB62-5AC94353C8E0}"/>
                </a:ext>
              </a:extLst>
            </p:cNvPr>
            <p:cNvSpPr txBox="1"/>
            <p:nvPr/>
          </p:nvSpPr>
          <p:spPr>
            <a:xfrm>
              <a:off x="471685" y="2271447"/>
              <a:ext cx="1386479" cy="9233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Genes sequenced?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(p.25)</a:t>
              </a:r>
            </a:p>
          </p:txBody>
        </p:sp>
      </p:grpSp>
      <p:sp>
        <p:nvSpPr>
          <p:cNvPr id="69" name="Hexagon 68">
            <a:extLst>
              <a:ext uri="{FF2B5EF4-FFF2-40B4-BE49-F238E27FC236}">
                <a16:creationId xmlns:a16="http://schemas.microsoft.com/office/drawing/2014/main" id="{6E060AFB-FE68-4311-B602-D7766D80F4CF}"/>
              </a:ext>
            </a:extLst>
          </p:cNvPr>
          <p:cNvSpPr/>
          <p:nvPr/>
        </p:nvSpPr>
        <p:spPr>
          <a:xfrm>
            <a:off x="305152" y="4318511"/>
            <a:ext cx="1741714" cy="1358537"/>
          </a:xfrm>
          <a:prstGeom prst="hexagon">
            <a:avLst/>
          </a:prstGeom>
          <a:noFill/>
          <a:ln w="57150" cap="flat" cmpd="sng" algn="ctr">
            <a:solidFill>
              <a:srgbClr val="9A2C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960F5-8020-4F9A-9DBD-E4395A86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795" y="1670714"/>
            <a:ext cx="1812695" cy="3372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B4688FF-03A2-4BF0-B544-A978BFCBCE10}"/>
              </a:ext>
            </a:extLst>
          </p:cNvPr>
          <p:cNvSpPr txBox="1"/>
          <p:nvPr/>
        </p:nvSpPr>
        <p:spPr>
          <a:xfrm>
            <a:off x="513827" y="4797925"/>
            <a:ext cx="1386479" cy="369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&amp; RNA?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DCBD0D-FC0E-40C6-A94C-22A51D220898}"/>
              </a:ext>
            </a:extLst>
          </p:cNvPr>
          <p:cNvSpPr/>
          <p:nvPr/>
        </p:nvSpPr>
        <p:spPr>
          <a:xfrm>
            <a:off x="780774" y="260192"/>
            <a:ext cx="1266092" cy="683645"/>
          </a:xfrm>
          <a:prstGeom prst="rect">
            <a:avLst/>
          </a:prstGeom>
          <a:solidFill>
            <a:srgbClr val="931D2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5CF78-FBAA-47ED-AE8C-54D7DBE652C5}"/>
              </a:ext>
            </a:extLst>
          </p:cNvPr>
          <p:cNvSpPr txBox="1"/>
          <p:nvPr/>
        </p:nvSpPr>
        <p:spPr>
          <a:xfrm>
            <a:off x="2969548" y="2404306"/>
            <a:ext cx="6953955" cy="142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000" dirty="0">
                <a:latin typeface="Segoe UI" panose="020B0502040204020203" pitchFamily="34" charset="0"/>
                <a:cs typeface="Segoe UI" panose="020B0502040204020203" pitchFamily="34" charset="0"/>
              </a:rPr>
              <a:t>Genes sequenced:</a:t>
            </a:r>
          </a:p>
          <a:p>
            <a:pPr lvl="1">
              <a:lnSpc>
                <a:spcPct val="150000"/>
              </a:lnSpc>
            </a:pPr>
            <a:r>
              <a:rPr lang="en-NZ" sz="2000" dirty="0">
                <a:latin typeface="Segoe UI" panose="020B0502040204020203" pitchFamily="34" charset="0"/>
                <a:cs typeface="Segoe UI" panose="020B0502040204020203" pitchFamily="34" charset="0"/>
              </a:rPr>
              <a:t>324: entire coding sequence (substitutions, small indels)</a:t>
            </a:r>
          </a:p>
          <a:p>
            <a:pPr lvl="1">
              <a:lnSpc>
                <a:spcPct val="150000"/>
              </a:lnSpc>
            </a:pPr>
            <a:r>
              <a:rPr lang="en-NZ" sz="2000" dirty="0">
                <a:latin typeface="Segoe UI" panose="020B0502040204020203" pitchFamily="34" charset="0"/>
                <a:cs typeface="Segoe UI" panose="020B0502040204020203" pitchFamily="34" charset="0"/>
              </a:rPr>
              <a:t>35: introns as well (rearrangements)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3A8AC-56BF-454F-9468-62194DAFBFB3}"/>
              </a:ext>
            </a:extLst>
          </p:cNvPr>
          <p:cNvSpPr txBox="1"/>
          <p:nvPr/>
        </p:nvSpPr>
        <p:spPr>
          <a:xfrm>
            <a:off x="2969548" y="4358996"/>
            <a:ext cx="4246996" cy="95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000" dirty="0">
                <a:latin typeface="Segoe UI" panose="020B0502040204020203" pitchFamily="34" charset="0"/>
                <a:cs typeface="Segoe UI" panose="020B0502040204020203" pitchFamily="34" charset="0"/>
              </a:rPr>
              <a:t>Loss of Heterozygosity:</a:t>
            </a:r>
          </a:p>
          <a:p>
            <a:pPr lvl="1">
              <a:lnSpc>
                <a:spcPct val="150000"/>
              </a:lnSpc>
            </a:pPr>
            <a:r>
              <a:rPr lang="en-NZ" sz="2000" dirty="0">
                <a:latin typeface="Segoe UI" panose="020B0502040204020203" pitchFamily="34" charset="0"/>
                <a:cs typeface="Segoe UI" panose="020B0502040204020203" pitchFamily="34" charset="0"/>
              </a:rPr>
              <a:t>Only verified for ovarian cancer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EEAFB4-1AA5-402C-8257-AA335996E3D3}"/>
              </a:ext>
            </a:extLst>
          </p:cNvPr>
          <p:cNvSpPr txBox="1"/>
          <p:nvPr/>
        </p:nvSpPr>
        <p:spPr>
          <a:xfrm>
            <a:off x="8425231" y="6488668"/>
            <a:ext cx="367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From: </a:t>
            </a:r>
            <a:r>
              <a:rPr lang="en-NZ" dirty="0" err="1">
                <a:solidFill>
                  <a:schemeClr val="bg1">
                    <a:lumMod val="95000"/>
                  </a:schemeClr>
                </a:solidFill>
              </a:rPr>
              <a:t>Horak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NZ" i="1" dirty="0">
                <a:solidFill>
                  <a:schemeClr val="bg1">
                    <a:lumMod val="95000"/>
                  </a:schemeClr>
                </a:solidFill>
              </a:rPr>
              <a:t>et al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., Genet Med.,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73665-D26B-4936-BCE6-B40AAC7C2B53}"/>
              </a:ext>
            </a:extLst>
          </p:cNvPr>
          <p:cNvSpPr txBox="1"/>
          <p:nvPr/>
        </p:nvSpPr>
        <p:spPr>
          <a:xfrm>
            <a:off x="11033445" y="5167257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14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1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BD77BD-F145-4238-BCD9-2A4F0E48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3"/>
            <a:ext cx="12192000" cy="11297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5D4F1E-BBBE-4250-903F-59D628D71544}"/>
              </a:ext>
            </a:extLst>
          </p:cNvPr>
          <p:cNvGrpSpPr/>
          <p:nvPr/>
        </p:nvGrpSpPr>
        <p:grpSpPr>
          <a:xfrm>
            <a:off x="3953391" y="1271075"/>
            <a:ext cx="1741837" cy="1358537"/>
            <a:chOff x="3181058" y="1431646"/>
            <a:chExt cx="1741837" cy="1358537"/>
          </a:xfrm>
          <a:noFill/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66B4FE1D-DDBB-4FEB-A5A9-A98C808619D3}"/>
                </a:ext>
              </a:extLst>
            </p:cNvPr>
            <p:cNvSpPr/>
            <p:nvPr/>
          </p:nvSpPr>
          <p:spPr>
            <a:xfrm>
              <a:off x="3181058" y="1431646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E4B6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1668A1-1FA2-4C31-AF5A-7158247A409A}"/>
                </a:ext>
              </a:extLst>
            </p:cNvPr>
            <p:cNvSpPr txBox="1"/>
            <p:nvPr/>
          </p:nvSpPr>
          <p:spPr>
            <a:xfrm>
              <a:off x="3240703" y="1818882"/>
              <a:ext cx="1682192" cy="52322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Databases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9B883A-ED54-4541-BDAB-0D6C0172F675}"/>
              </a:ext>
            </a:extLst>
          </p:cNvPr>
          <p:cNvGrpSpPr/>
          <p:nvPr/>
        </p:nvGrpSpPr>
        <p:grpSpPr>
          <a:xfrm>
            <a:off x="3942210" y="2644179"/>
            <a:ext cx="1741714" cy="1358537"/>
            <a:chOff x="4175519" y="1432575"/>
            <a:chExt cx="1741714" cy="1358537"/>
          </a:xfrm>
          <a:noFill/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69D2B8CC-0046-4F7C-8830-255C46DC29E8}"/>
                </a:ext>
              </a:extLst>
            </p:cNvPr>
            <p:cNvSpPr/>
            <p:nvPr/>
          </p:nvSpPr>
          <p:spPr>
            <a:xfrm>
              <a:off x="4175519" y="1432575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E4B6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5E2213-14C5-4B0F-9199-A5B45F1DFC12}"/>
                </a:ext>
              </a:extLst>
            </p:cNvPr>
            <p:cNvSpPr txBox="1"/>
            <p:nvPr/>
          </p:nvSpPr>
          <p:spPr>
            <a:xfrm>
              <a:off x="4316188" y="1728090"/>
              <a:ext cx="1398203" cy="92333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General pop.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gnomAD</a:t>
              </a:r>
              <a:endPara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&gt;150k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8638A7-905A-432B-B841-A56E26A6F37F}"/>
              </a:ext>
            </a:extLst>
          </p:cNvPr>
          <p:cNvGrpSpPr/>
          <p:nvPr/>
        </p:nvGrpSpPr>
        <p:grpSpPr>
          <a:xfrm>
            <a:off x="2537318" y="1964911"/>
            <a:ext cx="1741714" cy="1358537"/>
            <a:chOff x="1452096" y="1974960"/>
            <a:chExt cx="1741714" cy="13585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30DEA5-722F-4677-878F-53C37FFC10AF}"/>
                </a:ext>
              </a:extLst>
            </p:cNvPr>
            <p:cNvGrpSpPr/>
            <p:nvPr/>
          </p:nvGrpSpPr>
          <p:grpSpPr>
            <a:xfrm>
              <a:off x="1452096" y="1974960"/>
              <a:ext cx="1741714" cy="1358537"/>
              <a:chOff x="269966" y="3328456"/>
              <a:chExt cx="1741714" cy="1358537"/>
            </a:xfrm>
            <a:noFill/>
          </p:grpSpPr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28247F58-234E-4FEF-BC1C-A35412C63072}"/>
                  </a:ext>
                </a:extLst>
              </p:cNvPr>
              <p:cNvSpPr/>
              <p:nvPr/>
            </p:nvSpPr>
            <p:spPr>
              <a:xfrm>
                <a:off x="269966" y="3328456"/>
                <a:ext cx="1741714" cy="1358537"/>
              </a:xfrm>
              <a:prstGeom prst="hexagon">
                <a:avLst/>
              </a:prstGeom>
              <a:grpFill/>
              <a:ln w="57150" cap="flat" cmpd="sng" algn="ctr">
                <a:solidFill>
                  <a:srgbClr val="E4B62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74E077-95DF-4E93-8BDF-A02717D65718}"/>
                  </a:ext>
                </a:extLst>
              </p:cNvPr>
              <p:cNvSpPr txBox="1"/>
              <p:nvPr/>
            </p:nvSpPr>
            <p:spPr>
              <a:xfrm>
                <a:off x="390754" y="3611158"/>
                <a:ext cx="1468672" cy="369332"/>
              </a:xfrm>
              <a:prstGeom prst="rect">
                <a:avLst/>
              </a:prstGeom>
              <a:grp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A5A5A"/>
                    </a:solidFill>
                    <a:effectLst/>
                    <a:uLnTx/>
                    <a:uFillTx/>
                    <a:latin typeface="Calibri" panose="020F0502020204030204"/>
                  </a:rPr>
                  <a:t>Variant effect</a:t>
                </a: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4A15ECB-9575-41D9-8CD2-5EEC8464F77A}"/>
                </a:ext>
              </a:extLst>
            </p:cNvPr>
            <p:cNvSpPr txBox="1"/>
            <p:nvPr/>
          </p:nvSpPr>
          <p:spPr>
            <a:xfrm>
              <a:off x="2106919" y="2542053"/>
              <a:ext cx="413276" cy="64633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>
                  <a:solidFill>
                    <a:srgbClr val="5A5A5A"/>
                  </a:solidFill>
                  <a:latin typeface="Calibri" panose="020F0502020204030204"/>
                </a:rPr>
                <a:t>p.</a:t>
              </a:r>
              <a:endParaRPr kumimoji="0" lang="en-NZ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E630352-28CF-4DDD-8498-A1D1E08C4DB1}"/>
              </a:ext>
            </a:extLst>
          </p:cNvPr>
          <p:cNvSpPr/>
          <p:nvPr/>
        </p:nvSpPr>
        <p:spPr>
          <a:xfrm>
            <a:off x="3192141" y="285623"/>
            <a:ext cx="1266092" cy="683645"/>
          </a:xfrm>
          <a:prstGeom prst="rect">
            <a:avLst/>
          </a:prstGeom>
          <a:solidFill>
            <a:srgbClr val="E2B21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383EA2-5C1D-464E-B314-FDB2E1295303}"/>
              </a:ext>
            </a:extLst>
          </p:cNvPr>
          <p:cNvSpPr txBox="1"/>
          <p:nvPr/>
        </p:nvSpPr>
        <p:spPr>
          <a:xfrm>
            <a:off x="8746715" y="6442068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>
                <a:solidFill>
                  <a:schemeClr val="bg1">
                    <a:lumMod val="85000"/>
                  </a:schemeClr>
                </a:solidFill>
              </a:rPr>
              <a:t>From: </a:t>
            </a:r>
            <a:r>
              <a:rPr lang="en-NZ" sz="1400" dirty="0" err="1">
                <a:solidFill>
                  <a:schemeClr val="bg1">
                    <a:lumMod val="85000"/>
                  </a:schemeClr>
                </a:solidFill>
              </a:rPr>
              <a:t>Horak</a:t>
            </a:r>
            <a:r>
              <a:rPr lang="en-N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NZ" sz="1400" i="1" dirty="0">
                <a:solidFill>
                  <a:schemeClr val="bg1">
                    <a:lumMod val="85000"/>
                  </a:schemeClr>
                </a:solidFill>
              </a:rPr>
              <a:t>et al</a:t>
            </a:r>
            <a:r>
              <a:rPr lang="en-NZ" sz="1400" dirty="0">
                <a:solidFill>
                  <a:schemeClr val="bg1">
                    <a:lumMod val="85000"/>
                  </a:schemeClr>
                </a:solidFill>
              </a:rPr>
              <a:t>., Genet Med., 2022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1EDA4D-3AF2-4AF2-ABE9-1ECE26E464A3}"/>
              </a:ext>
            </a:extLst>
          </p:cNvPr>
          <p:cNvGrpSpPr/>
          <p:nvPr/>
        </p:nvGrpSpPr>
        <p:grpSpPr>
          <a:xfrm>
            <a:off x="3942210" y="4002716"/>
            <a:ext cx="1741714" cy="1358537"/>
            <a:chOff x="5651707" y="2119401"/>
            <a:chExt cx="1741714" cy="1358537"/>
          </a:xfrm>
          <a:noFill/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0CAA9634-CC53-4CDE-8417-8B485FD24483}"/>
                </a:ext>
              </a:extLst>
            </p:cNvPr>
            <p:cNvSpPr/>
            <p:nvPr/>
          </p:nvSpPr>
          <p:spPr>
            <a:xfrm>
              <a:off x="5651707" y="2119401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E4B6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C5C0E7-EAA4-4566-B2A0-AAF19EA90331}"/>
                </a:ext>
              </a:extLst>
            </p:cNvPr>
            <p:cNvSpPr txBox="1"/>
            <p:nvPr/>
          </p:nvSpPr>
          <p:spPr>
            <a:xfrm>
              <a:off x="5694922" y="2275224"/>
              <a:ext cx="1502924" cy="92333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Eliminate common variants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987443B-2EB7-4B54-9264-130DEE4BBADD}"/>
              </a:ext>
            </a:extLst>
          </p:cNvPr>
          <p:cNvGrpSpPr/>
          <p:nvPr/>
        </p:nvGrpSpPr>
        <p:grpSpPr>
          <a:xfrm>
            <a:off x="2521585" y="3345318"/>
            <a:ext cx="1741714" cy="1358537"/>
            <a:chOff x="5651707" y="2119401"/>
            <a:chExt cx="1741714" cy="1358537"/>
          </a:xfrm>
          <a:noFill/>
        </p:grpSpPr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64027E03-1AA4-427A-B1E3-102EBA6F81EE}"/>
                </a:ext>
              </a:extLst>
            </p:cNvPr>
            <p:cNvSpPr/>
            <p:nvPr/>
          </p:nvSpPr>
          <p:spPr>
            <a:xfrm>
              <a:off x="5651707" y="2119401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E4B6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8E7E58-C365-481E-9E67-B3D9F1F663DD}"/>
                </a:ext>
              </a:extLst>
            </p:cNvPr>
            <p:cNvSpPr txBox="1"/>
            <p:nvPr/>
          </p:nvSpPr>
          <p:spPr>
            <a:xfrm>
              <a:off x="5694922" y="2275224"/>
              <a:ext cx="1502924" cy="92333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Eliminate technical artefacts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DAF408-5B3D-47C1-9900-6A3E3D6A5CFC}"/>
              </a:ext>
            </a:extLst>
          </p:cNvPr>
          <p:cNvGrpSpPr/>
          <p:nvPr/>
        </p:nvGrpSpPr>
        <p:grpSpPr>
          <a:xfrm>
            <a:off x="1100696" y="2616945"/>
            <a:ext cx="1741714" cy="1358537"/>
            <a:chOff x="5651707" y="2119401"/>
            <a:chExt cx="1741714" cy="1358537"/>
          </a:xfrm>
          <a:noFill/>
        </p:grpSpPr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A25EDEB3-5DD8-4A7F-9F0C-8BA4E1CB8F80}"/>
                </a:ext>
              </a:extLst>
            </p:cNvPr>
            <p:cNvSpPr/>
            <p:nvPr/>
          </p:nvSpPr>
          <p:spPr>
            <a:xfrm>
              <a:off x="5651707" y="2119401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E4B6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A1E84A-E954-490E-BC81-2BB3136F3BBF}"/>
                </a:ext>
              </a:extLst>
            </p:cNvPr>
            <p:cNvSpPr txBox="1"/>
            <p:nvPr/>
          </p:nvSpPr>
          <p:spPr>
            <a:xfrm>
              <a:off x="5773907" y="2442150"/>
              <a:ext cx="1502924" cy="646331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HGVS nomenclature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64835-C043-4805-81E5-7239C5AB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Acknowledgements</a:t>
            </a:r>
            <a:endParaRPr lang="en-NZ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DA64-AE2E-4810-B306-3C11BBDC3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700"/>
            <a:ext cx="10515600" cy="517525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This course is the work of a large team:</a:t>
            </a:r>
          </a:p>
          <a:p>
            <a:pPr lvl="1" algn="just">
              <a:lnSpc>
                <a:spcPct val="120000"/>
              </a:lnSpc>
            </a:pPr>
            <a:r>
              <a:rPr lang="en-US" dirty="0" err="1"/>
              <a:t>Cris</a:t>
            </a:r>
            <a:r>
              <a:rPr lang="en-US" dirty="0"/>
              <a:t> Print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Ben Lawrence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Polona Le Quesne Stabej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Sandra Fitzgerald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Alex Henderson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Ana Ramachandran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Tamsin Robb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Thierry Lints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Kimi Henare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Vicky Fan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Alice Minhinnick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Sylvie Chan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Nadia Hitchen</a:t>
            </a:r>
          </a:p>
          <a:p>
            <a:pPr lvl="1" algn="just">
              <a:lnSpc>
                <a:spcPct val="120000"/>
              </a:lnSpc>
            </a:pPr>
            <a:r>
              <a:rPr lang="en-US" dirty="0">
                <a:cs typeface="Segoe UI"/>
              </a:rPr>
              <a:t>Angela Mweempwa</a:t>
            </a:r>
          </a:p>
          <a:p>
            <a:pPr lvl="1" algn="just">
              <a:lnSpc>
                <a:spcPct val="120000"/>
              </a:lnSpc>
            </a:pPr>
            <a:r>
              <a:rPr lang="en-US" dirty="0">
                <a:cs typeface="Segoe UI"/>
              </a:rPr>
              <a:t>Sanjeev Deva</a:t>
            </a:r>
          </a:p>
          <a:p>
            <a:pPr lvl="1" algn="just">
              <a:lnSpc>
                <a:spcPct val="120000"/>
              </a:lnSpc>
            </a:pPr>
            <a:r>
              <a:rPr lang="en-US" dirty="0"/>
              <a:t>James Opie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1586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BD77BD-F145-4238-BCD9-2A4F0E48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3"/>
            <a:ext cx="12192000" cy="112979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F383EA2-5C1D-464E-B314-FDB2E1295303}"/>
              </a:ext>
            </a:extLst>
          </p:cNvPr>
          <p:cNvSpPr txBox="1"/>
          <p:nvPr/>
        </p:nvSpPr>
        <p:spPr>
          <a:xfrm>
            <a:off x="8825373" y="6550223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>
                <a:solidFill>
                  <a:schemeClr val="bg1">
                    <a:lumMod val="95000"/>
                  </a:schemeClr>
                </a:solidFill>
              </a:rPr>
              <a:t>From: </a:t>
            </a:r>
            <a:r>
              <a:rPr lang="en-NZ" sz="1400" dirty="0" err="1">
                <a:solidFill>
                  <a:schemeClr val="bg1">
                    <a:lumMod val="95000"/>
                  </a:schemeClr>
                </a:solidFill>
              </a:rPr>
              <a:t>Horak</a:t>
            </a:r>
            <a:r>
              <a:rPr lang="en-NZ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NZ" sz="1400" i="1" dirty="0">
                <a:solidFill>
                  <a:schemeClr val="bg1">
                    <a:lumMod val="95000"/>
                  </a:schemeClr>
                </a:solidFill>
              </a:rPr>
              <a:t>et al</a:t>
            </a:r>
            <a:r>
              <a:rPr lang="en-NZ" sz="1400" dirty="0">
                <a:solidFill>
                  <a:schemeClr val="bg1">
                    <a:lumMod val="95000"/>
                  </a:schemeClr>
                </a:solidFill>
              </a:rPr>
              <a:t>., Genet Med., 2022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77707B9-58FB-4A19-A878-D4DE7598F9F6}"/>
              </a:ext>
            </a:extLst>
          </p:cNvPr>
          <p:cNvSpPr/>
          <p:nvPr/>
        </p:nvSpPr>
        <p:spPr>
          <a:xfrm>
            <a:off x="5481796" y="287173"/>
            <a:ext cx="1324760" cy="683645"/>
          </a:xfrm>
          <a:prstGeom prst="rect">
            <a:avLst/>
          </a:prstGeom>
          <a:solidFill>
            <a:srgbClr val="C56D3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4C3F4C-FC29-4491-A0E9-7F376128331F}"/>
              </a:ext>
            </a:extLst>
          </p:cNvPr>
          <p:cNvGrpSpPr/>
          <p:nvPr/>
        </p:nvGrpSpPr>
        <p:grpSpPr>
          <a:xfrm>
            <a:off x="7936464" y="1241748"/>
            <a:ext cx="1741715" cy="5453883"/>
            <a:chOff x="5133634" y="1199707"/>
            <a:chExt cx="1741715" cy="5453883"/>
          </a:xfrm>
        </p:grpSpPr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DCD955BA-7789-47CE-9958-5275DB24D494}"/>
                </a:ext>
              </a:extLst>
            </p:cNvPr>
            <p:cNvSpPr/>
            <p:nvPr/>
          </p:nvSpPr>
          <p:spPr>
            <a:xfrm>
              <a:off x="5133635" y="1199707"/>
              <a:ext cx="1741714" cy="1358537"/>
            </a:xfrm>
            <a:prstGeom prst="hexagon">
              <a:avLst/>
            </a:prstGeom>
            <a:solidFill>
              <a:srgbClr val="E9C7B1"/>
            </a:solidFill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9476CAC-66D9-48BC-B9B9-D7AF1849CB3D}"/>
                </a:ext>
              </a:extLst>
            </p:cNvPr>
            <p:cNvSpPr txBox="1"/>
            <p:nvPr/>
          </p:nvSpPr>
          <p:spPr>
            <a:xfrm>
              <a:off x="5280005" y="1624593"/>
              <a:ext cx="1400129" cy="83099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600" b="1" kern="0" dirty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Benign</a:t>
              </a:r>
            </a:p>
            <a:p>
              <a:pPr algn="ctr">
                <a:defRPr/>
              </a:pPr>
              <a:r>
                <a:rPr kumimoji="0" lang="en-N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Likely Benign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600" b="1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66" name="Hexagon 65">
              <a:extLst>
                <a:ext uri="{FF2B5EF4-FFF2-40B4-BE49-F238E27FC236}">
                  <a16:creationId xmlns:a16="http://schemas.microsoft.com/office/drawing/2014/main" id="{ED599A02-15C2-4B15-BC6C-A4A5842E9673}"/>
                </a:ext>
              </a:extLst>
            </p:cNvPr>
            <p:cNvSpPr/>
            <p:nvPr/>
          </p:nvSpPr>
          <p:spPr>
            <a:xfrm>
              <a:off x="5133634" y="2558244"/>
              <a:ext cx="1741714" cy="1358537"/>
            </a:xfrm>
            <a:prstGeom prst="hexagon">
              <a:avLst/>
            </a:prstGeom>
            <a:solidFill>
              <a:srgbClr val="E9C7B1"/>
            </a:solidFill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87C72F-0523-4298-8D93-A82260EC6DF0}"/>
                </a:ext>
              </a:extLst>
            </p:cNvPr>
            <p:cNvSpPr txBox="1"/>
            <p:nvPr/>
          </p:nvSpPr>
          <p:spPr>
            <a:xfrm>
              <a:off x="5232699" y="2830788"/>
              <a:ext cx="1543585" cy="83099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V</a:t>
              </a:r>
              <a:r>
                <a:rPr kumimoji="0" lang="en-NZ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ariant of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600" b="1" kern="0" dirty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U</a:t>
              </a:r>
              <a:r>
                <a:rPr lang="en-NZ" sz="1600" kern="0" dirty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ncertain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S</a:t>
              </a:r>
              <a:r>
                <a:rPr kumimoji="0" lang="en-NZ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ignificance</a:t>
              </a:r>
            </a:p>
          </p:txBody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72EAADB9-46F5-4A14-8AE5-F02CFC970DF1}"/>
                </a:ext>
              </a:extLst>
            </p:cNvPr>
            <p:cNvSpPr/>
            <p:nvPr/>
          </p:nvSpPr>
          <p:spPr>
            <a:xfrm>
              <a:off x="5133634" y="3916781"/>
              <a:ext cx="1741714" cy="1358537"/>
            </a:xfrm>
            <a:prstGeom prst="hexagon">
              <a:avLst/>
            </a:prstGeom>
            <a:solidFill>
              <a:srgbClr val="E9C7B1"/>
            </a:solidFill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31BBEE-B6D7-4E38-B133-29DAD1F16101}"/>
                </a:ext>
              </a:extLst>
            </p:cNvPr>
            <p:cNvSpPr txBox="1"/>
            <p:nvPr/>
          </p:nvSpPr>
          <p:spPr>
            <a:xfrm>
              <a:off x="5297254" y="4169508"/>
              <a:ext cx="1414473" cy="64633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Likely Oncogenic</a:t>
              </a:r>
            </a:p>
          </p:txBody>
        </p:sp>
        <p:sp>
          <p:nvSpPr>
            <p:cNvPr id="70" name="Hexagon 69">
              <a:extLst>
                <a:ext uri="{FF2B5EF4-FFF2-40B4-BE49-F238E27FC236}">
                  <a16:creationId xmlns:a16="http://schemas.microsoft.com/office/drawing/2014/main" id="{F6DB7654-D7EA-4115-B7D3-C35A4AC128E0}"/>
                </a:ext>
              </a:extLst>
            </p:cNvPr>
            <p:cNvSpPr/>
            <p:nvPr/>
          </p:nvSpPr>
          <p:spPr>
            <a:xfrm>
              <a:off x="5133634" y="5295053"/>
              <a:ext cx="1741714" cy="1358537"/>
            </a:xfrm>
            <a:prstGeom prst="hexagon">
              <a:avLst/>
            </a:prstGeom>
            <a:solidFill>
              <a:srgbClr val="E9C7B1"/>
            </a:solidFill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B1B552-64AC-4068-AE0C-A23C3DE02289}"/>
                </a:ext>
              </a:extLst>
            </p:cNvPr>
            <p:cNvSpPr txBox="1"/>
            <p:nvPr/>
          </p:nvSpPr>
          <p:spPr>
            <a:xfrm>
              <a:off x="5360519" y="5761018"/>
              <a:ext cx="1414473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kern="0" dirty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Oncogenic</a:t>
              </a: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2C99D4-B97A-408A-A596-9758D0A4885F}"/>
              </a:ext>
            </a:extLst>
          </p:cNvPr>
          <p:cNvGrpSpPr/>
          <p:nvPr/>
        </p:nvGrpSpPr>
        <p:grpSpPr>
          <a:xfrm>
            <a:off x="5043507" y="1204820"/>
            <a:ext cx="1741714" cy="1527105"/>
            <a:chOff x="3881325" y="3425194"/>
            <a:chExt cx="1741714" cy="1527105"/>
          </a:xfrm>
        </p:grpSpPr>
        <p:sp>
          <p:nvSpPr>
            <p:cNvPr id="72" name="Hexagon 71">
              <a:extLst>
                <a:ext uri="{FF2B5EF4-FFF2-40B4-BE49-F238E27FC236}">
                  <a16:creationId xmlns:a16="http://schemas.microsoft.com/office/drawing/2014/main" id="{6A903D48-E359-4941-9F3D-00CB05C7FBF0}"/>
                </a:ext>
              </a:extLst>
            </p:cNvPr>
            <p:cNvSpPr/>
            <p:nvPr/>
          </p:nvSpPr>
          <p:spPr>
            <a:xfrm>
              <a:off x="3881325" y="3425194"/>
              <a:ext cx="1741714" cy="1358537"/>
            </a:xfrm>
            <a:prstGeom prst="hexagon">
              <a:avLst/>
            </a:prstGeom>
            <a:solidFill>
              <a:srgbClr val="E9C7B1"/>
            </a:solidFill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177878-76C2-494E-90AD-67194E37F9BD}"/>
                </a:ext>
              </a:extLst>
            </p:cNvPr>
            <p:cNvSpPr txBox="1"/>
            <p:nvPr/>
          </p:nvSpPr>
          <p:spPr>
            <a:xfrm>
              <a:off x="4012411" y="3474971"/>
              <a:ext cx="1414473" cy="147732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Functional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biological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kern="0" dirty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impact</a:t>
              </a: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F7CB1E-48C7-476A-8D97-F29BC39D67B5}"/>
              </a:ext>
            </a:extLst>
          </p:cNvPr>
          <p:cNvGrpSpPr/>
          <p:nvPr/>
        </p:nvGrpSpPr>
        <p:grpSpPr>
          <a:xfrm>
            <a:off x="3622928" y="1908275"/>
            <a:ext cx="1741714" cy="1459247"/>
            <a:chOff x="3881325" y="3425194"/>
            <a:chExt cx="1741714" cy="1459247"/>
          </a:xfrm>
        </p:grpSpPr>
        <p:sp>
          <p:nvSpPr>
            <p:cNvPr id="77" name="Hexagon 76">
              <a:extLst>
                <a:ext uri="{FF2B5EF4-FFF2-40B4-BE49-F238E27FC236}">
                  <a16:creationId xmlns:a16="http://schemas.microsoft.com/office/drawing/2014/main" id="{76D05681-97E1-4DB5-8017-79F334B44C0A}"/>
                </a:ext>
              </a:extLst>
            </p:cNvPr>
            <p:cNvSpPr/>
            <p:nvPr/>
          </p:nvSpPr>
          <p:spPr>
            <a:xfrm>
              <a:off x="3881325" y="3425194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3F03B0-2CA5-4A9C-BA46-D77D5C7EBE28}"/>
                </a:ext>
              </a:extLst>
            </p:cNvPr>
            <p:cNvSpPr txBox="1"/>
            <p:nvPr/>
          </p:nvSpPr>
          <p:spPr>
            <a:xfrm>
              <a:off x="4044945" y="3684112"/>
              <a:ext cx="1414473" cy="120032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Effect on gene function?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1623F26-5AF4-45C6-A692-81ABD8F6201C}"/>
              </a:ext>
            </a:extLst>
          </p:cNvPr>
          <p:cNvGrpSpPr/>
          <p:nvPr/>
        </p:nvGrpSpPr>
        <p:grpSpPr>
          <a:xfrm>
            <a:off x="5069925" y="3990183"/>
            <a:ext cx="1741714" cy="1358537"/>
            <a:chOff x="3881325" y="3425194"/>
            <a:chExt cx="1741714" cy="1358537"/>
          </a:xfrm>
        </p:grpSpPr>
        <p:sp>
          <p:nvSpPr>
            <p:cNvPr id="80" name="Hexagon 79">
              <a:extLst>
                <a:ext uri="{FF2B5EF4-FFF2-40B4-BE49-F238E27FC236}">
                  <a16:creationId xmlns:a16="http://schemas.microsoft.com/office/drawing/2014/main" id="{353A1D34-4E55-4AE9-8386-80A36B4BC789}"/>
                </a:ext>
              </a:extLst>
            </p:cNvPr>
            <p:cNvSpPr/>
            <p:nvPr/>
          </p:nvSpPr>
          <p:spPr>
            <a:xfrm>
              <a:off x="3881325" y="3425194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5405E28-D25A-4D6C-9ACE-E583A4A0586B}"/>
                </a:ext>
              </a:extLst>
            </p:cNvPr>
            <p:cNvSpPr txBox="1"/>
            <p:nvPr/>
          </p:nvSpPr>
          <p:spPr>
            <a:xfrm>
              <a:off x="4044945" y="3684112"/>
              <a:ext cx="1414473" cy="9233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Role in mol. </a:t>
              </a:r>
              <a:r>
                <a:rPr kumimoji="0" lang="en-NZ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signaling</a:t>
              </a: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66F819D-B204-407D-B486-FDC2DA4CEC36}"/>
              </a:ext>
            </a:extLst>
          </p:cNvPr>
          <p:cNvGrpSpPr/>
          <p:nvPr/>
        </p:nvGrpSpPr>
        <p:grpSpPr>
          <a:xfrm>
            <a:off x="5060012" y="2581472"/>
            <a:ext cx="1741714" cy="1459247"/>
            <a:chOff x="3881325" y="3425194"/>
            <a:chExt cx="1741714" cy="1459247"/>
          </a:xfrm>
        </p:grpSpPr>
        <p:sp>
          <p:nvSpPr>
            <p:cNvPr id="84" name="Hexagon 83">
              <a:extLst>
                <a:ext uri="{FF2B5EF4-FFF2-40B4-BE49-F238E27FC236}">
                  <a16:creationId xmlns:a16="http://schemas.microsoft.com/office/drawing/2014/main" id="{E983DB26-9D35-43CC-8701-925998D6EBA0}"/>
                </a:ext>
              </a:extLst>
            </p:cNvPr>
            <p:cNvSpPr/>
            <p:nvPr/>
          </p:nvSpPr>
          <p:spPr>
            <a:xfrm>
              <a:off x="3881325" y="3425194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265B0C8-2915-4315-A446-E59646D3150B}"/>
                </a:ext>
              </a:extLst>
            </p:cNvPr>
            <p:cNvSpPr txBox="1"/>
            <p:nvPr/>
          </p:nvSpPr>
          <p:spPr>
            <a:xfrm>
              <a:off x="4044945" y="3684112"/>
              <a:ext cx="1414473" cy="120032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Effect on protein function?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C5D124F-54F9-4916-BA6B-C77BF20E6A14}"/>
              </a:ext>
            </a:extLst>
          </p:cNvPr>
          <p:cNvGrpSpPr/>
          <p:nvPr/>
        </p:nvGrpSpPr>
        <p:grpSpPr>
          <a:xfrm>
            <a:off x="6484398" y="3289423"/>
            <a:ext cx="1742215" cy="2729061"/>
            <a:chOff x="1154641" y="4049725"/>
            <a:chExt cx="1742215" cy="272906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631493B-4B20-4EA8-955D-2B5800BC12D7}"/>
                </a:ext>
              </a:extLst>
            </p:cNvPr>
            <p:cNvGrpSpPr/>
            <p:nvPr/>
          </p:nvGrpSpPr>
          <p:grpSpPr>
            <a:xfrm>
              <a:off x="1154641" y="4049725"/>
              <a:ext cx="1741714" cy="1358537"/>
              <a:chOff x="1523974" y="4692440"/>
              <a:chExt cx="1741714" cy="1358537"/>
            </a:xfrm>
          </p:grpSpPr>
          <p:sp>
            <p:nvSpPr>
              <p:cNvPr id="90" name="Hexagon 89">
                <a:extLst>
                  <a:ext uri="{FF2B5EF4-FFF2-40B4-BE49-F238E27FC236}">
                    <a16:creationId xmlns:a16="http://schemas.microsoft.com/office/drawing/2014/main" id="{ADA23FE3-4122-4EE6-825E-A6F6EA8A42D8}"/>
                  </a:ext>
                </a:extLst>
              </p:cNvPr>
              <p:cNvSpPr/>
              <p:nvPr/>
            </p:nvSpPr>
            <p:spPr>
              <a:xfrm>
                <a:off x="1523974" y="4692440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C267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F205F44-725E-4BF5-9C86-3366E8686910}"/>
                  </a:ext>
                </a:extLst>
              </p:cNvPr>
              <p:cNvSpPr txBox="1"/>
              <p:nvPr/>
            </p:nvSpPr>
            <p:spPr>
              <a:xfrm>
                <a:off x="1768910" y="5104549"/>
                <a:ext cx="1177551" cy="6463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5A5A5A"/>
                    </a:solidFill>
                    <a:effectLst/>
                    <a:uLnTx/>
                    <a:uFillTx/>
                    <a:latin typeface="Calibri" panose="020F0502020204030204"/>
                  </a:rPr>
                  <a:t>in vitro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5A5A5A"/>
                    </a:solidFill>
                    <a:effectLst/>
                    <a:uLnTx/>
                    <a:uFillTx/>
                    <a:latin typeface="Calibri" panose="020F0502020204030204"/>
                  </a:rPr>
                  <a:t>in vivo</a:t>
                </a:r>
              </a:p>
            </p:txBody>
          </p:sp>
        </p:grpSp>
        <p:sp>
          <p:nvSpPr>
            <p:cNvPr id="88" name="Hexagon 87">
              <a:extLst>
                <a:ext uri="{FF2B5EF4-FFF2-40B4-BE49-F238E27FC236}">
                  <a16:creationId xmlns:a16="http://schemas.microsoft.com/office/drawing/2014/main" id="{F2924D75-C731-48BD-A6D6-4AD9ABA15DDE}"/>
                </a:ext>
              </a:extLst>
            </p:cNvPr>
            <p:cNvSpPr/>
            <p:nvPr/>
          </p:nvSpPr>
          <p:spPr>
            <a:xfrm>
              <a:off x="1155142" y="5420249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1F10C91-EB4C-4C35-8252-05BF0AD265B2}"/>
                </a:ext>
              </a:extLst>
            </p:cNvPr>
            <p:cNvSpPr txBox="1"/>
            <p:nvPr/>
          </p:nvSpPr>
          <p:spPr>
            <a:xfrm>
              <a:off x="1476319" y="5854513"/>
              <a:ext cx="1177551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1" i="1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in silico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EE6910F-EE22-405D-9A98-C8CABD559C3B}"/>
              </a:ext>
            </a:extLst>
          </p:cNvPr>
          <p:cNvGrpSpPr/>
          <p:nvPr/>
        </p:nvGrpSpPr>
        <p:grpSpPr>
          <a:xfrm>
            <a:off x="6484398" y="1897586"/>
            <a:ext cx="1741714" cy="1358537"/>
            <a:chOff x="1411317" y="4701843"/>
            <a:chExt cx="1741714" cy="1358537"/>
          </a:xfrm>
        </p:grpSpPr>
        <p:sp>
          <p:nvSpPr>
            <p:cNvPr id="93" name="Hexagon 92">
              <a:extLst>
                <a:ext uri="{FF2B5EF4-FFF2-40B4-BE49-F238E27FC236}">
                  <a16:creationId xmlns:a16="http://schemas.microsoft.com/office/drawing/2014/main" id="{48F57A5B-BAE8-4A46-80AF-CB020D206025}"/>
                </a:ext>
              </a:extLst>
            </p:cNvPr>
            <p:cNvSpPr/>
            <p:nvPr/>
          </p:nvSpPr>
          <p:spPr>
            <a:xfrm>
              <a:off x="1411317" y="4701843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BFC89F5-DE33-436E-B82C-12776B92B413}"/>
                </a:ext>
              </a:extLst>
            </p:cNvPr>
            <p:cNvSpPr txBox="1"/>
            <p:nvPr/>
          </p:nvSpPr>
          <p:spPr>
            <a:xfrm>
              <a:off x="1668654" y="5154376"/>
              <a:ext cx="1177551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b="1" kern="0" dirty="0">
                  <a:solidFill>
                    <a:srgbClr val="5A5A5A"/>
                  </a:solidFill>
                  <a:latin typeface="Calibri" panose="020F0502020204030204"/>
                </a:rPr>
                <a:t>Literature</a:t>
              </a:r>
              <a:endParaRPr kumimoji="0" lang="en-NZ" sz="1800" b="1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66FE9D-3603-4F80-A1B3-3C31C798DFD2}"/>
              </a:ext>
            </a:extLst>
          </p:cNvPr>
          <p:cNvGrpSpPr/>
          <p:nvPr/>
        </p:nvGrpSpPr>
        <p:grpSpPr>
          <a:xfrm>
            <a:off x="2231085" y="1235999"/>
            <a:ext cx="1741714" cy="1358537"/>
            <a:chOff x="5557643" y="3406184"/>
            <a:chExt cx="1741714" cy="1358537"/>
          </a:xfrm>
          <a:noFill/>
        </p:grpSpPr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A7B3AA54-96BC-45DA-898B-E1A1FA6AF70A}"/>
                </a:ext>
              </a:extLst>
            </p:cNvPr>
            <p:cNvSpPr/>
            <p:nvPr/>
          </p:nvSpPr>
          <p:spPr>
            <a:xfrm>
              <a:off x="5557643" y="3406184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5DC838D-A72C-445D-BCC1-D8F07939498D}"/>
                </a:ext>
              </a:extLst>
            </p:cNvPr>
            <p:cNvSpPr txBox="1"/>
            <p:nvPr/>
          </p:nvSpPr>
          <p:spPr>
            <a:xfrm>
              <a:off x="5732062" y="3704089"/>
              <a:ext cx="1285362" cy="707886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Somatic databases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69E2839-937A-49D4-8410-F9148253C58C}"/>
              </a:ext>
            </a:extLst>
          </p:cNvPr>
          <p:cNvGrpSpPr/>
          <p:nvPr/>
        </p:nvGrpSpPr>
        <p:grpSpPr>
          <a:xfrm>
            <a:off x="3679305" y="3289422"/>
            <a:ext cx="1741714" cy="1358537"/>
            <a:chOff x="8820573" y="4477776"/>
            <a:chExt cx="1741714" cy="1358537"/>
          </a:xfrm>
          <a:noFill/>
        </p:grpSpPr>
        <p:sp>
          <p:nvSpPr>
            <p:cNvPr id="99" name="Hexagon 98">
              <a:extLst>
                <a:ext uri="{FF2B5EF4-FFF2-40B4-BE49-F238E27FC236}">
                  <a16:creationId xmlns:a16="http://schemas.microsoft.com/office/drawing/2014/main" id="{A898B48A-1B91-400A-99CC-5BD33613AA39}"/>
                </a:ext>
              </a:extLst>
            </p:cNvPr>
            <p:cNvSpPr/>
            <p:nvPr/>
          </p:nvSpPr>
          <p:spPr>
            <a:xfrm>
              <a:off x="8820573" y="4477776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CDA0F56-C4D6-41B2-8EBC-890D40F91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0838" y="4962480"/>
              <a:ext cx="1241184" cy="389128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BB344EE-729B-40E4-9586-346044146395}"/>
              </a:ext>
            </a:extLst>
          </p:cNvPr>
          <p:cNvGrpSpPr/>
          <p:nvPr/>
        </p:nvGrpSpPr>
        <p:grpSpPr>
          <a:xfrm>
            <a:off x="822674" y="1948217"/>
            <a:ext cx="1741714" cy="1358537"/>
            <a:chOff x="7042638" y="4124315"/>
            <a:chExt cx="1741714" cy="1358537"/>
          </a:xfrm>
          <a:noFill/>
        </p:grpSpPr>
        <p:sp>
          <p:nvSpPr>
            <p:cNvPr id="102" name="Hexagon 101">
              <a:extLst>
                <a:ext uri="{FF2B5EF4-FFF2-40B4-BE49-F238E27FC236}">
                  <a16:creationId xmlns:a16="http://schemas.microsoft.com/office/drawing/2014/main" id="{0B53C684-4C1E-4DDB-BA11-1733B2381858}"/>
                </a:ext>
              </a:extLst>
            </p:cNvPr>
            <p:cNvSpPr/>
            <p:nvPr/>
          </p:nvSpPr>
          <p:spPr>
            <a:xfrm>
              <a:off x="7042638" y="4124315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6FDFAE4-124D-49FE-9484-B382545F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5314" y="4969175"/>
              <a:ext cx="440839" cy="460578"/>
            </a:xfrm>
            <a:prstGeom prst="rect">
              <a:avLst/>
            </a:prstGeom>
            <a:grpFill/>
            <a:ln w="57150">
              <a:noFill/>
            </a:ln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B82728A-1ACF-49DB-B08C-ED2A7547A714}"/>
                </a:ext>
              </a:extLst>
            </p:cNvPr>
            <p:cNvSpPr txBox="1"/>
            <p:nvPr/>
          </p:nvSpPr>
          <p:spPr>
            <a:xfrm>
              <a:off x="7171820" y="4377703"/>
              <a:ext cx="1537216" cy="584775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rPr>
                <a:t>COSMIC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6C44E38-0EC7-4006-BA3F-90F224E3061D}"/>
              </a:ext>
            </a:extLst>
          </p:cNvPr>
          <p:cNvGrpSpPr/>
          <p:nvPr/>
        </p:nvGrpSpPr>
        <p:grpSpPr>
          <a:xfrm>
            <a:off x="795521" y="3322753"/>
            <a:ext cx="1741714" cy="1358537"/>
            <a:chOff x="4301723" y="5460167"/>
            <a:chExt cx="1741714" cy="1358537"/>
          </a:xfrm>
          <a:noFill/>
        </p:grpSpPr>
        <p:sp>
          <p:nvSpPr>
            <p:cNvPr id="109" name="Hexagon 108">
              <a:extLst>
                <a:ext uri="{FF2B5EF4-FFF2-40B4-BE49-F238E27FC236}">
                  <a16:creationId xmlns:a16="http://schemas.microsoft.com/office/drawing/2014/main" id="{A72B7E14-B2F3-4668-BF6C-71DECDCE8D69}"/>
                </a:ext>
              </a:extLst>
            </p:cNvPr>
            <p:cNvSpPr/>
            <p:nvPr/>
          </p:nvSpPr>
          <p:spPr>
            <a:xfrm>
              <a:off x="4301723" y="5460167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9F81DA9-1EE5-4204-A2F9-3CB1E088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2999" y="5909089"/>
              <a:ext cx="1285362" cy="352975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81F5D5-99BF-4BA3-A881-21165AAE52DC}"/>
              </a:ext>
            </a:extLst>
          </p:cNvPr>
          <p:cNvGrpSpPr/>
          <p:nvPr/>
        </p:nvGrpSpPr>
        <p:grpSpPr>
          <a:xfrm>
            <a:off x="2228057" y="2630834"/>
            <a:ext cx="1741714" cy="1358537"/>
            <a:chOff x="8466572" y="2079048"/>
            <a:chExt cx="1741714" cy="1358537"/>
          </a:xfrm>
          <a:noFill/>
        </p:grpSpPr>
        <p:sp>
          <p:nvSpPr>
            <p:cNvPr id="112" name="Hexagon 111">
              <a:extLst>
                <a:ext uri="{FF2B5EF4-FFF2-40B4-BE49-F238E27FC236}">
                  <a16:creationId xmlns:a16="http://schemas.microsoft.com/office/drawing/2014/main" id="{11A9F901-A931-49E5-AC92-A8AD7ABA071D}"/>
                </a:ext>
              </a:extLst>
            </p:cNvPr>
            <p:cNvSpPr/>
            <p:nvPr/>
          </p:nvSpPr>
          <p:spPr>
            <a:xfrm>
              <a:off x="8466572" y="2079048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Picture 2" descr="ClinVar - ClinGen | Clinical Genome Resource">
              <a:extLst>
                <a:ext uri="{FF2B5EF4-FFF2-40B4-BE49-F238E27FC236}">
                  <a16:creationId xmlns:a16="http://schemas.microsoft.com/office/drawing/2014/main" id="{04A544CD-BC36-4EB9-BC3A-03F85740C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0508" y="2311827"/>
              <a:ext cx="935317" cy="935317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B6AFE9C-EF6F-418B-84E5-744FB0C33BB5}"/>
              </a:ext>
            </a:extLst>
          </p:cNvPr>
          <p:cNvGrpSpPr/>
          <p:nvPr/>
        </p:nvGrpSpPr>
        <p:grpSpPr>
          <a:xfrm>
            <a:off x="2225732" y="3999868"/>
            <a:ext cx="1741714" cy="1358537"/>
            <a:chOff x="4233089" y="5460167"/>
            <a:chExt cx="1741714" cy="1358537"/>
          </a:xfrm>
          <a:noFill/>
        </p:grpSpPr>
        <p:sp>
          <p:nvSpPr>
            <p:cNvPr id="119" name="Hexagon 118">
              <a:extLst>
                <a:ext uri="{FF2B5EF4-FFF2-40B4-BE49-F238E27FC236}">
                  <a16:creationId xmlns:a16="http://schemas.microsoft.com/office/drawing/2014/main" id="{F17D21B0-C564-491E-84CF-139333D03C7E}"/>
                </a:ext>
              </a:extLst>
            </p:cNvPr>
            <p:cNvSpPr/>
            <p:nvPr/>
          </p:nvSpPr>
          <p:spPr>
            <a:xfrm>
              <a:off x="4233089" y="5460167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570DF6C-8D45-4B6B-BB41-92FCAB13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3636" y="5866289"/>
              <a:ext cx="1218281" cy="584775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863566-EB86-4A2D-B052-0AE1BB817E71}"/>
              </a:ext>
            </a:extLst>
          </p:cNvPr>
          <p:cNvGrpSpPr/>
          <p:nvPr/>
        </p:nvGrpSpPr>
        <p:grpSpPr>
          <a:xfrm>
            <a:off x="2222274" y="5348720"/>
            <a:ext cx="1741714" cy="1358537"/>
            <a:chOff x="2222274" y="5348720"/>
            <a:chExt cx="1741714" cy="1358537"/>
          </a:xfrm>
        </p:grpSpPr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1E296C8D-F48C-4CE6-B760-64B64389DC05}"/>
                </a:ext>
              </a:extLst>
            </p:cNvPr>
            <p:cNvSpPr/>
            <p:nvPr/>
          </p:nvSpPr>
          <p:spPr>
            <a:xfrm>
              <a:off x="2222274" y="5348720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C2672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1EB08A-196B-4957-8BC3-7F4E8054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60151" y="5824041"/>
              <a:ext cx="1050571" cy="422957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E7A54D2-35E5-45AB-A5B8-B472A8DBE404}"/>
              </a:ext>
            </a:extLst>
          </p:cNvPr>
          <p:cNvSpPr txBox="1"/>
          <p:nvPr/>
        </p:nvSpPr>
        <p:spPr>
          <a:xfrm>
            <a:off x="11033445" y="5167257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10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BD77BD-F145-4238-BCD9-2A4F0E48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3"/>
            <a:ext cx="12192000" cy="11297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87E6DC-C7C9-49DA-AB63-836394DF597D}"/>
              </a:ext>
            </a:extLst>
          </p:cNvPr>
          <p:cNvGrpSpPr/>
          <p:nvPr/>
        </p:nvGrpSpPr>
        <p:grpSpPr>
          <a:xfrm>
            <a:off x="8650716" y="1874463"/>
            <a:ext cx="3176540" cy="4823325"/>
            <a:chOff x="8650716" y="1874463"/>
            <a:chExt cx="3176540" cy="4823325"/>
          </a:xfrm>
        </p:grpSpPr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2AF73402-90DF-4BAC-BE70-43529197AC86}"/>
                </a:ext>
              </a:extLst>
            </p:cNvPr>
            <p:cNvSpPr/>
            <p:nvPr/>
          </p:nvSpPr>
          <p:spPr>
            <a:xfrm>
              <a:off x="10085542" y="1874463"/>
              <a:ext cx="1741714" cy="1358537"/>
            </a:xfrm>
            <a:prstGeom prst="hexagon">
              <a:avLst/>
            </a:prstGeom>
            <a:solidFill>
              <a:srgbClr val="D5E9B6"/>
            </a:solidFill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Hexagon 98">
              <a:extLst>
                <a:ext uri="{FF2B5EF4-FFF2-40B4-BE49-F238E27FC236}">
                  <a16:creationId xmlns:a16="http://schemas.microsoft.com/office/drawing/2014/main" id="{98F8012B-D6E1-4316-8678-7BD6B48560EA}"/>
                </a:ext>
              </a:extLst>
            </p:cNvPr>
            <p:cNvSpPr/>
            <p:nvPr/>
          </p:nvSpPr>
          <p:spPr>
            <a:xfrm>
              <a:off x="8650716" y="2585865"/>
              <a:ext cx="1741714" cy="1358537"/>
            </a:xfrm>
            <a:prstGeom prst="hexagon">
              <a:avLst/>
            </a:prstGeom>
            <a:solidFill>
              <a:srgbClr val="D5E9B6"/>
            </a:solidFill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100" name="Hexagon 99">
              <a:extLst>
                <a:ext uri="{FF2B5EF4-FFF2-40B4-BE49-F238E27FC236}">
                  <a16:creationId xmlns:a16="http://schemas.microsoft.com/office/drawing/2014/main" id="{8B528C2E-B904-43BC-A3F3-19AD6D0CD0C7}"/>
                </a:ext>
              </a:extLst>
            </p:cNvPr>
            <p:cNvSpPr/>
            <p:nvPr/>
          </p:nvSpPr>
          <p:spPr>
            <a:xfrm>
              <a:off x="8650716" y="3962558"/>
              <a:ext cx="1741714" cy="1358537"/>
            </a:xfrm>
            <a:prstGeom prst="hexagon">
              <a:avLst/>
            </a:prstGeom>
            <a:solidFill>
              <a:srgbClr val="D5E9B6"/>
            </a:solidFill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85D18F-2159-44A1-81A8-056237D12AB0}"/>
                </a:ext>
              </a:extLst>
            </p:cNvPr>
            <p:cNvSpPr txBox="1"/>
            <p:nvPr/>
          </p:nvSpPr>
          <p:spPr>
            <a:xfrm>
              <a:off x="10313718" y="2267808"/>
              <a:ext cx="1285362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Levels of evidence</a:t>
              </a: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42D17FC-06C0-4AC3-BAEA-63520442316E}"/>
                </a:ext>
              </a:extLst>
            </p:cNvPr>
            <p:cNvSpPr/>
            <p:nvPr/>
          </p:nvSpPr>
          <p:spPr>
            <a:xfrm>
              <a:off x="8650716" y="5339251"/>
              <a:ext cx="1741714" cy="1358537"/>
            </a:xfrm>
            <a:prstGeom prst="hexagon">
              <a:avLst/>
            </a:prstGeom>
            <a:solidFill>
              <a:srgbClr val="D5E9B6"/>
            </a:solidFill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4F1B74-2D66-4B56-A899-BB4B51BD8F74}"/>
                </a:ext>
              </a:extLst>
            </p:cNvPr>
            <p:cNvSpPr txBox="1"/>
            <p:nvPr/>
          </p:nvSpPr>
          <p:spPr>
            <a:xfrm>
              <a:off x="8878892" y="2956156"/>
              <a:ext cx="1285362" cy="83099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Tier 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600" b="1" kern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602815-5AB3-4E8C-951F-B9734F970A1E}"/>
                </a:ext>
              </a:extLst>
            </p:cNvPr>
            <p:cNvSpPr txBox="1"/>
            <p:nvPr/>
          </p:nvSpPr>
          <p:spPr>
            <a:xfrm>
              <a:off x="8800180" y="4226327"/>
              <a:ext cx="1285362" cy="83099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Tier II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600" b="1" kern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C4756F-1561-48EF-8B6E-F38EB4B7954C}"/>
                </a:ext>
              </a:extLst>
            </p:cNvPr>
            <p:cNvSpPr txBox="1"/>
            <p:nvPr/>
          </p:nvSpPr>
          <p:spPr>
            <a:xfrm>
              <a:off x="8818275" y="5664222"/>
              <a:ext cx="1285362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rPr>
                <a:t>Tier III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1600" b="1" kern="0">
                  <a:solidFill>
                    <a:srgbClr val="5A5A5A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Unknown</a:t>
              </a:r>
              <a:endParaRPr kumimoji="0" lang="en-NZ" sz="1600" b="1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79F5ED-3841-4777-9502-50366AF7F131}"/>
              </a:ext>
            </a:extLst>
          </p:cNvPr>
          <p:cNvGrpSpPr/>
          <p:nvPr/>
        </p:nvGrpSpPr>
        <p:grpSpPr>
          <a:xfrm>
            <a:off x="1139354" y="2643196"/>
            <a:ext cx="1743953" cy="2733115"/>
            <a:chOff x="2491469" y="1884624"/>
            <a:chExt cx="1743953" cy="27331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044A07E-EE3D-4934-89D7-506389EF1336}"/>
                </a:ext>
              </a:extLst>
            </p:cNvPr>
            <p:cNvGrpSpPr/>
            <p:nvPr/>
          </p:nvGrpSpPr>
          <p:grpSpPr>
            <a:xfrm>
              <a:off x="2491469" y="3259202"/>
              <a:ext cx="1741714" cy="1358537"/>
              <a:chOff x="1411317" y="4701843"/>
              <a:chExt cx="1741714" cy="1358537"/>
            </a:xfrm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7403B73D-44DF-47E9-B582-CF572D374C94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823C7C-052F-44B5-A73B-E844021C99CB}"/>
                  </a:ext>
                </a:extLst>
              </p:cNvPr>
              <p:cNvSpPr txBox="1"/>
              <p:nvPr/>
            </p:nvSpPr>
            <p:spPr>
              <a:xfrm>
                <a:off x="1720557" y="4936046"/>
                <a:ext cx="1177551" cy="9233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Quality of published data</a:t>
                </a:r>
                <a:endParaRPr kumimoji="0" lang="en-NZ" sz="18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FCC772E-4238-4E31-B6E5-53130C6D27BB}"/>
                </a:ext>
              </a:extLst>
            </p:cNvPr>
            <p:cNvGrpSpPr/>
            <p:nvPr/>
          </p:nvGrpSpPr>
          <p:grpSpPr>
            <a:xfrm>
              <a:off x="2493708" y="1884624"/>
              <a:ext cx="1741714" cy="1358537"/>
              <a:chOff x="1411317" y="4701843"/>
              <a:chExt cx="1741714" cy="1358537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6808F1A1-6016-4E77-8746-D4EBABCEE730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4ED107-3414-468C-B53B-E6AD86D7E8BF}"/>
                  </a:ext>
                </a:extLst>
              </p:cNvPr>
              <p:cNvSpPr txBox="1"/>
              <p:nvPr/>
            </p:nvSpPr>
            <p:spPr>
              <a:xfrm>
                <a:off x="1720557" y="4936046"/>
                <a:ext cx="1177551" cy="9233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 dirty="0">
                    <a:solidFill>
                      <a:srgbClr val="5A5A5A"/>
                    </a:solidFill>
                    <a:latin typeface="Calibri" panose="020F0502020204030204"/>
                  </a:rPr>
                  <a:t>Contradictory evidence?</a:t>
                </a:r>
                <a:endParaRPr kumimoji="0" lang="en-NZ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4714997-2E56-40E0-9F5D-DC846629B06A}"/>
              </a:ext>
            </a:extLst>
          </p:cNvPr>
          <p:cNvSpPr/>
          <p:nvPr/>
        </p:nvSpPr>
        <p:spPr>
          <a:xfrm>
            <a:off x="7857810" y="273111"/>
            <a:ext cx="1266092" cy="683645"/>
          </a:xfrm>
          <a:prstGeom prst="rect">
            <a:avLst/>
          </a:prstGeom>
          <a:solidFill>
            <a:srgbClr val="97C9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897A02-8C86-4C64-A178-34BAEEC6B5B4}"/>
              </a:ext>
            </a:extLst>
          </p:cNvPr>
          <p:cNvGrpSpPr/>
          <p:nvPr/>
        </p:nvGrpSpPr>
        <p:grpSpPr>
          <a:xfrm>
            <a:off x="5366973" y="1949795"/>
            <a:ext cx="1795185" cy="4103876"/>
            <a:chOff x="5964001" y="1908712"/>
            <a:chExt cx="1795185" cy="41038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609046A-7C8F-40F4-96A1-BA990311E86E}"/>
                </a:ext>
              </a:extLst>
            </p:cNvPr>
            <p:cNvGrpSpPr/>
            <p:nvPr/>
          </p:nvGrpSpPr>
          <p:grpSpPr>
            <a:xfrm>
              <a:off x="5964001" y="3283290"/>
              <a:ext cx="1741714" cy="1358537"/>
              <a:chOff x="1411317" y="4701843"/>
              <a:chExt cx="1741714" cy="1358537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51E1A0CB-5C94-44F9-9D92-3028434C05A2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0A63CA-EBC3-45F6-A739-BE18C7E22AEB}"/>
                  </a:ext>
                </a:extLst>
              </p:cNvPr>
              <p:cNvSpPr txBox="1"/>
              <p:nvPr/>
            </p:nvSpPr>
            <p:spPr>
              <a:xfrm>
                <a:off x="1733931" y="5070169"/>
                <a:ext cx="1177551" cy="6463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Preclinical data</a:t>
                </a:r>
                <a:endParaRPr kumimoji="0" lang="en-NZ" sz="18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5DCCF1A-2F30-48CE-90F3-378833D8284F}"/>
                </a:ext>
              </a:extLst>
            </p:cNvPr>
            <p:cNvGrpSpPr/>
            <p:nvPr/>
          </p:nvGrpSpPr>
          <p:grpSpPr>
            <a:xfrm>
              <a:off x="5966240" y="1908712"/>
              <a:ext cx="1741714" cy="1358537"/>
              <a:chOff x="1411317" y="4701843"/>
              <a:chExt cx="1741714" cy="1358537"/>
            </a:xfrm>
          </p:grpSpPr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0C9A4B03-46EC-4933-870C-D96C7BE5F978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8404A2-7F23-4C00-BC6C-6E40D1A3150F}"/>
                  </a:ext>
                </a:extLst>
              </p:cNvPr>
              <p:cNvSpPr txBox="1"/>
              <p:nvPr/>
            </p:nvSpPr>
            <p:spPr>
              <a:xfrm>
                <a:off x="1718319" y="5086362"/>
                <a:ext cx="1177551" cy="6463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 dirty="0">
                    <a:solidFill>
                      <a:srgbClr val="5A5A5A"/>
                    </a:solidFill>
                    <a:latin typeface="Calibri" panose="020F0502020204030204"/>
                  </a:rPr>
                  <a:t>Clinical data</a:t>
                </a:r>
                <a:endParaRPr kumimoji="0" lang="en-NZ" b="1" i="0" u="none" strike="noStrike" kern="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89DB183-6670-412B-B3EF-AFFDFA4A2CF4}"/>
                </a:ext>
              </a:extLst>
            </p:cNvPr>
            <p:cNvGrpSpPr/>
            <p:nvPr/>
          </p:nvGrpSpPr>
          <p:grpSpPr>
            <a:xfrm>
              <a:off x="6017472" y="4654051"/>
              <a:ext cx="1741714" cy="1358537"/>
              <a:chOff x="1411317" y="4701843"/>
              <a:chExt cx="1741714" cy="1358537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4C735AFE-E00C-463F-9937-A6735CBB33D4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6DE70F2-75B8-4BB2-A266-18847B2F04F5}"/>
                  </a:ext>
                </a:extLst>
              </p:cNvPr>
              <p:cNvSpPr txBox="1"/>
              <p:nvPr/>
            </p:nvSpPr>
            <p:spPr>
              <a:xfrm>
                <a:off x="1667087" y="4798141"/>
                <a:ext cx="1212504" cy="120032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Small cohorts/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case reports</a:t>
                </a:r>
                <a:endParaRPr kumimoji="0" lang="en-NZ" sz="18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5D7AE5-5CA9-4CC8-8D2F-D24236D54C59}"/>
              </a:ext>
            </a:extLst>
          </p:cNvPr>
          <p:cNvGrpSpPr/>
          <p:nvPr/>
        </p:nvGrpSpPr>
        <p:grpSpPr>
          <a:xfrm>
            <a:off x="2553582" y="3317490"/>
            <a:ext cx="1746555" cy="2738090"/>
            <a:chOff x="3201303" y="3325146"/>
            <a:chExt cx="1746555" cy="2738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65017C-FA23-44CA-8640-9BB544D5EF42}"/>
                </a:ext>
              </a:extLst>
            </p:cNvPr>
            <p:cNvGrpSpPr/>
            <p:nvPr/>
          </p:nvGrpSpPr>
          <p:grpSpPr>
            <a:xfrm>
              <a:off x="3201303" y="4704699"/>
              <a:ext cx="1741714" cy="1358537"/>
              <a:chOff x="4704563" y="5407084"/>
              <a:chExt cx="1741714" cy="1358537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8CA607BB-3634-4A2D-B3A9-6F804D17E372}"/>
                  </a:ext>
                </a:extLst>
              </p:cNvPr>
              <p:cNvSpPr/>
              <p:nvPr/>
            </p:nvSpPr>
            <p:spPr>
              <a:xfrm>
                <a:off x="4704563" y="5407084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6CFEB1-1912-45E5-BF3C-E34282938CE0}"/>
                  </a:ext>
                </a:extLst>
              </p:cNvPr>
              <p:cNvSpPr txBox="1"/>
              <p:nvPr/>
            </p:nvSpPr>
            <p:spPr>
              <a:xfrm>
                <a:off x="4932442" y="5862821"/>
                <a:ext cx="1285362" cy="3385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5A5A5A"/>
                    </a:solidFill>
                    <a:effectLst/>
                    <a:uLnTx/>
                    <a:uFillTx/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Reports 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0DB694-A718-4D98-89E2-6E28569D1074}"/>
                </a:ext>
              </a:extLst>
            </p:cNvPr>
            <p:cNvGrpSpPr/>
            <p:nvPr/>
          </p:nvGrpSpPr>
          <p:grpSpPr>
            <a:xfrm>
              <a:off x="3206144" y="3325146"/>
              <a:ext cx="1741714" cy="1358537"/>
              <a:chOff x="1716138" y="4047267"/>
              <a:chExt cx="1741714" cy="1358537"/>
            </a:xfrm>
          </p:grpSpPr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1F9CDDEA-8FCC-428A-82A8-0B9915111B4A}"/>
                  </a:ext>
                </a:extLst>
              </p:cNvPr>
              <p:cNvSpPr/>
              <p:nvPr/>
            </p:nvSpPr>
            <p:spPr>
              <a:xfrm>
                <a:off x="1716138" y="4047267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9DA728F-BBCE-4C24-B10A-5098C63AD76B}"/>
                  </a:ext>
                </a:extLst>
              </p:cNvPr>
              <p:cNvSpPr txBox="1"/>
              <p:nvPr/>
            </p:nvSpPr>
            <p:spPr>
              <a:xfrm>
                <a:off x="1944017" y="4503004"/>
                <a:ext cx="1285362" cy="3385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5A5A5A"/>
                    </a:solidFill>
                    <a:effectLst/>
                    <a:uLnTx/>
                    <a:uFillTx/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Literature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756A66-2654-4B61-A08A-28E85949D7BB}"/>
              </a:ext>
            </a:extLst>
          </p:cNvPr>
          <p:cNvGrpSpPr/>
          <p:nvPr/>
        </p:nvGrpSpPr>
        <p:grpSpPr>
          <a:xfrm>
            <a:off x="4003286" y="2636780"/>
            <a:ext cx="1743953" cy="2733115"/>
            <a:chOff x="2491469" y="1884624"/>
            <a:chExt cx="1743953" cy="273311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11D2548-7B48-4F57-A992-2ABC83427487}"/>
                </a:ext>
              </a:extLst>
            </p:cNvPr>
            <p:cNvGrpSpPr/>
            <p:nvPr/>
          </p:nvGrpSpPr>
          <p:grpSpPr>
            <a:xfrm>
              <a:off x="2491469" y="3259202"/>
              <a:ext cx="1741714" cy="1358537"/>
              <a:chOff x="1411317" y="4701843"/>
              <a:chExt cx="1741714" cy="1358537"/>
            </a:xfrm>
          </p:grpSpPr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E1CBF616-BC52-4FE8-A2B5-EC22AD240B79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537D5E6-CE60-4FD9-BA3B-D244DE623F4E}"/>
                  </a:ext>
                </a:extLst>
              </p:cNvPr>
              <p:cNvSpPr txBox="1"/>
              <p:nvPr/>
            </p:nvSpPr>
            <p:spPr>
              <a:xfrm>
                <a:off x="1693398" y="5011114"/>
                <a:ext cx="1177551" cy="6463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Different entity</a:t>
                </a:r>
                <a:endParaRPr kumimoji="0" lang="en-NZ" sz="1800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00F0A2-8DD2-40C3-A1A3-E8C140C3F910}"/>
                </a:ext>
              </a:extLst>
            </p:cNvPr>
            <p:cNvGrpSpPr/>
            <p:nvPr/>
          </p:nvGrpSpPr>
          <p:grpSpPr>
            <a:xfrm>
              <a:off x="2493708" y="1884624"/>
              <a:ext cx="1741714" cy="1358537"/>
              <a:chOff x="1411317" y="4701843"/>
              <a:chExt cx="1741714" cy="1358537"/>
            </a:xfrm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71B7B35B-866F-4FC7-8FEC-7146AC097234}"/>
                  </a:ext>
                </a:extLst>
              </p:cNvPr>
              <p:cNvSpPr/>
              <p:nvPr/>
            </p:nvSpPr>
            <p:spPr>
              <a:xfrm>
                <a:off x="1411317" y="4701843"/>
                <a:ext cx="1741714" cy="1358537"/>
              </a:xfrm>
              <a:prstGeom prst="hexagon">
                <a:avLst/>
              </a:prstGeom>
              <a:noFill/>
              <a:ln w="57150" cap="flat" cmpd="sng" algn="ctr">
                <a:solidFill>
                  <a:srgbClr val="91C74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2A0B3C7-26CF-45B6-A436-7C560F0E92B1}"/>
                  </a:ext>
                </a:extLst>
              </p:cNvPr>
              <p:cNvSpPr txBox="1"/>
              <p:nvPr/>
            </p:nvSpPr>
            <p:spPr>
              <a:xfrm>
                <a:off x="1660200" y="5073088"/>
                <a:ext cx="1177551" cy="6463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NZ" b="1" kern="0">
                    <a:solidFill>
                      <a:srgbClr val="5A5A5A"/>
                    </a:solidFill>
                    <a:latin typeface="Calibri" panose="020F0502020204030204"/>
                  </a:rPr>
                  <a:t>Same entity</a:t>
                </a:r>
                <a:endParaRPr kumimoji="0" lang="en-NZ" b="1" i="0" u="none" strike="noStrike" kern="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49" name="Hexagon 48">
            <a:extLst>
              <a:ext uri="{FF2B5EF4-FFF2-40B4-BE49-F238E27FC236}">
                <a16:creationId xmlns:a16="http://schemas.microsoft.com/office/drawing/2014/main" id="{D7D7648E-DB08-4A3E-B264-54A92D97347F}"/>
              </a:ext>
            </a:extLst>
          </p:cNvPr>
          <p:cNvSpPr/>
          <p:nvPr/>
        </p:nvSpPr>
        <p:spPr>
          <a:xfrm>
            <a:off x="6779749" y="1209822"/>
            <a:ext cx="1741714" cy="1358537"/>
          </a:xfrm>
          <a:prstGeom prst="hexagon">
            <a:avLst/>
          </a:prstGeom>
          <a:noFill/>
          <a:ln w="57150" cap="flat" cmpd="sng" algn="ctr">
            <a:solidFill>
              <a:srgbClr val="91C74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D1501-235F-4AE5-90F3-DF0E8FD5D747}"/>
              </a:ext>
            </a:extLst>
          </p:cNvPr>
          <p:cNvSpPr txBox="1"/>
          <p:nvPr/>
        </p:nvSpPr>
        <p:spPr>
          <a:xfrm>
            <a:off x="6996263" y="1439458"/>
            <a:ext cx="1177551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1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</a:rPr>
              <a:t>Evaluate clinical evidence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BFDE7C-B61C-42B1-9591-1F75B2F94013}"/>
              </a:ext>
            </a:extLst>
          </p:cNvPr>
          <p:cNvGrpSpPr/>
          <p:nvPr/>
        </p:nvGrpSpPr>
        <p:grpSpPr>
          <a:xfrm>
            <a:off x="2566717" y="1906596"/>
            <a:ext cx="1741714" cy="1358537"/>
            <a:chOff x="8820573" y="4477776"/>
            <a:chExt cx="1741714" cy="1358537"/>
          </a:xfrm>
          <a:noFill/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1E26EE58-9090-4CAE-B9C0-01A77B36CFA9}"/>
                </a:ext>
              </a:extLst>
            </p:cNvPr>
            <p:cNvSpPr/>
            <p:nvPr/>
          </p:nvSpPr>
          <p:spPr>
            <a:xfrm>
              <a:off x="8820573" y="4477776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27EC026-8F4D-467B-853D-C4E82945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0838" y="4962480"/>
              <a:ext cx="1241184" cy="389128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654B9-DD77-4274-B90C-948F02CFB94A}"/>
              </a:ext>
            </a:extLst>
          </p:cNvPr>
          <p:cNvGrpSpPr/>
          <p:nvPr/>
        </p:nvGrpSpPr>
        <p:grpSpPr>
          <a:xfrm>
            <a:off x="1138625" y="1278243"/>
            <a:ext cx="1741714" cy="1358537"/>
            <a:chOff x="4233089" y="5460167"/>
            <a:chExt cx="1741714" cy="1358537"/>
          </a:xfrm>
          <a:noFill/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A7CDCE9C-6C77-4562-A185-26D2E398D1CE}"/>
                </a:ext>
              </a:extLst>
            </p:cNvPr>
            <p:cNvSpPr/>
            <p:nvPr/>
          </p:nvSpPr>
          <p:spPr>
            <a:xfrm>
              <a:off x="4233089" y="5460167"/>
              <a:ext cx="1741714" cy="1358537"/>
            </a:xfrm>
            <a:prstGeom prst="hexagon">
              <a:avLst/>
            </a:prstGeom>
            <a:grpFill/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E69F716-9582-46B1-B4EA-F78AA41D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3636" y="5866289"/>
              <a:ext cx="1218281" cy="584775"/>
            </a:xfrm>
            <a:prstGeom prst="rect">
              <a:avLst/>
            </a:prstGeom>
            <a:grpFill/>
            <a:ln w="57150">
              <a:noFill/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E4D7D2-BFDC-476F-ABEE-C215F0E90C9C}"/>
              </a:ext>
            </a:extLst>
          </p:cNvPr>
          <p:cNvGrpSpPr/>
          <p:nvPr/>
        </p:nvGrpSpPr>
        <p:grpSpPr>
          <a:xfrm>
            <a:off x="4011989" y="1260265"/>
            <a:ext cx="1741714" cy="1358537"/>
            <a:chOff x="2222274" y="5348720"/>
            <a:chExt cx="1741714" cy="1358537"/>
          </a:xfrm>
        </p:grpSpPr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F329C775-917C-4ED0-815F-C584C60DA974}"/>
                </a:ext>
              </a:extLst>
            </p:cNvPr>
            <p:cNvSpPr/>
            <p:nvPr/>
          </p:nvSpPr>
          <p:spPr>
            <a:xfrm>
              <a:off x="2222274" y="5348720"/>
              <a:ext cx="1741714" cy="1358537"/>
            </a:xfrm>
            <a:prstGeom prst="hexagon">
              <a:avLst/>
            </a:prstGeom>
            <a:noFill/>
            <a:ln w="57150" cap="flat" cmpd="sng" algn="ctr">
              <a:solidFill>
                <a:srgbClr val="91C74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CFF6572-E137-4F3A-9D68-E96BEF56A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0151" y="5824041"/>
              <a:ext cx="1050571" cy="42295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FAAAE18-3370-4465-ADBC-C752AC1C2318}"/>
              </a:ext>
            </a:extLst>
          </p:cNvPr>
          <p:cNvSpPr txBox="1"/>
          <p:nvPr/>
        </p:nvSpPr>
        <p:spPr>
          <a:xfrm>
            <a:off x="11033445" y="5167257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72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BD77BD-F145-4238-BCD9-2A4F0E48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2278"/>
            <a:ext cx="12192000" cy="1129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284976-6808-4F54-AB5A-3ACEB6428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49" y="1859029"/>
            <a:ext cx="7320568" cy="27390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96ECC-95BF-4C0F-AD51-D9019905E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358" y="1928697"/>
            <a:ext cx="4235668" cy="717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47829-0799-48AD-8846-CB84CCDF1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234" y="2589018"/>
            <a:ext cx="4203916" cy="7175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0AF457-D51B-461F-94F3-E6559DD78583}"/>
              </a:ext>
            </a:extLst>
          </p:cNvPr>
          <p:cNvSpPr/>
          <p:nvPr/>
        </p:nvSpPr>
        <p:spPr>
          <a:xfrm>
            <a:off x="245849" y="1859030"/>
            <a:ext cx="11700301" cy="4202136"/>
          </a:xfrm>
          <a:prstGeom prst="rect">
            <a:avLst/>
          </a:prstGeom>
          <a:noFill/>
          <a:ln w="38100">
            <a:solidFill>
              <a:srgbClr val="91C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9F8F34E-0A57-4DB0-BD93-B9B0B981407D}"/>
              </a:ext>
            </a:extLst>
          </p:cNvPr>
          <p:cNvSpPr/>
          <p:nvPr/>
        </p:nvSpPr>
        <p:spPr>
          <a:xfrm>
            <a:off x="8247017" y="1178033"/>
            <a:ext cx="278674" cy="646163"/>
          </a:xfrm>
          <a:prstGeom prst="downArrow">
            <a:avLst/>
          </a:prstGeom>
          <a:noFill/>
          <a:ln>
            <a:solidFill>
              <a:srgbClr val="91C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9EF429-E08F-40C1-9B26-4C9C1D551063}"/>
              </a:ext>
            </a:extLst>
          </p:cNvPr>
          <p:cNvSpPr/>
          <p:nvPr/>
        </p:nvSpPr>
        <p:spPr>
          <a:xfrm>
            <a:off x="7794485" y="295351"/>
            <a:ext cx="1266092" cy="683645"/>
          </a:xfrm>
          <a:prstGeom prst="rect">
            <a:avLst/>
          </a:prstGeom>
          <a:solidFill>
            <a:srgbClr val="97C94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B18143-51E0-45E9-9097-FB4B4F734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417" y="3551396"/>
            <a:ext cx="4324038" cy="2423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5269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106665"/>
              </p:ext>
            </p:extLst>
          </p:nvPr>
        </p:nvGraphicFramePr>
        <p:xfrm>
          <a:off x="328026" y="744094"/>
          <a:ext cx="11535947" cy="494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2: Practical variant interpretation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Recap session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77553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Why genomic variant interpretation matters</a:t>
                      </a:r>
                    </a:p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417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NZ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Variant interpretation standards in cancer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271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000" b="1" i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Interactive variant interpretation: Case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90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994543"/>
              </p:ext>
            </p:extLst>
          </p:nvPr>
        </p:nvGraphicFramePr>
        <p:xfrm>
          <a:off x="524934" y="1751181"/>
          <a:ext cx="10856940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2342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6844598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Z" dirty="0">
                        <a:solidFill>
                          <a:schemeClr val="accent5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89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Assay method</a:t>
                      </a:r>
                      <a:endParaRPr lang="en-NZ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Foundation One (F1)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CDx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&amp;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Liquid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Cdx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[SESSION 3]</a:t>
                      </a:r>
                      <a:endParaRPr lang="en-NZ" sz="16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Gene Function</a:t>
                      </a:r>
                      <a:endParaRPr lang="en-NZ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Oncogene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OnkoKB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NZ" sz="16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773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Variant type</a:t>
                      </a:r>
                      <a:endParaRPr lang="en-NZ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Missense variant</a:t>
                      </a:r>
                      <a:endParaRPr lang="en-NZ" sz="16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64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Genomic location (GRCh37)</a:t>
                      </a:r>
                      <a:endParaRPr lang="en-NZ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sz="1600" b="0" i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Chr7:g.140453136A&gt;T or NC_000007.13:g.140453136A&gt;T</a:t>
                      </a:r>
                      <a:endParaRPr lang="en-NZ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7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Transcript variant </a:t>
                      </a:r>
                      <a:endParaRPr lang="en-NZ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NM_004333.5:c.1799T&gt;A</a:t>
                      </a:r>
                      <a:endParaRPr lang="en-NZ" sz="16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458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Protein variant</a:t>
                      </a:r>
                      <a:endParaRPr lang="en-NZ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p.(Val600Glu) / p.(</a:t>
                      </a: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V600E)</a:t>
                      </a:r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142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Frequency in general population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sz="160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gnomAD</a:t>
                      </a:r>
                      <a:r>
                        <a:rPr lang="en-NZ" sz="160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1/251,260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721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Variant Allele Frequency (VAF) [SESSION 3]</a:t>
                      </a:r>
                      <a:endParaRPr lang="en-NZ" dirty="0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Not available in F1CdX;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16.7% in F1Liquid </a:t>
                      </a:r>
                      <a:r>
                        <a:rPr lang="en-US" sz="160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Cdx</a:t>
                      </a:r>
                      <a:endParaRPr lang="en-NZ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126924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Read depth [</a:t>
                      </a:r>
                      <a:r>
                        <a:rPr lang="en-US" sz="18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SESSION 3]</a:t>
                      </a:r>
                      <a:endParaRPr lang="en-NZ" b="0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Not available</a:t>
                      </a:r>
                      <a:endParaRPr lang="en-NZ" sz="1600" dirty="0">
                        <a:solidFill>
                          <a:schemeClr val="bg1">
                            <a:lumMod val="8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6536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8733" y="1166406"/>
            <a:ext cx="948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B5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variant BRAF p.(V600E)</a:t>
            </a:r>
            <a:endParaRPr lang="en-NZ" sz="3200" b="1" dirty="0">
              <a:solidFill>
                <a:srgbClr val="E3B5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EBE57-8337-40B6-A20C-D40F6E4A2820}"/>
              </a:ext>
            </a:extLst>
          </p:cNvPr>
          <p:cNvSpPr txBox="1"/>
          <p:nvPr/>
        </p:nvSpPr>
        <p:spPr>
          <a:xfrm>
            <a:off x="448733" y="110915"/>
            <a:ext cx="5181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Male, 43 years</a:t>
            </a:r>
            <a:endParaRPr lang="en-NZ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0D33A-A964-4D36-A92B-64475E5E55F9}"/>
              </a:ext>
            </a:extLst>
          </p:cNvPr>
          <p:cNvSpPr txBox="1"/>
          <p:nvPr/>
        </p:nvSpPr>
        <p:spPr>
          <a:xfrm>
            <a:off x="448733" y="498830"/>
            <a:ext cx="5181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Colorectal Cancer</a:t>
            </a:r>
            <a:endParaRPr lang="en-NZ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B36F7-3E7B-4181-A774-0C09153FA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13"/>
            <a:ext cx="12192000" cy="11297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6FFB12-29C9-4B79-B3A7-1E41AB8E74C1}"/>
              </a:ext>
            </a:extLst>
          </p:cNvPr>
          <p:cNvSpPr/>
          <p:nvPr/>
        </p:nvSpPr>
        <p:spPr>
          <a:xfrm>
            <a:off x="4563293" y="2727309"/>
            <a:ext cx="2159726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8F04E7-76CF-485A-A1AE-A9E1351C9C93}"/>
              </a:ext>
            </a:extLst>
          </p:cNvPr>
          <p:cNvSpPr/>
          <p:nvPr/>
        </p:nvSpPr>
        <p:spPr>
          <a:xfrm>
            <a:off x="4615544" y="3100307"/>
            <a:ext cx="2159726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D7C886-6FE4-47DF-846E-2EE607716CB0}"/>
              </a:ext>
            </a:extLst>
          </p:cNvPr>
          <p:cNvSpPr/>
          <p:nvPr/>
        </p:nvSpPr>
        <p:spPr>
          <a:xfrm>
            <a:off x="4615544" y="3854400"/>
            <a:ext cx="2429690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60E82-E1E3-4803-B280-D517EFE77C7F}"/>
              </a:ext>
            </a:extLst>
          </p:cNvPr>
          <p:cNvSpPr/>
          <p:nvPr/>
        </p:nvSpPr>
        <p:spPr>
          <a:xfrm>
            <a:off x="4615544" y="4207063"/>
            <a:ext cx="255161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16FE5-B657-48D6-92DA-957A1E95DFB0}"/>
              </a:ext>
            </a:extLst>
          </p:cNvPr>
          <p:cNvSpPr/>
          <p:nvPr/>
        </p:nvSpPr>
        <p:spPr>
          <a:xfrm>
            <a:off x="3192141" y="285623"/>
            <a:ext cx="1266092" cy="683645"/>
          </a:xfrm>
          <a:prstGeom prst="rect">
            <a:avLst/>
          </a:prstGeom>
          <a:solidFill>
            <a:srgbClr val="E2B21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E3C171A0-C648-48F6-A7AD-75DEF97D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232339"/>
              </p:ext>
            </p:extLst>
          </p:nvPr>
        </p:nvGraphicFramePr>
        <p:xfrm>
          <a:off x="202495" y="2304676"/>
          <a:ext cx="11539152" cy="3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326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1634724">
                  <a:extLst>
                    <a:ext uri="{9D8B030D-6E8A-4147-A177-3AD203B41FA5}">
                      <a16:colId xmlns:a16="http://schemas.microsoft.com/office/drawing/2014/main" val="444099983"/>
                    </a:ext>
                  </a:extLst>
                </a:gridCol>
                <a:gridCol w="7580102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23824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General Population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GnomAD</a:t>
                      </a:r>
                      <a:endParaRPr lang="en-US" sz="1600" b="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</a:t>
                      </a:r>
                      <a:r>
                        <a:rPr lang="en-US" sz="1600" b="0" i="0" u="none" strike="noStrike" noProof="0" dirty="0" err="1">
                          <a:solidFill>
                            <a:srgbClr val="26415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gnomAD</a:t>
                      </a:r>
                      <a:r>
                        <a:rPr lang="en-US" sz="1600" b="0" i="0" u="none" strike="noStrike" noProof="0" dirty="0">
                          <a:solidFill>
                            <a:srgbClr val="26415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 1/251,260 / very rare</a:t>
                      </a:r>
                      <a:endParaRPr lang="en-US" sz="1600" b="0" i="0" u="none" strike="noStrike" noProof="0" dirty="0">
                        <a:solidFill>
                          <a:srgbClr val="26415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216504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Cancer Databases (somatic variants)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Cancer Hotspot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 i="0" u="none" strike="noStrike" kern="1200" noProof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n-US" sz="1600" b="0" i="0" u="none" strike="noStrike" kern="1200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113x bowel cancer samples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72485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ONCOKb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Oncogenic in CRC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2482"/>
                  </a:ext>
                </a:extLst>
              </a:tr>
              <a:tr h="302819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cBioPortal</a:t>
                      </a:r>
                      <a:endParaRPr lang="en-US" sz="160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48/595 (~8%) CRC adenocarcinoma samples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53821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Disease Databases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ClinVar</a:t>
                      </a: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Yes, pathogenic 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7082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silico</a:t>
                      </a:r>
                      <a:endParaRPr lang="en-US" sz="1600" b="0" i="0" u="none" strike="noStrike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0" i="0" u="none" strike="noStrike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b="0" i="0" u="none" strike="noStrike" noProof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 V600E is oncogenic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774596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i="1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vitro</a:t>
                      </a:r>
                      <a:r>
                        <a:rPr lang="en-US" sz="160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en-US" sz="1600" i="1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vivo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SESSION 4 (Ana) Gain of function in an oncogene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52633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Somatic/Germline?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809527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Oncogenicity</a:t>
                      </a:r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 b="1" i="0" u="none" strike="noStrike" kern="1200" dirty="0">
                        <a:solidFill>
                          <a:schemeClr val="accent5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670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0499D0-76F2-4C01-AC09-B42A04E9AECA}"/>
              </a:ext>
            </a:extLst>
          </p:cNvPr>
          <p:cNvSpPr txBox="1"/>
          <p:nvPr/>
        </p:nvSpPr>
        <p:spPr>
          <a:xfrm>
            <a:off x="336136" y="1380166"/>
            <a:ext cx="948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56E3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variant BRAF p.(V600E)</a:t>
            </a:r>
            <a:endParaRPr lang="en-NZ" sz="3200" b="1" dirty="0">
              <a:solidFill>
                <a:srgbClr val="C56E3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F79EE-B685-4AAC-9582-2CC3BCC5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" y="165735"/>
            <a:ext cx="10356254" cy="959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49B3A0-4BFE-43FC-8193-C7011C7BD7DB}"/>
              </a:ext>
            </a:extLst>
          </p:cNvPr>
          <p:cNvSpPr/>
          <p:nvPr/>
        </p:nvSpPr>
        <p:spPr>
          <a:xfrm>
            <a:off x="5309691" y="356786"/>
            <a:ext cx="1324760" cy="683645"/>
          </a:xfrm>
          <a:prstGeom prst="rect">
            <a:avLst/>
          </a:prstGeom>
          <a:solidFill>
            <a:srgbClr val="C56D3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422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FD1DA-C847-4422-9F2B-759E3E2D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5" y="1558120"/>
            <a:ext cx="9715081" cy="47493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08105F-3C30-477E-AC10-860A137A6828}"/>
              </a:ext>
            </a:extLst>
          </p:cNvPr>
          <p:cNvGrpSpPr/>
          <p:nvPr/>
        </p:nvGrpSpPr>
        <p:grpSpPr>
          <a:xfrm>
            <a:off x="8591341" y="2306405"/>
            <a:ext cx="3600659" cy="4001058"/>
            <a:chOff x="8591341" y="2306405"/>
            <a:chExt cx="3600659" cy="40010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87FEAD-E60B-4A71-9459-BD478A4A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0891" y="2306405"/>
              <a:ext cx="2391109" cy="4001058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985C0A-0153-4902-8C97-2012BB6B1432}"/>
                </a:ext>
              </a:extLst>
            </p:cNvPr>
            <p:cNvSpPr/>
            <p:nvPr/>
          </p:nvSpPr>
          <p:spPr>
            <a:xfrm>
              <a:off x="8591341" y="3778180"/>
              <a:ext cx="743578" cy="51246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6846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9E5C41-42F7-4151-AC04-851460A8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09" y="954950"/>
            <a:ext cx="9574804" cy="59030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8ECBB9-4EC3-41FB-8DA9-3ABF6132297B}"/>
              </a:ext>
            </a:extLst>
          </p:cNvPr>
          <p:cNvSpPr/>
          <p:nvPr/>
        </p:nvSpPr>
        <p:spPr>
          <a:xfrm>
            <a:off x="5603358" y="2519916"/>
            <a:ext cx="882502" cy="909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D5AE51-4EB2-4F5C-8507-0F334B2E4DCB}"/>
              </a:ext>
            </a:extLst>
          </p:cNvPr>
          <p:cNvSpPr/>
          <p:nvPr/>
        </p:nvSpPr>
        <p:spPr>
          <a:xfrm>
            <a:off x="7807841" y="4869712"/>
            <a:ext cx="1240465" cy="7318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3F6E60-6F63-483A-8BBD-7803AEF7DA2E}"/>
              </a:ext>
            </a:extLst>
          </p:cNvPr>
          <p:cNvSpPr/>
          <p:nvPr/>
        </p:nvSpPr>
        <p:spPr>
          <a:xfrm>
            <a:off x="7760973" y="3065685"/>
            <a:ext cx="1123508" cy="909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2A819D-0387-42B6-B9F1-510B8B83E9F7}"/>
              </a:ext>
            </a:extLst>
          </p:cNvPr>
          <p:cNvSpPr/>
          <p:nvPr/>
        </p:nvSpPr>
        <p:spPr>
          <a:xfrm>
            <a:off x="7644016" y="3960628"/>
            <a:ext cx="1404290" cy="909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89028-45CB-4B5E-B3E1-710E8C4A1ACC}"/>
              </a:ext>
            </a:extLst>
          </p:cNvPr>
          <p:cNvSpPr/>
          <p:nvPr/>
        </p:nvSpPr>
        <p:spPr>
          <a:xfrm>
            <a:off x="5283588" y="5415516"/>
            <a:ext cx="1510617" cy="7318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64D69F-CF47-4EC5-ABE4-346DC5DD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58" y="109352"/>
            <a:ext cx="9113855" cy="844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2E9C9-9A35-4F3A-9466-C53F275998CA}"/>
              </a:ext>
            </a:extLst>
          </p:cNvPr>
          <p:cNvSpPr txBox="1"/>
          <p:nvPr/>
        </p:nvSpPr>
        <p:spPr>
          <a:xfrm>
            <a:off x="3580252" y="6488668"/>
            <a:ext cx="367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/>
              <a:t>From: </a:t>
            </a:r>
            <a:r>
              <a:rPr lang="en-NZ" err="1"/>
              <a:t>Horak</a:t>
            </a:r>
            <a:r>
              <a:rPr lang="en-NZ"/>
              <a:t> </a:t>
            </a:r>
            <a:r>
              <a:rPr lang="en-NZ" i="1"/>
              <a:t>et al</a:t>
            </a:r>
            <a:r>
              <a:rPr lang="en-NZ"/>
              <a:t>., Genet Med., 2022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FCABB5-8FBD-4017-8B88-0B0D61C2812B}"/>
              </a:ext>
            </a:extLst>
          </p:cNvPr>
          <p:cNvSpPr/>
          <p:nvPr/>
        </p:nvSpPr>
        <p:spPr>
          <a:xfrm>
            <a:off x="8671019" y="1247517"/>
            <a:ext cx="1123508" cy="909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EAFB9-99DF-4174-BA49-3C478DA59EF0}"/>
              </a:ext>
            </a:extLst>
          </p:cNvPr>
          <p:cNvSpPr/>
          <p:nvPr/>
        </p:nvSpPr>
        <p:spPr>
          <a:xfrm>
            <a:off x="5097316" y="254872"/>
            <a:ext cx="1172855" cy="557056"/>
          </a:xfrm>
          <a:prstGeom prst="rect">
            <a:avLst/>
          </a:prstGeom>
          <a:solidFill>
            <a:srgbClr val="C56D3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34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E3C171A0-C648-48F6-A7AD-75DEF97D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997219"/>
              </p:ext>
            </p:extLst>
          </p:nvPr>
        </p:nvGraphicFramePr>
        <p:xfrm>
          <a:off x="202495" y="2304676"/>
          <a:ext cx="11539152" cy="3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326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1634724">
                  <a:extLst>
                    <a:ext uri="{9D8B030D-6E8A-4147-A177-3AD203B41FA5}">
                      <a16:colId xmlns:a16="http://schemas.microsoft.com/office/drawing/2014/main" val="444099983"/>
                    </a:ext>
                  </a:extLst>
                </a:gridCol>
                <a:gridCol w="7580102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23824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General Population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GnomAD</a:t>
                      </a:r>
                      <a:endParaRPr lang="en-US" sz="1600" b="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</a:t>
                      </a:r>
                      <a:r>
                        <a:rPr lang="en-US" sz="1600" b="0" i="0" u="none" strike="noStrike" noProof="0" dirty="0" err="1">
                          <a:solidFill>
                            <a:srgbClr val="26415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gnomAD</a:t>
                      </a:r>
                      <a:r>
                        <a:rPr lang="en-US" sz="1600" b="0" i="0" u="none" strike="noStrike" noProof="0" dirty="0">
                          <a:solidFill>
                            <a:srgbClr val="26415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 1/251,260 / very rare</a:t>
                      </a:r>
                      <a:endParaRPr lang="en-US" sz="1600" b="0" i="0" u="none" strike="noStrike" noProof="0" dirty="0">
                        <a:solidFill>
                          <a:srgbClr val="26415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216504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Cancer Databases (somatic variants)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Cancer Hotspot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 i="0" u="none" strike="noStrike" kern="1200" noProof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n-US" sz="1600" b="0" i="0" u="none" strike="noStrike" kern="1200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113x bowel cancer samples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72485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ONCOKb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Oncogenic in CRC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2482"/>
                  </a:ext>
                </a:extLst>
              </a:tr>
              <a:tr h="302819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cBioPortal</a:t>
                      </a:r>
                      <a:endParaRPr lang="en-US" sz="160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 48/595 (~8%) CRC adenocarcinoma samples</a:t>
                      </a: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53821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Disease Databases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ClinVar</a:t>
                      </a: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Yes, pathogenic 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7082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silico</a:t>
                      </a:r>
                      <a:endParaRPr lang="en-US" sz="1600" b="0" i="0" u="none" strike="noStrike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0" i="0" u="none" strike="noStrike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b="0" i="0" u="none" strike="noStrike" noProof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 V600E is oncogenic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774596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i="1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vitro</a:t>
                      </a:r>
                      <a:r>
                        <a:rPr lang="en-US" sz="160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en-US" sz="1600" i="1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 vivo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SESSION 4 (Ana) Gain of function in an oncogene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52633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Somatic/Germline?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809527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Oncogenicity</a:t>
                      </a:r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sz="1600" b="1" i="0" u="none" strike="noStrike" kern="1200" dirty="0">
                          <a:solidFill>
                            <a:schemeClr val="accent5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Oncogenic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670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0499D0-76F2-4C01-AC09-B42A04E9AECA}"/>
              </a:ext>
            </a:extLst>
          </p:cNvPr>
          <p:cNvSpPr txBox="1"/>
          <p:nvPr/>
        </p:nvSpPr>
        <p:spPr>
          <a:xfrm>
            <a:off x="336136" y="1380166"/>
            <a:ext cx="948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56E3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variant BRAF p.(V600E)</a:t>
            </a:r>
            <a:endParaRPr lang="en-NZ" sz="3200" b="1" dirty="0">
              <a:solidFill>
                <a:srgbClr val="C56E3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F79EE-B685-4AAC-9582-2CC3BCC5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" y="165735"/>
            <a:ext cx="10356254" cy="959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49B3A0-4BFE-43FC-8193-C7011C7BD7DB}"/>
              </a:ext>
            </a:extLst>
          </p:cNvPr>
          <p:cNvSpPr/>
          <p:nvPr/>
        </p:nvSpPr>
        <p:spPr>
          <a:xfrm>
            <a:off x="5309691" y="356786"/>
            <a:ext cx="1324760" cy="683645"/>
          </a:xfrm>
          <a:prstGeom prst="rect">
            <a:avLst/>
          </a:prstGeom>
          <a:solidFill>
            <a:srgbClr val="C56D3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9442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E3C171A0-C648-48F6-A7AD-75DEF97D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111256"/>
              </p:ext>
            </p:extLst>
          </p:nvPr>
        </p:nvGraphicFramePr>
        <p:xfrm>
          <a:off x="185253" y="1915540"/>
          <a:ext cx="11539152" cy="3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326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1634724">
                  <a:extLst>
                    <a:ext uri="{9D8B030D-6E8A-4147-A177-3AD203B41FA5}">
                      <a16:colId xmlns:a16="http://schemas.microsoft.com/office/drawing/2014/main" val="444099983"/>
                    </a:ext>
                  </a:extLst>
                </a:gridCol>
                <a:gridCol w="7580102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238247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noProof="0" dirty="0">
                        <a:solidFill>
                          <a:srgbClr val="26415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216504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Cancer Databases (somatic variants)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CiViC</a:t>
                      </a:r>
                      <a:endParaRPr lang="en-US" sz="1600" kern="12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Level A: </a:t>
                      </a:r>
                      <a:r>
                        <a:rPr lang="en-US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+ </a:t>
                      </a:r>
                      <a:r>
                        <a:rPr lang="en-US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Catuximab</a:t>
                      </a:r>
                      <a:endParaRPr lang="en-US" sz="1600" b="0" i="0" u="none" strike="noStrike" noProof="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72485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ONCOKb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FDA approved: </a:t>
                      </a:r>
                      <a:r>
                        <a:rPr lang="en-US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+ </a:t>
                      </a:r>
                      <a:r>
                        <a:rPr lang="en-US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Catuximab</a:t>
                      </a:r>
                      <a:endParaRPr lang="en-US" sz="1600" b="0" i="0" u="none" strike="noStrike" noProof="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2482"/>
                  </a:ext>
                </a:extLst>
              </a:tr>
              <a:tr h="302819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kern="12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b="0" i="0" u="none" strike="noStrike" noProof="0" dirty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53821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Publications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BEACON study (</a:t>
                      </a: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Kopetz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al, 2019; </a:t>
                      </a: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Tabernero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 2021;</a:t>
                      </a:r>
                      <a:r>
                        <a:rPr lang="en-US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Journal of Clinical Oncology 2021 39:4, 273-284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plus cetuximab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BEACON study (</a:t>
                      </a:r>
                      <a:r>
                        <a:rPr lang="en-NZ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Tabernero</a:t>
                      </a: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 2021;</a:t>
                      </a: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Journal of Clinical Oncology 2021 39:4, 273-284</a:t>
                      </a: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650262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Somatic/Germline?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809527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Clinical significance</a:t>
                      </a:r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2000" b="1" i="0" u="none" strike="noStrike" kern="1200" dirty="0">
                        <a:solidFill>
                          <a:srgbClr val="54A243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670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0499D0-76F2-4C01-AC09-B42A04E9AECA}"/>
              </a:ext>
            </a:extLst>
          </p:cNvPr>
          <p:cNvSpPr txBox="1"/>
          <p:nvPr/>
        </p:nvSpPr>
        <p:spPr>
          <a:xfrm>
            <a:off x="327428" y="1206022"/>
            <a:ext cx="948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4A2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variant BRAF p.(V600E)</a:t>
            </a:r>
            <a:endParaRPr lang="en-NZ" sz="3200" b="1" dirty="0">
              <a:solidFill>
                <a:srgbClr val="54A24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F79EE-B685-4AAC-9582-2CC3BCC5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" y="165735"/>
            <a:ext cx="10356254" cy="9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BCFD7F-C6FE-4669-847D-ACEE5A3F7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579403"/>
              </p:ext>
            </p:extLst>
          </p:nvPr>
        </p:nvGraphicFramePr>
        <p:xfrm>
          <a:off x="337335" y="1615034"/>
          <a:ext cx="11517329" cy="408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9141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7140540">
                  <a:extLst>
                    <a:ext uri="{9D8B030D-6E8A-4147-A177-3AD203B41FA5}">
                      <a16:colId xmlns:a16="http://schemas.microsoft.com/office/drawing/2014/main" val="1407676825"/>
                    </a:ext>
                  </a:extLst>
                </a:gridCol>
                <a:gridCol w="2597648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086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Session 1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Essential genetics and genomics for clinical practice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NZ" sz="1600" kern="1200">
                          <a:solidFill>
                            <a:schemeClr val="dk1"/>
                          </a:solidFill>
                          <a:effectLst/>
                        </a:rPr>
                        <a:t>Dr Polona Le Quesne Stabej, University of Auckland </a:t>
                      </a:r>
                      <a:endParaRPr lang="en-NZ" sz="2000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May 27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28705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</a:rPr>
                        <a:t>Session 2</a:t>
                      </a:r>
                      <a:endParaRPr lang="en-NZ" sz="20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>
                          <a:solidFill>
                            <a:schemeClr val="tx1"/>
                          </a:solidFill>
                        </a:rPr>
                        <a:t>Practical variant interpretation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Polona Le Quesne Stabej, University of Auckland </a:t>
                      </a:r>
                      <a:endParaRPr lang="en-NZ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2pm, June 3</a:t>
                      </a:r>
                      <a:r>
                        <a:rPr lang="en-NZ" sz="2000" baseline="30000"/>
                        <a:t>rd</a:t>
                      </a:r>
                      <a:r>
                        <a:rPr lang="en-NZ" sz="2000"/>
                        <a:t>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59795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3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Using next generation genomic tests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Sandra Fitzgerald, University of Auckland </a:t>
                      </a:r>
                      <a:endParaRPr lang="en-NZ" sz="20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NZ" sz="2000"/>
                        <a:t>2pm, June 10</a:t>
                      </a:r>
                      <a:r>
                        <a:rPr lang="en-NZ" sz="2000" baseline="30000"/>
                        <a:t>th</a:t>
                      </a:r>
                      <a:r>
                        <a:rPr lang="en-NZ" sz="2000"/>
                        <a:t> 2022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60631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4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000" kern="1200">
                          <a:solidFill>
                            <a:schemeClr val="dk1"/>
                          </a:solidFill>
                          <a:effectLst/>
                        </a:rPr>
                        <a:t>Cancer biology matters for precision oncology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Ana Ramachandran, University of Auckland </a:t>
                      </a:r>
                      <a:endParaRPr lang="en-US" sz="20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  <a:tr h="620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5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Inherited Cancer Predisposition</a:t>
                      </a:r>
                    </a:p>
                    <a:p>
                      <a:r>
                        <a:rPr kumimoji="0" lang="en-NZ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Dr Alex Henderson, Auckland District Health Board</a:t>
                      </a:r>
                      <a:endParaRPr lang="en-NZ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200184"/>
                  </a:ext>
                </a:extLst>
              </a:tr>
              <a:tr h="639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Session 6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/>
                        <a:t>Interactive session</a:t>
                      </a:r>
                      <a:endParaRPr lang="en-NZ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Z" sz="2000">
                          <a:solidFill>
                            <a:srgbClr val="C00000"/>
                          </a:solidFill>
                        </a:rPr>
                        <a:t>TBC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065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0548080-AB55-4413-A7C4-A68E86AC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Schedule</a:t>
            </a:r>
            <a:endParaRPr lang="en-N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8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F9407-0EB5-4F3A-8FC8-5F36F5421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857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66762-89EA-47EB-A89A-C509C347EDE7}"/>
              </a:ext>
            </a:extLst>
          </p:cNvPr>
          <p:cNvSpPr txBox="1"/>
          <p:nvPr/>
        </p:nvSpPr>
        <p:spPr>
          <a:xfrm>
            <a:off x="1542778" y="3681820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https://civicdb.org/variants/12/summary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2B638-59B9-4B42-8726-CAB3B792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4936346"/>
            <a:ext cx="11200878" cy="19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2AFB2-068F-4515-AE09-B6185143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5" y="561575"/>
            <a:ext cx="11812649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3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E3C171A0-C648-48F6-A7AD-75DEF97D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529194"/>
              </p:ext>
            </p:extLst>
          </p:nvPr>
        </p:nvGraphicFramePr>
        <p:xfrm>
          <a:off x="185253" y="1915540"/>
          <a:ext cx="11539152" cy="3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326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1634724">
                  <a:extLst>
                    <a:ext uri="{9D8B030D-6E8A-4147-A177-3AD203B41FA5}">
                      <a16:colId xmlns:a16="http://schemas.microsoft.com/office/drawing/2014/main" val="444099983"/>
                    </a:ext>
                  </a:extLst>
                </a:gridCol>
                <a:gridCol w="7580102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238247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kern="120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noProof="0" dirty="0">
                        <a:solidFill>
                          <a:srgbClr val="26415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216504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Cancer Databases (somatic variants)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CiViC</a:t>
                      </a:r>
                      <a:endParaRPr lang="en-US" sz="1600" kern="12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Level A: </a:t>
                      </a:r>
                      <a:r>
                        <a:rPr lang="en-US" sz="1600" b="0" i="0" u="none" strike="noStrike" noProof="0" dirty="0" err="1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US" sz="1600" b="0" i="0" u="none" strike="noStrike" noProof="0" dirty="0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+ </a:t>
                      </a:r>
                      <a:r>
                        <a:rPr lang="en-US" sz="1600" b="0" i="0" u="none" strike="noStrike" noProof="0" dirty="0" err="1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Catuximab</a:t>
                      </a:r>
                      <a:endParaRPr lang="en-US" sz="1600" b="0" i="0" u="none" strike="noStrike" noProof="0" dirty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72485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ONCOKb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FDA approved: </a:t>
                      </a:r>
                      <a:r>
                        <a:rPr lang="en-US" sz="1600" b="0" i="0" u="none" strike="noStrike" noProof="0" dirty="0" err="1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US" sz="1600" b="0" i="0" u="none" strike="noStrike" noProof="0" dirty="0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+ </a:t>
                      </a:r>
                      <a:r>
                        <a:rPr lang="en-US" sz="1600" b="0" i="0" u="none" strike="noStrike" noProof="0" dirty="0" err="1">
                          <a:solidFill>
                            <a:srgbClr val="07264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Catuximab</a:t>
                      </a:r>
                      <a:endParaRPr lang="en-US" sz="1600" b="0" i="0" u="none" strike="noStrike" noProof="0" dirty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2482"/>
                  </a:ext>
                </a:extLst>
              </a:tr>
              <a:tr h="302819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kern="1200" dirty="0">
                        <a:solidFill>
                          <a:srgbClr val="0F4C8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b="0" i="0" u="none" strike="noStrike" noProof="0" dirty="0">
                        <a:solidFill>
                          <a:srgbClr val="07264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53821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Publications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BEACON study (</a:t>
                      </a: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Kopetz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al, 2019; </a:t>
                      </a: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Tabernero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 2021;</a:t>
                      </a:r>
                      <a:r>
                        <a:rPr lang="en-US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Journal of Clinical Oncology 2021 39:4, 273-284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4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encorafenib</a:t>
                      </a:r>
                      <a:r>
                        <a:rPr lang="en-NZ" sz="14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plus cetuximab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BEACON study (</a:t>
                      </a:r>
                      <a:r>
                        <a:rPr lang="en-NZ" sz="1600" b="0" i="0" u="none" strike="noStrike" noProof="0" dirty="0" err="1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Tabernero</a:t>
                      </a: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et al 2021;</a:t>
                      </a:r>
                      <a:r>
                        <a:rPr lang="en-US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Journal of Clinical Oncology 2021 39:4, 273-284</a:t>
                      </a:r>
                      <a:r>
                        <a:rPr lang="en-NZ" sz="1600" b="0" i="0" u="none" strike="noStrike" noProof="0" dirty="0">
                          <a:solidFill>
                            <a:srgbClr val="0F4C8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650262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Somatic/Germline?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809527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Clinical significance</a:t>
                      </a:r>
                      <a:endParaRPr lang="en-NZ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sz="2000" b="1" i="0" u="none" strike="noStrike" kern="1200" dirty="0">
                          <a:solidFill>
                            <a:srgbClr val="54A243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Tier 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670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0499D0-76F2-4C01-AC09-B42A04E9AECA}"/>
              </a:ext>
            </a:extLst>
          </p:cNvPr>
          <p:cNvSpPr txBox="1"/>
          <p:nvPr/>
        </p:nvSpPr>
        <p:spPr>
          <a:xfrm>
            <a:off x="327428" y="1206022"/>
            <a:ext cx="948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4A2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variant BRAF p.(V600E)</a:t>
            </a:r>
            <a:endParaRPr lang="en-NZ" sz="3200" b="1" dirty="0">
              <a:solidFill>
                <a:srgbClr val="54A24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F79EE-B685-4AAC-9582-2CC3BCC5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" y="165735"/>
            <a:ext cx="10356254" cy="959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B0CF6-32D0-4250-9A14-9F01165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452" y="4534731"/>
            <a:ext cx="5971953" cy="22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5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E0573-9512-486D-A302-DC00D7C0CEFA}"/>
              </a:ext>
            </a:extLst>
          </p:cNvPr>
          <p:cNvSpPr txBox="1"/>
          <p:nvPr/>
        </p:nvSpPr>
        <p:spPr>
          <a:xfrm>
            <a:off x="492906" y="707000"/>
            <a:ext cx="5181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Colorectal cancer</a:t>
            </a:r>
            <a:endParaRPr lang="en-NZ" sz="2000" dirty="0"/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9EA90268-9710-45B6-80E0-D205F8E019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427932"/>
              </p:ext>
            </p:extLst>
          </p:nvPr>
        </p:nvGraphicFramePr>
        <p:xfrm>
          <a:off x="459844" y="2075241"/>
          <a:ext cx="11119911" cy="2021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248">
                  <a:extLst>
                    <a:ext uri="{9D8B030D-6E8A-4147-A177-3AD203B41FA5}">
                      <a16:colId xmlns:a16="http://schemas.microsoft.com/office/drawing/2014/main" val="60442647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556381953"/>
                    </a:ext>
                  </a:extLst>
                </a:gridCol>
                <a:gridCol w="1153551">
                  <a:extLst>
                    <a:ext uri="{9D8B030D-6E8A-4147-A177-3AD203B41FA5}">
                      <a16:colId xmlns:a16="http://schemas.microsoft.com/office/drawing/2014/main" val="3752789696"/>
                    </a:ext>
                  </a:extLst>
                </a:gridCol>
                <a:gridCol w="1659988">
                  <a:extLst>
                    <a:ext uri="{9D8B030D-6E8A-4147-A177-3AD203B41FA5}">
                      <a16:colId xmlns:a16="http://schemas.microsoft.com/office/drawing/2014/main" val="3405245373"/>
                    </a:ext>
                  </a:extLst>
                </a:gridCol>
                <a:gridCol w="2489981">
                  <a:extLst>
                    <a:ext uri="{9D8B030D-6E8A-4147-A177-3AD203B41FA5}">
                      <a16:colId xmlns:a16="http://schemas.microsoft.com/office/drawing/2014/main" val="3707808131"/>
                    </a:ext>
                  </a:extLst>
                </a:gridCol>
                <a:gridCol w="1350499">
                  <a:extLst>
                    <a:ext uri="{9D8B030D-6E8A-4147-A177-3AD203B41FA5}">
                      <a16:colId xmlns:a16="http://schemas.microsoft.com/office/drawing/2014/main" val="2965162340"/>
                    </a:ext>
                  </a:extLst>
                </a:gridCol>
                <a:gridCol w="2013724">
                  <a:extLst>
                    <a:ext uri="{9D8B030D-6E8A-4147-A177-3AD203B41FA5}">
                      <a16:colId xmlns:a16="http://schemas.microsoft.com/office/drawing/2014/main" val="2978321382"/>
                    </a:ext>
                  </a:extLst>
                </a:gridCol>
              </a:tblGrid>
              <a:tr h="644769"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Alteration</a:t>
                      </a:r>
                      <a:endParaRPr lang="en-NZ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Origin</a:t>
                      </a:r>
                      <a:endParaRPr lang="en-NZ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Significance</a:t>
                      </a:r>
                      <a:endParaRPr lang="en-NZ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Potential benefit</a:t>
                      </a:r>
                      <a:endParaRPr lang="en-NZ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Level of evidence</a:t>
                      </a:r>
                      <a:endParaRPr lang="en-NZ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Comment</a:t>
                      </a:r>
                      <a:endParaRPr lang="en-NZ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70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BRAF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V600E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Oncogenic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Targeted treatment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92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BRAF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Century Gothic"/>
                        </a:rPr>
                        <a:t>Exon 2-10del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Somatic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>
                          <a:solidFill>
                            <a:schemeClr val="tx1"/>
                          </a:solidFill>
                        </a:rPr>
                        <a:t>Treatment resistance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 be discussed 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in session 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612506"/>
                  </a:ext>
                </a:extLst>
              </a:tr>
              <a:tr h="278168">
                <a:tc>
                  <a:txBody>
                    <a:bodyPr/>
                    <a:lstStyle/>
                    <a:p>
                      <a:endParaRPr lang="en-NZ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43036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A790188-0A74-4279-BE69-621E2870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44" y="4336123"/>
            <a:ext cx="5971953" cy="223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FEE7A7-D126-44F0-A6DC-304FD791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52" y="5094576"/>
            <a:ext cx="4235668" cy="717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AC37C-FCD6-4266-82C8-BD75508C7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4" y="5844960"/>
            <a:ext cx="4203916" cy="717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6856D2-9275-4F1D-BAA4-0EC2F75D68F9}"/>
              </a:ext>
            </a:extLst>
          </p:cNvPr>
          <p:cNvSpPr txBox="1"/>
          <p:nvPr/>
        </p:nvSpPr>
        <p:spPr>
          <a:xfrm>
            <a:off x="492906" y="197280"/>
            <a:ext cx="5181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Male, 43 years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160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947975" y="1557064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439770" y="210188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998189" y="211361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917883" y="1747770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641727" y="2101142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1313735" y="2288584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883961" y="2383591"/>
            <a:ext cx="1887512" cy="947869"/>
            <a:chOff x="237866" y="1958720"/>
            <a:chExt cx="1887512" cy="947869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958720"/>
              <a:ext cx="0" cy="44614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Colorectal cancer,</a:t>
              </a:r>
            </a:p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liver </a:t>
              </a: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mets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931034" y="2383591"/>
            <a:ext cx="3253044" cy="3744066"/>
            <a:chOff x="327600" y="1923572"/>
            <a:chExt cx="3253044" cy="3744066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327600" y="4764594"/>
              <a:ext cx="2927085" cy="9030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5113" y="1923572"/>
              <a:ext cx="27513" cy="2841022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376362" y="4713531"/>
              <a:ext cx="32042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err="1">
                  <a:latin typeface="Segoe UI" panose="020B0502040204020203" pitchFamily="34" charset="0"/>
                  <a:cs typeface="Segoe UI" panose="020B0502040204020203" pitchFamily="34" charset="0"/>
                </a:rPr>
                <a:t>Histo</a:t>
              </a:r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: </a:t>
              </a:r>
            </a:p>
            <a:p>
              <a:pPr marL="285750" indent="-285750">
                <a:buFontTx/>
                <a:buChar char="-"/>
              </a:pP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moderately differentiated adenocarcinoma, </a:t>
              </a:r>
            </a:p>
            <a:p>
              <a:pPr marL="285750" indent="-285750">
                <a:buFontTx/>
                <a:buChar char="-"/>
              </a:pP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pMMR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, BRAF mutation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7AFA7-5F85-FA4E-9C60-10ECFED1416A}"/>
              </a:ext>
            </a:extLst>
          </p:cNvPr>
          <p:cNvGrpSpPr/>
          <p:nvPr/>
        </p:nvGrpSpPr>
        <p:grpSpPr>
          <a:xfrm>
            <a:off x="5157038" y="2414641"/>
            <a:ext cx="3150490" cy="4100992"/>
            <a:chOff x="4766310" y="1974793"/>
            <a:chExt cx="3150490" cy="410099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D8A03E-F450-4639-8B6B-081EE67D84B9}"/>
                </a:ext>
              </a:extLst>
            </p:cNvPr>
            <p:cNvSpPr/>
            <p:nvPr/>
          </p:nvSpPr>
          <p:spPr>
            <a:xfrm>
              <a:off x="6345937" y="3958941"/>
              <a:ext cx="1570863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3B436931-5F01-41FC-B255-68B22EF6538D}"/>
                </a:ext>
              </a:extLst>
            </p:cNvPr>
            <p:cNvGrpSpPr/>
            <p:nvPr/>
          </p:nvGrpSpPr>
          <p:grpSpPr>
            <a:xfrm>
              <a:off x="5197639" y="1974793"/>
              <a:ext cx="1836984" cy="1636760"/>
              <a:chOff x="4942989" y="1974793"/>
              <a:chExt cx="1836984" cy="1636760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ABDC58F-4C58-4475-8B5B-ACD49A78A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237" y="1974793"/>
                <a:ext cx="0" cy="1431005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81B8A55-913B-4AE5-AAA7-DB023C469F61}"/>
                  </a:ext>
                </a:extLst>
              </p:cNvPr>
              <p:cNvSpPr/>
              <p:nvPr/>
            </p:nvSpPr>
            <p:spPr>
              <a:xfrm>
                <a:off x="4966184" y="2974730"/>
                <a:ext cx="1703794" cy="636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5DD841-F684-4C10-B7D8-B73C91671F9C}"/>
                  </a:ext>
                </a:extLst>
              </p:cNvPr>
              <p:cNvSpPr txBox="1"/>
              <p:nvPr/>
            </p:nvSpPr>
            <p:spPr>
              <a:xfrm>
                <a:off x="4942989" y="3022019"/>
                <a:ext cx="18369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Sampled - tissue</a:t>
                </a:r>
              </a:p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liver </a:t>
                </a:r>
                <a:r>
                  <a:rPr lang="en-US" sz="1400" err="1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mets</a:t>
                </a:r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endParaRPr lang="en-NZ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453A7301-D73F-4602-A55B-3B0F93C731F7}"/>
                </a:ext>
              </a:extLst>
            </p:cNvPr>
            <p:cNvGrpSpPr/>
            <p:nvPr/>
          </p:nvGrpSpPr>
          <p:grpSpPr>
            <a:xfrm>
              <a:off x="6375800" y="3611553"/>
              <a:ext cx="1492315" cy="879115"/>
              <a:chOff x="6121150" y="3611553"/>
              <a:chExt cx="1492315" cy="87911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B409E8B-E029-4C7B-BDC4-2928DE7D514D}"/>
                  </a:ext>
                </a:extLst>
              </p:cNvPr>
              <p:cNvSpPr txBox="1"/>
              <p:nvPr/>
            </p:nvSpPr>
            <p:spPr>
              <a:xfrm>
                <a:off x="6121150" y="3967448"/>
                <a:ext cx="14923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tissue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6851B779-44C4-4AA8-83BB-B157CDB8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774" y="3611553"/>
                <a:ext cx="108265" cy="331441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7C22349-416D-48AA-AFD4-D6E88C4BADE7}"/>
                </a:ext>
              </a:extLst>
            </p:cNvPr>
            <p:cNvGrpSpPr/>
            <p:nvPr/>
          </p:nvGrpSpPr>
          <p:grpSpPr>
            <a:xfrm>
              <a:off x="4766310" y="4495277"/>
              <a:ext cx="2268221" cy="1580508"/>
              <a:chOff x="4511660" y="4495277"/>
              <a:chExt cx="2268221" cy="1580508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CDB9501-4E1B-4C5B-9D91-428EF86D0A42}"/>
                  </a:ext>
                </a:extLst>
              </p:cNvPr>
              <p:cNvSpPr/>
              <p:nvPr/>
            </p:nvSpPr>
            <p:spPr>
              <a:xfrm>
                <a:off x="4511660" y="4793373"/>
                <a:ext cx="2174407" cy="1282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601133E-BB1C-4DDE-9E34-4245F5918FFF}"/>
                  </a:ext>
                </a:extLst>
              </p:cNvPr>
              <p:cNvSpPr txBox="1"/>
              <p:nvPr/>
            </p:nvSpPr>
            <p:spPr>
              <a:xfrm>
                <a:off x="4528925" y="4830679"/>
                <a:ext cx="217440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NRAS Q61H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MET – amplification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041C013-ABD8-4355-A53D-2398079CC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3237" y="4495277"/>
                <a:ext cx="236644" cy="307888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909575" y="2466902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2338446-67F2-4ADC-9B9E-E1B18684FDF9}"/>
              </a:ext>
            </a:extLst>
          </p:cNvPr>
          <p:cNvCxnSpPr>
            <a:cxnSpLocks/>
          </p:cNvCxnSpPr>
          <p:nvPr/>
        </p:nvCxnSpPr>
        <p:spPr>
          <a:xfrm>
            <a:off x="9694386" y="2414641"/>
            <a:ext cx="0" cy="1458769"/>
          </a:xfrm>
          <a:prstGeom prst="straightConnector1">
            <a:avLst/>
          </a:prstGeom>
          <a:ln w="571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C7C8415-9897-4D12-846A-065317F591F8}"/>
              </a:ext>
            </a:extLst>
          </p:cNvPr>
          <p:cNvGrpSpPr/>
          <p:nvPr/>
        </p:nvGrpSpPr>
        <p:grpSpPr>
          <a:xfrm>
            <a:off x="8569088" y="3430071"/>
            <a:ext cx="2940486" cy="2845623"/>
            <a:chOff x="8707880" y="3011486"/>
            <a:chExt cx="2940486" cy="284562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76C29C3-4F07-4D66-8352-981B90496CE9}"/>
                </a:ext>
              </a:extLst>
            </p:cNvPr>
            <p:cNvSpPr/>
            <p:nvPr/>
          </p:nvSpPr>
          <p:spPr>
            <a:xfrm>
              <a:off x="8847631" y="3957720"/>
              <a:ext cx="1708154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3B23D4B-52A6-4186-9361-1788022E5F36}"/>
                </a:ext>
              </a:extLst>
            </p:cNvPr>
            <p:cNvGrpSpPr/>
            <p:nvPr/>
          </p:nvGrpSpPr>
          <p:grpSpPr>
            <a:xfrm>
              <a:off x="8707880" y="3011486"/>
              <a:ext cx="2774825" cy="1484375"/>
              <a:chOff x="8224629" y="3017559"/>
              <a:chExt cx="2774825" cy="1484375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9D3BD0-2605-4F41-9B8A-9BAAEFE931D6}"/>
                  </a:ext>
                </a:extLst>
              </p:cNvPr>
              <p:cNvSpPr txBox="1"/>
              <p:nvPr/>
            </p:nvSpPr>
            <p:spPr>
              <a:xfrm>
                <a:off x="8224629" y="3978714"/>
                <a:ext cx="1905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</a:t>
                </a:r>
              </a:p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Liquid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50E9A9F7-8D87-4D3B-8414-D56C61399BDB}"/>
                  </a:ext>
                </a:extLst>
              </p:cNvPr>
              <p:cNvCxnSpPr>
                <a:cxnSpLocks/>
                <a:endCxn id="125" idx="0"/>
              </p:cNvCxnSpPr>
              <p:nvPr/>
            </p:nvCxnSpPr>
            <p:spPr>
              <a:xfrm flipH="1">
                <a:off x="9177181" y="3564032"/>
                <a:ext cx="17528" cy="414682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5B6CD4-C4A5-4695-BB56-CEA6445FE6F2}"/>
                  </a:ext>
                </a:extLst>
              </p:cNvPr>
              <p:cNvSpPr/>
              <p:nvPr/>
            </p:nvSpPr>
            <p:spPr>
              <a:xfrm>
                <a:off x="8581392" y="3017559"/>
                <a:ext cx="2418062" cy="5483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B131019-685C-4B5C-805B-5D4DDF44D0E4}"/>
                </a:ext>
              </a:extLst>
            </p:cNvPr>
            <p:cNvGrpSpPr/>
            <p:nvPr/>
          </p:nvGrpSpPr>
          <p:grpSpPr>
            <a:xfrm>
              <a:off x="9046287" y="4506088"/>
              <a:ext cx="2427737" cy="1351021"/>
              <a:chOff x="8571716" y="4506088"/>
              <a:chExt cx="2427737" cy="1351021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E5A364F-C682-4432-A54A-D211EAD966C9}"/>
                  </a:ext>
                </a:extLst>
              </p:cNvPr>
              <p:cNvSpPr/>
              <p:nvPr/>
            </p:nvSpPr>
            <p:spPr>
              <a:xfrm>
                <a:off x="8571716" y="4850767"/>
                <a:ext cx="2379819" cy="10063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C7BDB4-6BD8-4D74-B3E4-15B04BC0AC70}"/>
                  </a:ext>
                </a:extLst>
              </p:cNvPr>
              <p:cNvSpPr txBox="1"/>
              <p:nvPr/>
            </p:nvSpPr>
            <p:spPr>
              <a:xfrm>
                <a:off x="8592981" y="4903002"/>
                <a:ext cx="24064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exons 2-10 deletion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B602902D-4CAA-4D0A-9FED-A1C6FA6DA1E2}"/>
                  </a:ext>
                </a:extLst>
              </p:cNvPr>
              <p:cNvCxnSpPr>
                <a:cxnSpLocks/>
                <a:stCxn id="108" idx="2"/>
              </p:cNvCxnSpPr>
              <p:nvPr/>
            </p:nvCxnSpPr>
            <p:spPr>
              <a:xfrm>
                <a:off x="9481787" y="4506088"/>
                <a:ext cx="99287" cy="333895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B503913-A0FF-46B3-A39F-2E1C6273AF8C}"/>
                </a:ext>
              </a:extLst>
            </p:cNvPr>
            <p:cNvSpPr txBox="1"/>
            <p:nvPr/>
          </p:nvSpPr>
          <p:spPr>
            <a:xfrm>
              <a:off x="8848362" y="3014306"/>
              <a:ext cx="28000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Sampled – blood/plasma</a:t>
              </a:r>
            </a:p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ctDNA</a:t>
              </a:r>
              <a:endParaRPr lang="en-NZ" sz="140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1727DE6-65D5-4724-9C33-97810CED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2CA"/>
                </a:solidFill>
              </a:rPr>
              <a:t>Cancer</a:t>
            </a:r>
            <a:r>
              <a:rPr lang="en-US">
                <a:solidFill>
                  <a:schemeClr val="accent2"/>
                </a:solidFill>
              </a:rPr>
              <a:t> and Genomic Testing</a:t>
            </a:r>
            <a:endParaRPr lang="en-NZ">
              <a:solidFill>
                <a:schemeClr val="accent2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CD5C0AA-30EB-405F-A216-0F5DFD9B2A5C}"/>
              </a:ext>
            </a:extLst>
          </p:cNvPr>
          <p:cNvSpPr/>
          <p:nvPr/>
        </p:nvSpPr>
        <p:spPr>
          <a:xfrm>
            <a:off x="2699711" y="1708064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311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15B0ED6C-7035-49E2-9BDB-CEAE5B4E1158}"/>
              </a:ext>
            </a:extLst>
          </p:cNvPr>
          <p:cNvSpPr txBox="1"/>
          <p:nvPr/>
        </p:nvSpPr>
        <p:spPr>
          <a:xfrm>
            <a:off x="0" y="140895"/>
            <a:ext cx="1897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r>
              <a:rPr lang="en-NZ" sz="2000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endParaRPr lang="en-NZ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255F12-CA70-47A5-B373-4D025F478DCF}"/>
              </a:ext>
            </a:extLst>
          </p:cNvPr>
          <p:cNvSpPr txBox="1">
            <a:spLocks/>
          </p:cNvSpPr>
          <p:nvPr/>
        </p:nvSpPr>
        <p:spPr>
          <a:xfrm>
            <a:off x="2213845" y="-60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2CA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Cancer and Genomic Testing</a:t>
            </a:r>
            <a:endParaRPr kumimoji="0" lang="en-NZ" sz="4400" b="0" i="0" u="none" strike="noStrike" kern="1200" cap="none" spc="0" normalizeH="0" baseline="0" noProof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 Semi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265A7-B577-4FC2-BF2A-22045392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93" y="1265342"/>
            <a:ext cx="5004546" cy="548005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702E-D425-4E57-A2F7-A1443B322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20" y="1265342"/>
            <a:ext cx="6175955" cy="4733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348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E3C171A0-C648-48F6-A7AD-75DEF97D7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560602"/>
              </p:ext>
            </p:extLst>
          </p:nvPr>
        </p:nvGraphicFramePr>
        <p:xfrm>
          <a:off x="152253" y="2337429"/>
          <a:ext cx="11539152" cy="4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326">
                  <a:extLst>
                    <a:ext uri="{9D8B030D-6E8A-4147-A177-3AD203B41FA5}">
                      <a16:colId xmlns:a16="http://schemas.microsoft.com/office/drawing/2014/main" val="212469078"/>
                    </a:ext>
                  </a:extLst>
                </a:gridCol>
                <a:gridCol w="1590596">
                  <a:extLst>
                    <a:ext uri="{9D8B030D-6E8A-4147-A177-3AD203B41FA5}">
                      <a16:colId xmlns:a16="http://schemas.microsoft.com/office/drawing/2014/main" val="444099983"/>
                    </a:ext>
                  </a:extLst>
                </a:gridCol>
                <a:gridCol w="7624230">
                  <a:extLst>
                    <a:ext uri="{9D8B030D-6E8A-4147-A177-3AD203B41FA5}">
                      <a16:colId xmlns:a16="http://schemas.microsoft.com/office/drawing/2014/main" val="2695596886"/>
                    </a:ext>
                  </a:extLst>
                </a:gridCol>
              </a:tblGrid>
              <a:tr h="238247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General Population</a:t>
                      </a:r>
                    </a:p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</a:rPr>
                        <a:t>(germline variants)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err="1">
                          <a:solidFill>
                            <a:srgbClr val="0F4C81"/>
                          </a:solidFill>
                          <a:latin typeface="+mj-lt"/>
                          <a:ea typeface="+mn-ea"/>
                          <a:cs typeface="+mn-cs"/>
                        </a:rPr>
                        <a:t>GnomAD</a:t>
                      </a:r>
                      <a:endParaRPr lang="en-US" sz="1600" b="0" kern="1200">
                        <a:solidFill>
                          <a:srgbClr val="0F4C8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+mn-lt"/>
                        </a:rPr>
                        <a:t>  </a:t>
                      </a:r>
                      <a:r>
                        <a:rPr lang="en-US" sz="1600" b="0" i="0" u="none" strike="noStrike" noProof="0">
                          <a:solidFill>
                            <a:srgbClr val="00B050"/>
                          </a:solidFill>
                          <a:latin typeface="+mn-lt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b="0" i="0" u="none" strike="noStrike" noProof="0">
                          <a:solidFill>
                            <a:srgbClr val="264158"/>
                          </a:solidFill>
                          <a:latin typeface="+mn-lt"/>
                          <a:sym typeface="Wingdings" panose="05000000000000000000" pitchFamily="2" charset="2"/>
                        </a:rPr>
                        <a:t>gnomAD 1/251,260 / very rare</a:t>
                      </a:r>
                      <a:endParaRPr lang="en-US" sz="1600" b="0" i="0" u="none" strike="noStrike" noProof="0">
                        <a:solidFill>
                          <a:srgbClr val="264158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53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>
                          <a:latin typeface="+mj-lt"/>
                        </a:rPr>
                        <a:t>Cancer Databases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rgbClr val="0F4C81"/>
                          </a:solidFill>
                          <a:latin typeface="+mj-lt"/>
                          <a:ea typeface="+mn-ea"/>
                          <a:cs typeface="+mn-cs"/>
                        </a:rPr>
                        <a:t>Cancer Hotspot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b="0" i="0" u="none" strike="noStrike" noProof="0">
                        <a:solidFill>
                          <a:srgbClr val="07264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72485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(somatic variants)</a:t>
                      </a:r>
                      <a:endParaRPr lang="en-US" sz="1600">
                        <a:solidFill>
                          <a:srgbClr val="0F4C81"/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err="1">
                          <a:solidFill>
                            <a:srgbClr val="0F4C81"/>
                          </a:solidFill>
                          <a:latin typeface="+mj-lt"/>
                          <a:ea typeface="+mn-ea"/>
                          <a:cs typeface="+mn-cs"/>
                        </a:rPr>
                        <a:t>ONCOKb</a:t>
                      </a:r>
                      <a:endParaRPr lang="en-US" sz="1600" kern="1200">
                        <a:solidFill>
                          <a:srgbClr val="0F4C8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noProof="0">
                        <a:solidFill>
                          <a:srgbClr val="00B050"/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32482"/>
                  </a:ext>
                </a:extLst>
              </a:tr>
              <a:tr h="302819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200">
                        <a:solidFill>
                          <a:srgbClr val="0F4C81"/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600" kern="1200" err="1">
                          <a:solidFill>
                            <a:srgbClr val="0F4C81"/>
                          </a:solidFill>
                          <a:latin typeface="+mj-lt"/>
                          <a:ea typeface="+mn-ea"/>
                          <a:cs typeface="+mn-cs"/>
                        </a:rPr>
                        <a:t>cBioPortal</a:t>
                      </a:r>
                      <a:endParaRPr lang="en-US" sz="1600" kern="1200">
                        <a:solidFill>
                          <a:srgbClr val="0F4C8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600" b="0" i="0" u="none" strike="noStrike" noProof="0">
                        <a:solidFill>
                          <a:srgbClr val="00B050"/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53821"/>
                  </a:ext>
                </a:extLst>
              </a:tr>
              <a:tr h="255841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Disease Databases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err="1">
                          <a:solidFill>
                            <a:srgbClr val="0F4C81"/>
                          </a:solidFill>
                          <a:latin typeface="+mj-lt"/>
                        </a:rPr>
                        <a:t>ClinVar</a:t>
                      </a:r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0" i="0" u="none" strike="noStrike" noProof="0">
                        <a:solidFill>
                          <a:srgbClr val="00B050"/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7082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Franklin Gothic Demi"/>
                        </a:rPr>
                        <a:t>Publications (PubMed)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0" i="0" u="none" strike="noStrike" noProof="0">
                        <a:latin typeface="Franklin Gothic Dem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solidFill>
                            <a:schemeClr val="tx1"/>
                          </a:solidFill>
                          <a:latin typeface="+mn-lt"/>
                        </a:rPr>
                        <a:t>Acquired in CRC BRAF p.(V600E) patient post treatment (Ex4-8/10del, 2-8/10del); *Tung </a:t>
                      </a:r>
                      <a:r>
                        <a:rPr lang="en-US" sz="1600" i="1" baseline="0">
                          <a:solidFill>
                            <a:schemeClr val="tx1"/>
                          </a:solidFill>
                          <a:latin typeface="+mn-lt"/>
                        </a:rPr>
                        <a:t>et al </a:t>
                      </a:r>
                      <a:r>
                        <a:rPr lang="en-US" sz="1600" baseline="0">
                          <a:solidFill>
                            <a:schemeClr val="tx1"/>
                          </a:solidFill>
                          <a:latin typeface="+mn-lt"/>
                        </a:rPr>
                        <a:t>2020 (see notes)</a:t>
                      </a:r>
                      <a:endParaRPr lang="en-NZ" sz="1600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650262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latin typeface="Franklin Gothic Demi"/>
                        </a:rPr>
                        <a:t>In silico</a:t>
                      </a:r>
                      <a:endParaRPr lang="en-US" sz="1600" b="0" i="0" u="none" strike="noStrike" noProof="0">
                        <a:latin typeface="Franklin Gothic Dem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0" i="0" u="none" strike="noStrike" noProof="0">
                        <a:latin typeface="Franklin Gothic Dem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F4C81"/>
                          </a:solidFill>
                        </a:rPr>
                        <a:t>Truncated protein missing RBD domain (RAS binding domain) Ana to discuss</a:t>
                      </a:r>
                      <a:endParaRPr lang="en-NZ" sz="1600">
                        <a:solidFill>
                          <a:srgbClr val="0F4C8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774596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i="1">
                          <a:latin typeface="+mj-lt"/>
                        </a:rPr>
                        <a:t>In vitro</a:t>
                      </a:r>
                      <a:r>
                        <a:rPr lang="en-US" sz="1600">
                          <a:latin typeface="+mj-lt"/>
                        </a:rPr>
                        <a:t>/</a:t>
                      </a:r>
                      <a:r>
                        <a:rPr lang="en-US" sz="1600" i="1">
                          <a:latin typeface="+mj-lt"/>
                        </a:rPr>
                        <a:t>in vivo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NZ" sz="1600" b="0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Yes, Ana will explain more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526333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latin typeface="+mj-lt"/>
                        </a:rPr>
                        <a:t>Somatic/Germline?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600">
                          <a:solidFill>
                            <a:schemeClr val="tx1"/>
                          </a:solidFill>
                        </a:rPr>
                        <a:t>Somatic (based on VAF and databases)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809527"/>
                  </a:ext>
                </a:extLst>
              </a:tr>
              <a:tr h="461900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Pathogenicity </a:t>
                      </a:r>
                      <a:endParaRPr lang="en-NZ" sz="160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Z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Z" sz="1600" b="0" i="0" u="none" strike="noStrike" kern="1200">
                          <a:solidFill>
                            <a:schemeClr val="accent5"/>
                          </a:solidFill>
                          <a:latin typeface="Century Gothic"/>
                          <a:ea typeface="+mn-ea"/>
                          <a:cs typeface="+mn-cs"/>
                        </a:rPr>
                        <a:t>Drives acquired resistance to BRAF inhibitors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670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1C9BE5-1580-4A45-B3CA-CD95734E628A}"/>
              </a:ext>
            </a:extLst>
          </p:cNvPr>
          <p:cNvSpPr txBox="1"/>
          <p:nvPr/>
        </p:nvSpPr>
        <p:spPr>
          <a:xfrm>
            <a:off x="129885" y="1258919"/>
            <a:ext cx="465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  <a:latin typeface="+mj-lt"/>
              </a:rPr>
              <a:t>BRAF </a:t>
            </a:r>
            <a:r>
              <a:rPr lang="en-US" sz="2800">
                <a:solidFill>
                  <a:srgbClr val="711E2D"/>
                </a:solidFill>
                <a:latin typeface="+mj-lt"/>
              </a:rPr>
              <a:t>Exon 2-10 deletion</a:t>
            </a:r>
            <a:endParaRPr lang="en-NZ" sz="2800">
              <a:solidFill>
                <a:srgbClr val="711E2D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DB0E7-1E87-4CC6-B80C-AACAFD76B59C}"/>
              </a:ext>
            </a:extLst>
          </p:cNvPr>
          <p:cNvSpPr txBox="1"/>
          <p:nvPr/>
        </p:nvSpPr>
        <p:spPr>
          <a:xfrm>
            <a:off x="152253" y="289040"/>
            <a:ext cx="625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  <a:latin typeface="+mj-lt"/>
              </a:rPr>
              <a:t>Variant curation</a:t>
            </a:r>
            <a:endParaRPr lang="en-NZ" sz="280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5F88FC5D-ABB6-4D06-A203-DFA9929D6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5" y="2434690"/>
            <a:ext cx="200025" cy="200025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15C5C0ED-109F-4B6D-895A-E89B526E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4" y="3024332"/>
            <a:ext cx="200025" cy="200025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0169E202-A05A-4776-977B-6BFAC825F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4" y="3650261"/>
            <a:ext cx="200025" cy="200025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0FA75500-F0A1-428D-9C67-CCF0B032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4" y="3332761"/>
            <a:ext cx="200025" cy="200025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2DB09090-6A53-404F-BB95-48A15B64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5" y="3985904"/>
            <a:ext cx="20002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0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CC0A-E78F-475F-A73B-E492906F5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10" y="1818821"/>
            <a:ext cx="12233429" cy="2781754"/>
          </a:xfrm>
        </p:spPr>
        <p:txBody>
          <a:bodyPr>
            <a:normAutofit fontScale="90000"/>
          </a:bodyPr>
          <a:lstStyle/>
          <a:p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kern="1200" dirty="0">
                <a:solidFill>
                  <a:schemeClr val="accent2"/>
                </a:solidFill>
                <a:effectLst/>
              </a:rPr>
              <a:t>Practical variant interpretation</a:t>
            </a:r>
            <a:br>
              <a:rPr lang="en-NZ" kern="1200" dirty="0">
                <a:solidFill>
                  <a:schemeClr val="accent2"/>
                </a:solidFill>
                <a:effectLst/>
              </a:rPr>
            </a:br>
            <a:br>
              <a:rPr lang="en-NZ" kern="1200" dirty="0">
                <a:solidFill>
                  <a:schemeClr val="accent2"/>
                </a:solidFill>
                <a:effectLst/>
              </a:rPr>
            </a:br>
            <a:r>
              <a:rPr lang="en-NZ" sz="3200" kern="1200" dirty="0" err="1">
                <a:solidFill>
                  <a:schemeClr val="accent2"/>
                </a:solidFill>
                <a:effectLst/>
              </a:rPr>
              <a:t>Dr.</a:t>
            </a:r>
            <a:r>
              <a:rPr lang="en-NZ" sz="3200" kern="1200" dirty="0">
                <a:solidFill>
                  <a:schemeClr val="accent2"/>
                </a:solidFill>
                <a:effectLst/>
              </a:rPr>
              <a:t> Polona Le Quesne Stabej</a:t>
            </a:r>
            <a:endParaRPr lang="en-NZ" sz="32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6A5A4-95EA-42FA-8802-4C1647E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645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Session 2:</a:t>
            </a:r>
            <a:endParaRPr lang="en-NZ" sz="4800"/>
          </a:p>
        </p:txBody>
      </p:sp>
    </p:spTree>
    <p:extLst>
      <p:ext uri="{BB962C8B-B14F-4D97-AF65-F5344CB8AC3E}">
        <p14:creationId xmlns:p14="http://schemas.microsoft.com/office/powerpoint/2010/main" val="424634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6EB7489-CFA2-4CC6-B03A-C6108668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88076"/>
              </p:ext>
            </p:extLst>
          </p:nvPr>
        </p:nvGraphicFramePr>
        <p:xfrm>
          <a:off x="328026" y="744094"/>
          <a:ext cx="11535947" cy="494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2835">
                  <a:extLst>
                    <a:ext uri="{9D8B030D-6E8A-4147-A177-3AD203B41FA5}">
                      <a16:colId xmlns:a16="http://schemas.microsoft.com/office/drawing/2014/main" val="755232104"/>
                    </a:ext>
                  </a:extLst>
                </a:gridCol>
                <a:gridCol w="963112">
                  <a:extLst>
                    <a:ext uri="{9D8B030D-6E8A-4147-A177-3AD203B41FA5}">
                      <a16:colId xmlns:a16="http://schemas.microsoft.com/office/drawing/2014/main" val="736509973"/>
                    </a:ext>
                  </a:extLst>
                </a:gridCol>
              </a:tblGrid>
              <a:tr h="521574">
                <a:tc>
                  <a:txBody>
                    <a:bodyPr/>
                    <a:lstStyle/>
                    <a:p>
                      <a:r>
                        <a:rPr lang="en-NZ" sz="2400" b="1">
                          <a:solidFill>
                            <a:schemeClr val="bg1"/>
                          </a:solidFill>
                          <a:latin typeface="+mn-lt"/>
                        </a:rPr>
                        <a:t>Session 2: Practical variant interpretation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73370"/>
                  </a:ext>
                </a:extLst>
              </a:tr>
              <a:tr h="967472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Recap session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25962"/>
                  </a:ext>
                </a:extLst>
              </a:tr>
              <a:tr h="775531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endParaRPr lang="en-NZ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Why genomic variant interpretation matters</a:t>
                      </a:r>
                    </a:p>
                    <a:p>
                      <a:pPr marL="0" indent="0" algn="just">
                        <a:lnSpc>
                          <a:spcPct val="120000"/>
                        </a:lnSpc>
                        <a:buFont typeface="+mj-lt"/>
                        <a:buNone/>
                      </a:pPr>
                      <a:endParaRPr lang="en-NZ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46559"/>
                  </a:ext>
                </a:extLst>
              </a:tr>
              <a:tr h="12417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NZ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1"/>
                          </a:solidFill>
                        </a:rPr>
                        <a:t>Variant interpretation standards in cancer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/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271"/>
                  </a:ext>
                </a:extLst>
              </a:tr>
              <a:tr h="12736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000" b="1" i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Interactive variant interpretation: Case 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4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48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rrow: Notched Right 76">
            <a:extLst>
              <a:ext uri="{FF2B5EF4-FFF2-40B4-BE49-F238E27FC236}">
                <a16:creationId xmlns:a16="http://schemas.microsoft.com/office/drawing/2014/main" id="{649C27BC-D8BE-41C6-B74A-21979A0B5EE2}"/>
              </a:ext>
            </a:extLst>
          </p:cNvPr>
          <p:cNvSpPr/>
          <p:nvPr/>
        </p:nvSpPr>
        <p:spPr>
          <a:xfrm>
            <a:off x="947975" y="1557064"/>
            <a:ext cx="10439426" cy="1463040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E9CC1A-61A1-428B-89D3-19E38D373AB0}"/>
              </a:ext>
            </a:extLst>
          </p:cNvPr>
          <p:cNvSpPr/>
          <p:nvPr/>
        </p:nvSpPr>
        <p:spPr>
          <a:xfrm>
            <a:off x="3439770" y="210188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35AEBA-3C23-41D7-ABF3-00E4FABC9486}"/>
              </a:ext>
            </a:extLst>
          </p:cNvPr>
          <p:cNvSpPr/>
          <p:nvPr/>
        </p:nvSpPr>
        <p:spPr>
          <a:xfrm>
            <a:off x="6998189" y="2113616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E357B57-D7A1-4923-A626-A7E9D31951CF}"/>
              </a:ext>
            </a:extLst>
          </p:cNvPr>
          <p:cNvSpPr/>
          <p:nvPr/>
        </p:nvSpPr>
        <p:spPr>
          <a:xfrm>
            <a:off x="9917883" y="1747770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C26920-54CE-4CF3-8B4A-838B9CB95841}"/>
              </a:ext>
            </a:extLst>
          </p:cNvPr>
          <p:cNvSpPr/>
          <p:nvPr/>
        </p:nvSpPr>
        <p:spPr>
          <a:xfrm>
            <a:off x="10641727" y="2101142"/>
            <a:ext cx="71999" cy="365760"/>
          </a:xfrm>
          <a:prstGeom prst="rect">
            <a:avLst/>
          </a:prstGeom>
          <a:solidFill>
            <a:srgbClr val="0F4C81"/>
          </a:solidFill>
          <a:ln>
            <a:solidFill>
              <a:srgbClr val="0F4C8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A5961F-540E-439F-8C3A-8F845BDDEBB9}"/>
              </a:ext>
            </a:extLst>
          </p:cNvPr>
          <p:cNvCxnSpPr>
            <a:cxnSpLocks/>
            <a:stCxn id="77" idx="1"/>
          </p:cNvCxnSpPr>
          <p:nvPr/>
        </p:nvCxnSpPr>
        <p:spPr>
          <a:xfrm>
            <a:off x="1313735" y="2288584"/>
            <a:ext cx="10044000" cy="1"/>
          </a:xfrm>
          <a:prstGeom prst="line">
            <a:avLst/>
          </a:prstGeom>
          <a:ln w="76200">
            <a:solidFill>
              <a:srgbClr val="0F4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8DA726F-CB2A-48DD-92DF-FFAC65EE69E1}"/>
              </a:ext>
            </a:extLst>
          </p:cNvPr>
          <p:cNvGrpSpPr/>
          <p:nvPr/>
        </p:nvGrpSpPr>
        <p:grpSpPr>
          <a:xfrm>
            <a:off x="883961" y="2383591"/>
            <a:ext cx="1887512" cy="947869"/>
            <a:chOff x="237866" y="1958720"/>
            <a:chExt cx="1887512" cy="947869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6060E74-0E23-41DC-97CE-28730E82B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4" y="1958720"/>
              <a:ext cx="0" cy="44614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8C003A-8695-49B0-8981-E8E5FC1E6716}"/>
                </a:ext>
              </a:extLst>
            </p:cNvPr>
            <p:cNvSpPr/>
            <p:nvPr/>
          </p:nvSpPr>
          <p:spPr>
            <a:xfrm>
              <a:off x="306948" y="2393233"/>
              <a:ext cx="1764791" cy="50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1504013-AFC7-4A3E-9C77-9F5604583EB3}"/>
                </a:ext>
              </a:extLst>
            </p:cNvPr>
            <p:cNvSpPr txBox="1"/>
            <p:nvPr/>
          </p:nvSpPr>
          <p:spPr>
            <a:xfrm>
              <a:off x="237866" y="2383369"/>
              <a:ext cx="1887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Colorectal cancer,</a:t>
              </a:r>
            </a:p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liver </a:t>
              </a: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mets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837310A-2C6C-4FF5-8077-9E77E6B606C7}"/>
              </a:ext>
            </a:extLst>
          </p:cNvPr>
          <p:cNvGrpSpPr/>
          <p:nvPr/>
        </p:nvGrpSpPr>
        <p:grpSpPr>
          <a:xfrm>
            <a:off x="931034" y="2383591"/>
            <a:ext cx="3253044" cy="3744066"/>
            <a:chOff x="327600" y="1923572"/>
            <a:chExt cx="3253044" cy="3744066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1685BA0-45BC-4624-A68B-B19AC62649D3}"/>
                </a:ext>
              </a:extLst>
            </p:cNvPr>
            <p:cNvSpPr/>
            <p:nvPr/>
          </p:nvSpPr>
          <p:spPr>
            <a:xfrm>
              <a:off x="327600" y="4764594"/>
              <a:ext cx="2927085" cy="9030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F4C6A17-D848-42FD-9D5C-308F02E4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5113" y="1923572"/>
              <a:ext cx="27513" cy="2841022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66A991C-5B28-4782-B67F-810B61816054}"/>
                </a:ext>
              </a:extLst>
            </p:cNvPr>
            <p:cNvSpPr txBox="1"/>
            <p:nvPr/>
          </p:nvSpPr>
          <p:spPr>
            <a:xfrm>
              <a:off x="376362" y="4713531"/>
              <a:ext cx="32042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err="1">
                  <a:latin typeface="Segoe UI" panose="020B0502040204020203" pitchFamily="34" charset="0"/>
                  <a:cs typeface="Segoe UI" panose="020B0502040204020203" pitchFamily="34" charset="0"/>
                </a:rPr>
                <a:t>Histo</a:t>
              </a:r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: </a:t>
              </a:r>
            </a:p>
            <a:p>
              <a:pPr marL="285750" indent="-285750">
                <a:buFontTx/>
                <a:buChar char="-"/>
              </a:pP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moderately differentiated adenocarcinoma, </a:t>
              </a:r>
            </a:p>
            <a:p>
              <a:pPr marL="285750" indent="-285750">
                <a:buFontTx/>
                <a:buChar char="-"/>
              </a:pP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pMMR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, BRAF mutation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7AFA7-5F85-FA4E-9C60-10ECFED1416A}"/>
              </a:ext>
            </a:extLst>
          </p:cNvPr>
          <p:cNvGrpSpPr/>
          <p:nvPr/>
        </p:nvGrpSpPr>
        <p:grpSpPr>
          <a:xfrm>
            <a:off x="5157038" y="2414641"/>
            <a:ext cx="3150490" cy="4100992"/>
            <a:chOff x="4766310" y="1974793"/>
            <a:chExt cx="3150490" cy="410099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D8A03E-F450-4639-8B6B-081EE67D84B9}"/>
                </a:ext>
              </a:extLst>
            </p:cNvPr>
            <p:cNvSpPr/>
            <p:nvPr/>
          </p:nvSpPr>
          <p:spPr>
            <a:xfrm>
              <a:off x="6345937" y="3958941"/>
              <a:ext cx="1570863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3B436931-5F01-41FC-B255-68B22EF6538D}"/>
                </a:ext>
              </a:extLst>
            </p:cNvPr>
            <p:cNvGrpSpPr/>
            <p:nvPr/>
          </p:nvGrpSpPr>
          <p:grpSpPr>
            <a:xfrm>
              <a:off x="5197639" y="1974793"/>
              <a:ext cx="1836984" cy="1636760"/>
              <a:chOff x="4942989" y="1974793"/>
              <a:chExt cx="1836984" cy="1636760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ABDC58F-4C58-4475-8B5B-ACD49A78A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3237" y="1974793"/>
                <a:ext cx="0" cy="1431005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81B8A55-913B-4AE5-AAA7-DB023C469F61}"/>
                  </a:ext>
                </a:extLst>
              </p:cNvPr>
              <p:cNvSpPr/>
              <p:nvPr/>
            </p:nvSpPr>
            <p:spPr>
              <a:xfrm>
                <a:off x="4966184" y="2974730"/>
                <a:ext cx="1703794" cy="6368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5DD841-F684-4C10-B7D8-B73C91671F9C}"/>
                  </a:ext>
                </a:extLst>
              </p:cNvPr>
              <p:cNvSpPr txBox="1"/>
              <p:nvPr/>
            </p:nvSpPr>
            <p:spPr>
              <a:xfrm>
                <a:off x="4942989" y="3022019"/>
                <a:ext cx="18369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Sampled - tissue</a:t>
                </a:r>
              </a:p>
              <a:p>
                <a:pPr algn="ctr"/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liver </a:t>
                </a:r>
                <a:r>
                  <a:rPr lang="en-US" sz="1400" err="1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mets</a:t>
                </a:r>
                <a:r>
                  <a:rPr lang="en-US" sz="1400">
                    <a:solidFill>
                      <a:schemeClr val="accent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endParaRPr lang="en-NZ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453A7301-D73F-4602-A55B-3B0F93C731F7}"/>
                </a:ext>
              </a:extLst>
            </p:cNvPr>
            <p:cNvGrpSpPr/>
            <p:nvPr/>
          </p:nvGrpSpPr>
          <p:grpSpPr>
            <a:xfrm>
              <a:off x="6375800" y="3611553"/>
              <a:ext cx="1492315" cy="879115"/>
              <a:chOff x="6121150" y="3611553"/>
              <a:chExt cx="1492315" cy="87911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B409E8B-E029-4C7B-BDC4-2928DE7D514D}"/>
                  </a:ext>
                </a:extLst>
              </p:cNvPr>
              <p:cNvSpPr txBox="1"/>
              <p:nvPr/>
            </p:nvSpPr>
            <p:spPr>
              <a:xfrm>
                <a:off x="6121150" y="3967448"/>
                <a:ext cx="14923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tissue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6851B779-44C4-4AA8-83BB-B157CDB8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774" y="3611553"/>
                <a:ext cx="108265" cy="331441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7C22349-416D-48AA-AFD4-D6E88C4BADE7}"/>
                </a:ext>
              </a:extLst>
            </p:cNvPr>
            <p:cNvGrpSpPr/>
            <p:nvPr/>
          </p:nvGrpSpPr>
          <p:grpSpPr>
            <a:xfrm>
              <a:off x="4766310" y="4495277"/>
              <a:ext cx="2268221" cy="1580508"/>
              <a:chOff x="4511660" y="4495277"/>
              <a:chExt cx="2268221" cy="1580508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CDB9501-4E1B-4C5B-9D91-428EF86D0A42}"/>
                  </a:ext>
                </a:extLst>
              </p:cNvPr>
              <p:cNvSpPr/>
              <p:nvPr/>
            </p:nvSpPr>
            <p:spPr>
              <a:xfrm>
                <a:off x="4511660" y="4793373"/>
                <a:ext cx="2174407" cy="1282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601133E-BB1C-4DDE-9E34-4245F5918FFF}"/>
                  </a:ext>
                </a:extLst>
              </p:cNvPr>
              <p:cNvSpPr txBox="1"/>
              <p:nvPr/>
            </p:nvSpPr>
            <p:spPr>
              <a:xfrm>
                <a:off x="4528925" y="4830679"/>
                <a:ext cx="217440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NRAS Q61H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MET – amplification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83" name="Straight Arrow Connector 182">
                <a:extLst>
                  <a:ext uri="{FF2B5EF4-FFF2-40B4-BE49-F238E27FC236}">
                    <a16:creationId xmlns:a16="http://schemas.microsoft.com/office/drawing/2014/main" id="{F041C013-ABD8-4355-A53D-2398079CC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43237" y="4495277"/>
                <a:ext cx="236644" cy="307888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Freeform: Shape 83">
            <a:extLst>
              <a:ext uri="{FF2B5EF4-FFF2-40B4-BE49-F238E27FC236}">
                <a16:creationId xmlns:a16="http://schemas.microsoft.com/office/drawing/2014/main" id="{3CB43F87-E7C9-1544-A860-446049B93F89}"/>
              </a:ext>
            </a:extLst>
          </p:cNvPr>
          <p:cNvSpPr/>
          <p:nvPr/>
        </p:nvSpPr>
        <p:spPr>
          <a:xfrm>
            <a:off x="5909575" y="2466902"/>
            <a:ext cx="1742827" cy="664618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3DC2-A2CA-4A6B-A9CC-187064665B76}"/>
              </a:ext>
            </a:extLst>
          </p:cNvPr>
          <p:cNvSpPr txBox="1"/>
          <p:nvPr/>
        </p:nvSpPr>
        <p:spPr>
          <a:xfrm>
            <a:off x="10273604" y="129162"/>
            <a:ext cx="1725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pPr algn="r"/>
            <a:r>
              <a:rPr lang="en-NZ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pPr algn="r"/>
            <a:endParaRPr lang="en-NZ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2338446-67F2-4ADC-9B9E-E1B18684FDF9}"/>
              </a:ext>
            </a:extLst>
          </p:cNvPr>
          <p:cNvCxnSpPr>
            <a:cxnSpLocks/>
          </p:cNvCxnSpPr>
          <p:nvPr/>
        </p:nvCxnSpPr>
        <p:spPr>
          <a:xfrm>
            <a:off x="9694386" y="2414641"/>
            <a:ext cx="0" cy="1458769"/>
          </a:xfrm>
          <a:prstGeom prst="straightConnector1">
            <a:avLst/>
          </a:prstGeom>
          <a:ln w="571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C7C8415-9897-4D12-846A-065317F591F8}"/>
              </a:ext>
            </a:extLst>
          </p:cNvPr>
          <p:cNvGrpSpPr/>
          <p:nvPr/>
        </p:nvGrpSpPr>
        <p:grpSpPr>
          <a:xfrm>
            <a:off x="8569088" y="3430071"/>
            <a:ext cx="2940486" cy="2845623"/>
            <a:chOff x="8707880" y="3011486"/>
            <a:chExt cx="2940486" cy="284562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76C29C3-4F07-4D66-8352-981B90496CE9}"/>
                </a:ext>
              </a:extLst>
            </p:cNvPr>
            <p:cNvSpPr/>
            <p:nvPr/>
          </p:nvSpPr>
          <p:spPr>
            <a:xfrm>
              <a:off x="8847631" y="3957720"/>
              <a:ext cx="1708154" cy="5483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3B23D4B-52A6-4186-9361-1788022E5F36}"/>
                </a:ext>
              </a:extLst>
            </p:cNvPr>
            <p:cNvGrpSpPr/>
            <p:nvPr/>
          </p:nvGrpSpPr>
          <p:grpSpPr>
            <a:xfrm>
              <a:off x="8707880" y="3011486"/>
              <a:ext cx="2774825" cy="1484375"/>
              <a:chOff x="8224629" y="3017559"/>
              <a:chExt cx="2774825" cy="1484375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49D3BD0-2605-4F41-9B8A-9BAAEFE931D6}"/>
                  </a:ext>
                </a:extLst>
              </p:cNvPr>
              <p:cNvSpPr txBox="1"/>
              <p:nvPr/>
            </p:nvSpPr>
            <p:spPr>
              <a:xfrm>
                <a:off x="8224629" y="3978714"/>
                <a:ext cx="1905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Foundation One</a:t>
                </a:r>
              </a:p>
              <a:p>
                <a:pPr algn="ctr"/>
                <a:r>
                  <a:rPr lang="en-US" sz="140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Liquid </a:t>
                </a:r>
                <a:r>
                  <a:rPr lang="en-US" sz="140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Cdx</a:t>
                </a:r>
                <a:endParaRPr lang="en-NZ" sz="140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50E9A9F7-8D87-4D3B-8414-D56C61399BDB}"/>
                  </a:ext>
                </a:extLst>
              </p:cNvPr>
              <p:cNvCxnSpPr>
                <a:cxnSpLocks/>
                <a:endCxn id="125" idx="0"/>
              </p:cNvCxnSpPr>
              <p:nvPr/>
            </p:nvCxnSpPr>
            <p:spPr>
              <a:xfrm flipH="1">
                <a:off x="9177181" y="3564032"/>
                <a:ext cx="17528" cy="414682"/>
              </a:xfrm>
              <a:prstGeom prst="straightConnector1">
                <a:avLst/>
              </a:prstGeom>
              <a:ln w="57150">
                <a:solidFill>
                  <a:schemeClr val="accent3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5B6CD4-C4A5-4695-BB56-CEA6445FE6F2}"/>
                  </a:ext>
                </a:extLst>
              </p:cNvPr>
              <p:cNvSpPr/>
              <p:nvPr/>
            </p:nvSpPr>
            <p:spPr>
              <a:xfrm>
                <a:off x="8581392" y="3017559"/>
                <a:ext cx="2418062" cy="5483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B131019-685C-4B5C-805B-5D4DDF44D0E4}"/>
                </a:ext>
              </a:extLst>
            </p:cNvPr>
            <p:cNvGrpSpPr/>
            <p:nvPr/>
          </p:nvGrpSpPr>
          <p:grpSpPr>
            <a:xfrm>
              <a:off x="9046287" y="4506088"/>
              <a:ext cx="2427737" cy="1351021"/>
              <a:chOff x="8571716" y="4506088"/>
              <a:chExt cx="2427737" cy="1351021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E5A364F-C682-4432-A54A-D211EAD966C9}"/>
                  </a:ext>
                </a:extLst>
              </p:cNvPr>
              <p:cNvSpPr/>
              <p:nvPr/>
            </p:nvSpPr>
            <p:spPr>
              <a:xfrm>
                <a:off x="8571716" y="4850767"/>
                <a:ext cx="2379819" cy="10063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C7BDB4-6BD8-4D74-B3E4-15B04BC0AC70}"/>
                  </a:ext>
                </a:extLst>
              </p:cNvPr>
              <p:cNvSpPr txBox="1"/>
              <p:nvPr/>
            </p:nvSpPr>
            <p:spPr>
              <a:xfrm>
                <a:off x="8592981" y="4903002"/>
                <a:ext cx="24064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V600E</a:t>
                </a:r>
              </a:p>
              <a:p>
                <a:r>
                  <a:rPr lang="en-US" sz="1400" b="1">
                    <a:latin typeface="Segoe UI" panose="020B0502040204020203" pitchFamily="34" charset="0"/>
                    <a:cs typeface="Segoe UI" panose="020B0502040204020203" pitchFamily="34" charset="0"/>
                  </a:rPr>
                  <a:t>BRAF exons 2-10 deletion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BRIP1 R798*</a:t>
                </a:r>
              </a:p>
              <a:p>
                <a:r>
                  <a:rPr lang="en-US" sz="1400">
                    <a:latin typeface="Segoe UI" panose="020B0502040204020203" pitchFamily="34" charset="0"/>
                    <a:cs typeface="Segoe UI" panose="020B0502040204020203" pitchFamily="34" charset="0"/>
                  </a:rPr>
                  <a:t>TP53 559+2T&gt;G (splice)</a:t>
                </a:r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B602902D-4CAA-4D0A-9FED-A1C6FA6DA1E2}"/>
                  </a:ext>
                </a:extLst>
              </p:cNvPr>
              <p:cNvCxnSpPr>
                <a:cxnSpLocks/>
                <a:stCxn id="108" idx="2"/>
              </p:cNvCxnSpPr>
              <p:nvPr/>
            </p:nvCxnSpPr>
            <p:spPr>
              <a:xfrm>
                <a:off x="9481787" y="4506088"/>
                <a:ext cx="99287" cy="333895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B503913-A0FF-46B3-A39F-2E1C6273AF8C}"/>
                </a:ext>
              </a:extLst>
            </p:cNvPr>
            <p:cNvSpPr txBox="1"/>
            <p:nvPr/>
          </p:nvSpPr>
          <p:spPr>
            <a:xfrm>
              <a:off x="8848362" y="3014306"/>
              <a:ext cx="28000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Sampled – blood/plasma</a:t>
              </a:r>
            </a:p>
            <a:p>
              <a:pPr algn="ctr"/>
              <a:r>
                <a:rPr lang="en-US" sz="1400">
                  <a:solidFill>
                    <a:schemeClr val="accent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ctDNA</a:t>
              </a:r>
              <a:endParaRPr lang="en-NZ" sz="140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1727DE6-65D5-4724-9C33-97810CED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2CA"/>
                </a:solidFill>
              </a:rPr>
              <a:t>Cancer</a:t>
            </a:r>
            <a:r>
              <a:rPr lang="en-US">
                <a:solidFill>
                  <a:schemeClr val="accent2"/>
                </a:solidFill>
              </a:rPr>
              <a:t> and Genomic Testing</a:t>
            </a:r>
            <a:endParaRPr lang="en-NZ">
              <a:solidFill>
                <a:schemeClr val="accent2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CD5C0AA-30EB-405F-A216-0F5DFD9B2A5C}"/>
              </a:ext>
            </a:extLst>
          </p:cNvPr>
          <p:cNvSpPr/>
          <p:nvPr/>
        </p:nvSpPr>
        <p:spPr>
          <a:xfrm>
            <a:off x="2699711" y="1708064"/>
            <a:ext cx="1724378" cy="1463040"/>
          </a:xfrm>
          <a:custGeom>
            <a:avLst/>
            <a:gdLst>
              <a:gd name="connsiteX0" fmla="*/ 0 w 1742827"/>
              <a:gd name="connsiteY0" fmla="*/ 0 h 1463040"/>
              <a:gd name="connsiteX1" fmla="*/ 1742827 w 1742827"/>
              <a:gd name="connsiteY1" fmla="*/ 0 h 1463040"/>
              <a:gd name="connsiteX2" fmla="*/ 1742827 w 1742827"/>
              <a:gd name="connsiteY2" fmla="*/ 1463040 h 1463040"/>
              <a:gd name="connsiteX3" fmla="*/ 0 w 1742827"/>
              <a:gd name="connsiteY3" fmla="*/ 1463040 h 1463040"/>
              <a:gd name="connsiteX4" fmla="*/ 0 w 1742827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827" h="1463040">
                <a:moveTo>
                  <a:pt x="0" y="0"/>
                </a:moveTo>
                <a:lnTo>
                  <a:pt x="1742827" y="0"/>
                </a:lnTo>
                <a:lnTo>
                  <a:pt x="1742827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b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Segoe UI" panose="020B0502040204020203" pitchFamily="34" charset="0"/>
                <a:cs typeface="Segoe UI" panose="020B0502040204020203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099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15B0ED6C-7035-49E2-9BDB-CEAE5B4E1158}"/>
              </a:ext>
            </a:extLst>
          </p:cNvPr>
          <p:cNvSpPr txBox="1"/>
          <p:nvPr/>
        </p:nvSpPr>
        <p:spPr>
          <a:xfrm>
            <a:off x="0" y="140895"/>
            <a:ext cx="1897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>
                <a:latin typeface="Segoe UI" panose="020B0502040204020203" pitchFamily="34" charset="0"/>
                <a:cs typeface="Segoe UI" panose="020B0502040204020203" pitchFamily="34" charset="0"/>
              </a:rPr>
              <a:t>43 y old, male</a:t>
            </a:r>
          </a:p>
          <a:p>
            <a:r>
              <a:rPr lang="en-NZ" sz="2000">
                <a:latin typeface="Segoe UI" panose="020B0502040204020203" pitchFamily="34" charset="0"/>
                <a:cs typeface="Segoe UI" panose="020B0502040204020203" pitchFamily="34" charset="0"/>
              </a:rPr>
              <a:t>Metastatic CRC</a:t>
            </a:r>
          </a:p>
          <a:p>
            <a:endParaRPr lang="en-NZ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255F12-CA70-47A5-B373-4D025F478DCF}"/>
              </a:ext>
            </a:extLst>
          </p:cNvPr>
          <p:cNvSpPr txBox="1">
            <a:spLocks/>
          </p:cNvSpPr>
          <p:nvPr/>
        </p:nvSpPr>
        <p:spPr>
          <a:xfrm>
            <a:off x="2213845" y="-60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2CA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Cancer and Genomic Testing</a:t>
            </a:r>
            <a:endParaRPr kumimoji="0" lang="en-NZ" sz="4400" b="0" i="0" u="none" strike="noStrike" kern="1200" cap="none" spc="0" normalizeH="0" baseline="0" noProof="0">
              <a:ln>
                <a:noFill/>
              </a:ln>
              <a:solidFill>
                <a:srgbClr val="00B2CA"/>
              </a:solidFill>
              <a:effectLst/>
              <a:uLnTx/>
              <a:uFillTx/>
              <a:latin typeface="Segoe UI Semi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265A7-B577-4FC2-BF2A-22045392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93" y="1265342"/>
            <a:ext cx="5004546" cy="548005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702E-D425-4E57-A2F7-A1443B322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20" y="1265342"/>
            <a:ext cx="6175955" cy="4733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42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2264-43B4-4111-A8C1-24D8225D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>
                <a:solidFill>
                  <a:schemeClr val="accent2"/>
                </a:solidFill>
              </a:rPr>
              <a:t>The genome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4313491C-B7EE-499D-85CB-716D0289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46" y="1359006"/>
            <a:ext cx="4335721" cy="40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C41ED5-8876-4D30-B035-5B4A93B856F3}"/>
              </a:ext>
            </a:extLst>
          </p:cNvPr>
          <p:cNvSpPr/>
          <p:nvPr/>
        </p:nvSpPr>
        <p:spPr>
          <a:xfrm rot="706892">
            <a:off x="211727" y="1976934"/>
            <a:ext cx="3434080" cy="2428240"/>
          </a:xfrm>
          <a:custGeom>
            <a:avLst/>
            <a:gdLst>
              <a:gd name="connsiteX0" fmla="*/ 406400 w 3350033"/>
              <a:gd name="connsiteY0" fmla="*/ 203200 h 2418080"/>
              <a:gd name="connsiteX1" fmla="*/ 406400 w 3350033"/>
              <a:gd name="connsiteY1" fmla="*/ 203200 h 2418080"/>
              <a:gd name="connsiteX2" fmla="*/ 152400 w 3350033"/>
              <a:gd name="connsiteY2" fmla="*/ 406400 h 2418080"/>
              <a:gd name="connsiteX3" fmla="*/ 71120 w 3350033"/>
              <a:gd name="connsiteY3" fmla="*/ 477520 h 2418080"/>
              <a:gd name="connsiteX4" fmla="*/ 0 w 3350033"/>
              <a:gd name="connsiteY4" fmla="*/ 589280 h 2418080"/>
              <a:gd name="connsiteX5" fmla="*/ 30480 w 3350033"/>
              <a:gd name="connsiteY5" fmla="*/ 731520 h 2418080"/>
              <a:gd name="connsiteX6" fmla="*/ 60960 w 3350033"/>
              <a:gd name="connsiteY6" fmla="*/ 762000 h 2418080"/>
              <a:gd name="connsiteX7" fmla="*/ 91440 w 3350033"/>
              <a:gd name="connsiteY7" fmla="*/ 802640 h 2418080"/>
              <a:gd name="connsiteX8" fmla="*/ 101600 w 3350033"/>
              <a:gd name="connsiteY8" fmla="*/ 843280 h 2418080"/>
              <a:gd name="connsiteX9" fmla="*/ 81280 w 3350033"/>
              <a:gd name="connsiteY9" fmla="*/ 1066800 h 2418080"/>
              <a:gd name="connsiteX10" fmla="*/ 101600 w 3350033"/>
              <a:gd name="connsiteY10" fmla="*/ 1249680 h 2418080"/>
              <a:gd name="connsiteX11" fmla="*/ 121920 w 3350033"/>
              <a:gd name="connsiteY11" fmla="*/ 1280160 h 2418080"/>
              <a:gd name="connsiteX12" fmla="*/ 142240 w 3350033"/>
              <a:gd name="connsiteY12" fmla="*/ 1320800 h 2418080"/>
              <a:gd name="connsiteX13" fmla="*/ 314960 w 3350033"/>
              <a:gd name="connsiteY13" fmla="*/ 1483360 h 2418080"/>
              <a:gd name="connsiteX14" fmla="*/ 335280 w 3350033"/>
              <a:gd name="connsiteY14" fmla="*/ 1534160 h 2418080"/>
              <a:gd name="connsiteX15" fmla="*/ 355600 w 3350033"/>
              <a:gd name="connsiteY15" fmla="*/ 1635760 h 2418080"/>
              <a:gd name="connsiteX16" fmla="*/ 386080 w 3350033"/>
              <a:gd name="connsiteY16" fmla="*/ 1798320 h 2418080"/>
              <a:gd name="connsiteX17" fmla="*/ 487680 w 3350033"/>
              <a:gd name="connsiteY17" fmla="*/ 1889760 h 2418080"/>
              <a:gd name="connsiteX18" fmla="*/ 518160 w 3350033"/>
              <a:gd name="connsiteY18" fmla="*/ 1910080 h 2418080"/>
              <a:gd name="connsiteX19" fmla="*/ 548640 w 3350033"/>
              <a:gd name="connsiteY19" fmla="*/ 1940560 h 2418080"/>
              <a:gd name="connsiteX20" fmla="*/ 609600 w 3350033"/>
              <a:gd name="connsiteY20" fmla="*/ 1971040 h 2418080"/>
              <a:gd name="connsiteX21" fmla="*/ 843280 w 3350033"/>
              <a:gd name="connsiteY21" fmla="*/ 2052320 h 2418080"/>
              <a:gd name="connsiteX22" fmla="*/ 955040 w 3350033"/>
              <a:gd name="connsiteY22" fmla="*/ 2103120 h 2418080"/>
              <a:gd name="connsiteX23" fmla="*/ 1026160 w 3350033"/>
              <a:gd name="connsiteY23" fmla="*/ 2143760 h 2418080"/>
              <a:gd name="connsiteX24" fmla="*/ 1148080 w 3350033"/>
              <a:gd name="connsiteY24" fmla="*/ 2286000 h 2418080"/>
              <a:gd name="connsiteX25" fmla="*/ 1209040 w 3350033"/>
              <a:gd name="connsiteY25" fmla="*/ 2336800 h 2418080"/>
              <a:gd name="connsiteX26" fmla="*/ 1341120 w 3350033"/>
              <a:gd name="connsiteY26" fmla="*/ 2397760 h 2418080"/>
              <a:gd name="connsiteX27" fmla="*/ 1625600 w 3350033"/>
              <a:gd name="connsiteY27" fmla="*/ 2418080 h 2418080"/>
              <a:gd name="connsiteX28" fmla="*/ 1808480 w 3350033"/>
              <a:gd name="connsiteY28" fmla="*/ 2397760 h 2418080"/>
              <a:gd name="connsiteX29" fmla="*/ 1869440 w 3350033"/>
              <a:gd name="connsiteY29" fmla="*/ 2326640 h 2418080"/>
              <a:gd name="connsiteX30" fmla="*/ 1930400 w 3350033"/>
              <a:gd name="connsiteY30" fmla="*/ 2275840 h 2418080"/>
              <a:gd name="connsiteX31" fmla="*/ 1971040 w 3350033"/>
              <a:gd name="connsiteY31" fmla="*/ 2235200 h 2418080"/>
              <a:gd name="connsiteX32" fmla="*/ 2042160 w 3350033"/>
              <a:gd name="connsiteY32" fmla="*/ 2204720 h 2418080"/>
              <a:gd name="connsiteX33" fmla="*/ 2275840 w 3350033"/>
              <a:gd name="connsiteY33" fmla="*/ 2214880 h 2418080"/>
              <a:gd name="connsiteX34" fmla="*/ 2357120 w 3350033"/>
              <a:gd name="connsiteY34" fmla="*/ 2225040 h 2418080"/>
              <a:gd name="connsiteX35" fmla="*/ 2438400 w 3350033"/>
              <a:gd name="connsiteY35" fmla="*/ 2214880 h 2418080"/>
              <a:gd name="connsiteX36" fmla="*/ 2682240 w 3350033"/>
              <a:gd name="connsiteY36" fmla="*/ 2153920 h 2418080"/>
              <a:gd name="connsiteX37" fmla="*/ 2824480 w 3350033"/>
              <a:gd name="connsiteY37" fmla="*/ 2082800 h 2418080"/>
              <a:gd name="connsiteX38" fmla="*/ 2956560 w 3350033"/>
              <a:gd name="connsiteY38" fmla="*/ 1981200 h 2418080"/>
              <a:gd name="connsiteX39" fmla="*/ 3210560 w 3350033"/>
              <a:gd name="connsiteY39" fmla="*/ 1859280 h 2418080"/>
              <a:gd name="connsiteX40" fmla="*/ 3271520 w 3350033"/>
              <a:gd name="connsiteY40" fmla="*/ 1767840 h 2418080"/>
              <a:gd name="connsiteX41" fmla="*/ 3281680 w 3350033"/>
              <a:gd name="connsiteY41" fmla="*/ 1645920 h 2418080"/>
              <a:gd name="connsiteX42" fmla="*/ 3251200 w 3350033"/>
              <a:gd name="connsiteY42" fmla="*/ 1391920 h 2418080"/>
              <a:gd name="connsiteX43" fmla="*/ 3230880 w 3350033"/>
              <a:gd name="connsiteY43" fmla="*/ 1320800 h 2418080"/>
              <a:gd name="connsiteX44" fmla="*/ 3291840 w 3350033"/>
              <a:gd name="connsiteY44" fmla="*/ 1178560 h 2418080"/>
              <a:gd name="connsiteX45" fmla="*/ 3342640 w 3350033"/>
              <a:gd name="connsiteY45" fmla="*/ 955040 h 2418080"/>
              <a:gd name="connsiteX46" fmla="*/ 3332480 w 3350033"/>
              <a:gd name="connsiteY46" fmla="*/ 701040 h 2418080"/>
              <a:gd name="connsiteX47" fmla="*/ 3058160 w 3350033"/>
              <a:gd name="connsiteY47" fmla="*/ 528320 h 2418080"/>
              <a:gd name="connsiteX48" fmla="*/ 2946400 w 3350033"/>
              <a:gd name="connsiteY48" fmla="*/ 518160 h 2418080"/>
              <a:gd name="connsiteX49" fmla="*/ 2631440 w 3350033"/>
              <a:gd name="connsiteY49" fmla="*/ 416560 h 2418080"/>
              <a:gd name="connsiteX50" fmla="*/ 2550160 w 3350033"/>
              <a:gd name="connsiteY50" fmla="*/ 355600 h 2418080"/>
              <a:gd name="connsiteX51" fmla="*/ 2448560 w 3350033"/>
              <a:gd name="connsiteY51" fmla="*/ 294640 h 2418080"/>
              <a:gd name="connsiteX52" fmla="*/ 2306320 w 3350033"/>
              <a:gd name="connsiteY52" fmla="*/ 182880 h 2418080"/>
              <a:gd name="connsiteX53" fmla="*/ 2235200 w 3350033"/>
              <a:gd name="connsiteY53" fmla="*/ 162560 h 2418080"/>
              <a:gd name="connsiteX54" fmla="*/ 2103120 w 3350033"/>
              <a:gd name="connsiteY54" fmla="*/ 193040 h 2418080"/>
              <a:gd name="connsiteX55" fmla="*/ 2042160 w 3350033"/>
              <a:gd name="connsiteY55" fmla="*/ 213360 h 2418080"/>
              <a:gd name="connsiteX56" fmla="*/ 1991360 w 3350033"/>
              <a:gd name="connsiteY56" fmla="*/ 243840 h 2418080"/>
              <a:gd name="connsiteX57" fmla="*/ 1899920 w 3350033"/>
              <a:gd name="connsiteY57" fmla="*/ 274320 h 2418080"/>
              <a:gd name="connsiteX58" fmla="*/ 1422400 w 3350033"/>
              <a:gd name="connsiteY58" fmla="*/ 233680 h 2418080"/>
              <a:gd name="connsiteX59" fmla="*/ 1259840 w 3350033"/>
              <a:gd name="connsiteY59" fmla="*/ 101600 h 2418080"/>
              <a:gd name="connsiteX60" fmla="*/ 1158240 w 3350033"/>
              <a:gd name="connsiteY60" fmla="*/ 40640 h 2418080"/>
              <a:gd name="connsiteX61" fmla="*/ 975360 w 3350033"/>
              <a:gd name="connsiteY61" fmla="*/ 0 h 2418080"/>
              <a:gd name="connsiteX62" fmla="*/ 782320 w 3350033"/>
              <a:gd name="connsiteY62" fmla="*/ 30480 h 2418080"/>
              <a:gd name="connsiteX63" fmla="*/ 731520 w 3350033"/>
              <a:gd name="connsiteY63" fmla="*/ 81280 h 2418080"/>
              <a:gd name="connsiteX64" fmla="*/ 690880 w 3350033"/>
              <a:gd name="connsiteY64" fmla="*/ 121920 h 2418080"/>
              <a:gd name="connsiteX65" fmla="*/ 558800 w 3350033"/>
              <a:gd name="connsiteY65" fmla="*/ 203200 h 2418080"/>
              <a:gd name="connsiteX66" fmla="*/ 518160 w 3350033"/>
              <a:gd name="connsiteY66" fmla="*/ 213360 h 2418080"/>
              <a:gd name="connsiteX67" fmla="*/ 406400 w 3350033"/>
              <a:gd name="connsiteY67" fmla="*/ 203200 h 241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50033" h="2418080">
                <a:moveTo>
                  <a:pt x="406400" y="203200"/>
                </a:moveTo>
                <a:lnTo>
                  <a:pt x="406400" y="203200"/>
                </a:lnTo>
                <a:cubicBezTo>
                  <a:pt x="321733" y="270933"/>
                  <a:pt x="233999" y="335001"/>
                  <a:pt x="152400" y="406400"/>
                </a:cubicBezTo>
                <a:cubicBezTo>
                  <a:pt x="125307" y="430107"/>
                  <a:pt x="95617" y="451139"/>
                  <a:pt x="71120" y="477520"/>
                </a:cubicBezTo>
                <a:cubicBezTo>
                  <a:pt x="32378" y="519242"/>
                  <a:pt x="22504" y="544273"/>
                  <a:pt x="0" y="589280"/>
                </a:cubicBezTo>
                <a:cubicBezTo>
                  <a:pt x="10160" y="636693"/>
                  <a:pt x="14342" y="685795"/>
                  <a:pt x="30480" y="731520"/>
                </a:cubicBezTo>
                <a:cubicBezTo>
                  <a:pt x="35262" y="745069"/>
                  <a:pt x="51609" y="751091"/>
                  <a:pt x="60960" y="762000"/>
                </a:cubicBezTo>
                <a:cubicBezTo>
                  <a:pt x="71980" y="774857"/>
                  <a:pt x="81280" y="789093"/>
                  <a:pt x="91440" y="802640"/>
                </a:cubicBezTo>
                <a:cubicBezTo>
                  <a:pt x="94827" y="816187"/>
                  <a:pt x="101600" y="829316"/>
                  <a:pt x="101600" y="843280"/>
                </a:cubicBezTo>
                <a:cubicBezTo>
                  <a:pt x="101600" y="996364"/>
                  <a:pt x="103747" y="976932"/>
                  <a:pt x="81280" y="1066800"/>
                </a:cubicBezTo>
                <a:cubicBezTo>
                  <a:pt x="81887" y="1075305"/>
                  <a:pt x="83010" y="1206303"/>
                  <a:pt x="101600" y="1249680"/>
                </a:cubicBezTo>
                <a:cubicBezTo>
                  <a:pt x="106410" y="1260903"/>
                  <a:pt x="115862" y="1269558"/>
                  <a:pt x="121920" y="1280160"/>
                </a:cubicBezTo>
                <a:cubicBezTo>
                  <a:pt x="129434" y="1293310"/>
                  <a:pt x="132267" y="1309402"/>
                  <a:pt x="142240" y="1320800"/>
                </a:cubicBezTo>
                <a:cubicBezTo>
                  <a:pt x="222305" y="1412303"/>
                  <a:pt x="240859" y="1424079"/>
                  <a:pt x="314960" y="1483360"/>
                </a:cubicBezTo>
                <a:cubicBezTo>
                  <a:pt x="321733" y="1500293"/>
                  <a:pt x="329513" y="1516858"/>
                  <a:pt x="335280" y="1534160"/>
                </a:cubicBezTo>
                <a:cubicBezTo>
                  <a:pt x="346062" y="1566507"/>
                  <a:pt x="349597" y="1602745"/>
                  <a:pt x="355600" y="1635760"/>
                </a:cubicBezTo>
                <a:cubicBezTo>
                  <a:pt x="365462" y="1690002"/>
                  <a:pt x="366454" y="1746801"/>
                  <a:pt x="386080" y="1798320"/>
                </a:cubicBezTo>
                <a:cubicBezTo>
                  <a:pt x="392851" y="1816094"/>
                  <a:pt x="471935" y="1877952"/>
                  <a:pt x="487680" y="1889760"/>
                </a:cubicBezTo>
                <a:cubicBezTo>
                  <a:pt x="497449" y="1897086"/>
                  <a:pt x="508779" y="1902263"/>
                  <a:pt x="518160" y="1910080"/>
                </a:cubicBezTo>
                <a:cubicBezTo>
                  <a:pt x="529198" y="1919278"/>
                  <a:pt x="536685" y="1932590"/>
                  <a:pt x="548640" y="1940560"/>
                </a:cubicBezTo>
                <a:cubicBezTo>
                  <a:pt x="567543" y="1953162"/>
                  <a:pt x="588840" y="1961813"/>
                  <a:pt x="609600" y="1971040"/>
                </a:cubicBezTo>
                <a:cubicBezTo>
                  <a:pt x="741675" y="2029740"/>
                  <a:pt x="711399" y="2016353"/>
                  <a:pt x="843280" y="2052320"/>
                </a:cubicBezTo>
                <a:cubicBezTo>
                  <a:pt x="980479" y="2134639"/>
                  <a:pt x="801555" y="2032281"/>
                  <a:pt x="955040" y="2103120"/>
                </a:cubicBezTo>
                <a:cubicBezTo>
                  <a:pt x="979831" y="2114562"/>
                  <a:pt x="1002453" y="2130213"/>
                  <a:pt x="1026160" y="2143760"/>
                </a:cubicBezTo>
                <a:cubicBezTo>
                  <a:pt x="1073285" y="2202666"/>
                  <a:pt x="1097146" y="2240159"/>
                  <a:pt x="1148080" y="2286000"/>
                </a:cubicBezTo>
                <a:cubicBezTo>
                  <a:pt x="1167741" y="2303695"/>
                  <a:pt x="1186149" y="2323547"/>
                  <a:pt x="1209040" y="2336800"/>
                </a:cubicBezTo>
                <a:cubicBezTo>
                  <a:pt x="1251004" y="2361095"/>
                  <a:pt x="1293528" y="2388474"/>
                  <a:pt x="1341120" y="2397760"/>
                </a:cubicBezTo>
                <a:cubicBezTo>
                  <a:pt x="1434429" y="2415967"/>
                  <a:pt x="1530773" y="2411307"/>
                  <a:pt x="1625600" y="2418080"/>
                </a:cubicBezTo>
                <a:cubicBezTo>
                  <a:pt x="1686560" y="2411307"/>
                  <a:pt x="1751050" y="2419296"/>
                  <a:pt x="1808480" y="2397760"/>
                </a:cubicBezTo>
                <a:cubicBezTo>
                  <a:pt x="1837715" y="2386797"/>
                  <a:pt x="1847362" y="2348718"/>
                  <a:pt x="1869440" y="2326640"/>
                </a:cubicBezTo>
                <a:cubicBezTo>
                  <a:pt x="1888143" y="2307937"/>
                  <a:pt x="1910739" y="2293535"/>
                  <a:pt x="1930400" y="2275840"/>
                </a:cubicBezTo>
                <a:cubicBezTo>
                  <a:pt x="1944640" y="2263024"/>
                  <a:pt x="1954877" y="2245485"/>
                  <a:pt x="1971040" y="2235200"/>
                </a:cubicBezTo>
                <a:cubicBezTo>
                  <a:pt x="1992800" y="2221353"/>
                  <a:pt x="2018453" y="2214880"/>
                  <a:pt x="2042160" y="2204720"/>
                </a:cubicBezTo>
                <a:cubicBezTo>
                  <a:pt x="2120053" y="2208107"/>
                  <a:pt x="2198035" y="2209860"/>
                  <a:pt x="2275840" y="2214880"/>
                </a:cubicBezTo>
                <a:cubicBezTo>
                  <a:pt x="2303088" y="2216638"/>
                  <a:pt x="2329816" y="2225040"/>
                  <a:pt x="2357120" y="2225040"/>
                </a:cubicBezTo>
                <a:cubicBezTo>
                  <a:pt x="2384424" y="2225040"/>
                  <a:pt x="2411467" y="2219369"/>
                  <a:pt x="2438400" y="2214880"/>
                </a:cubicBezTo>
                <a:cubicBezTo>
                  <a:pt x="2508046" y="2203272"/>
                  <a:pt x="2621450" y="2177802"/>
                  <a:pt x="2682240" y="2153920"/>
                </a:cubicBezTo>
                <a:cubicBezTo>
                  <a:pt x="2731579" y="2134537"/>
                  <a:pt x="2783757" y="2116736"/>
                  <a:pt x="2824480" y="2082800"/>
                </a:cubicBezTo>
                <a:cubicBezTo>
                  <a:pt x="2852047" y="2059827"/>
                  <a:pt x="2925346" y="1996183"/>
                  <a:pt x="2956560" y="1981200"/>
                </a:cubicBezTo>
                <a:cubicBezTo>
                  <a:pt x="3248272" y="1841178"/>
                  <a:pt x="3049835" y="1974084"/>
                  <a:pt x="3210560" y="1859280"/>
                </a:cubicBezTo>
                <a:cubicBezTo>
                  <a:pt x="3230880" y="1828800"/>
                  <a:pt x="3259936" y="1802593"/>
                  <a:pt x="3271520" y="1767840"/>
                </a:cubicBezTo>
                <a:cubicBezTo>
                  <a:pt x="3284416" y="1729152"/>
                  <a:pt x="3282995" y="1686680"/>
                  <a:pt x="3281680" y="1645920"/>
                </a:cubicBezTo>
                <a:cubicBezTo>
                  <a:pt x="3281408" y="1637478"/>
                  <a:pt x="3264927" y="1451406"/>
                  <a:pt x="3251200" y="1391920"/>
                </a:cubicBezTo>
                <a:cubicBezTo>
                  <a:pt x="3245656" y="1367896"/>
                  <a:pt x="3237653" y="1344507"/>
                  <a:pt x="3230880" y="1320800"/>
                </a:cubicBezTo>
                <a:cubicBezTo>
                  <a:pt x="3251200" y="1273387"/>
                  <a:pt x="3276766" y="1227893"/>
                  <a:pt x="3291840" y="1178560"/>
                </a:cubicBezTo>
                <a:cubicBezTo>
                  <a:pt x="3314167" y="1105488"/>
                  <a:pt x="3342640" y="955040"/>
                  <a:pt x="3342640" y="955040"/>
                </a:cubicBezTo>
                <a:cubicBezTo>
                  <a:pt x="3339253" y="870373"/>
                  <a:pt x="3367083" y="778387"/>
                  <a:pt x="3332480" y="701040"/>
                </a:cubicBezTo>
                <a:cubicBezTo>
                  <a:pt x="3297352" y="622519"/>
                  <a:pt x="3145716" y="548219"/>
                  <a:pt x="3058160" y="528320"/>
                </a:cubicBezTo>
                <a:cubicBezTo>
                  <a:pt x="3021683" y="520030"/>
                  <a:pt x="2983653" y="521547"/>
                  <a:pt x="2946400" y="518160"/>
                </a:cubicBezTo>
                <a:cubicBezTo>
                  <a:pt x="2757591" y="480398"/>
                  <a:pt x="2769437" y="503716"/>
                  <a:pt x="2631440" y="416560"/>
                </a:cubicBezTo>
                <a:cubicBezTo>
                  <a:pt x="2602806" y="398475"/>
                  <a:pt x="2578339" y="374386"/>
                  <a:pt x="2550160" y="355600"/>
                </a:cubicBezTo>
                <a:cubicBezTo>
                  <a:pt x="2517298" y="333692"/>
                  <a:pt x="2480578" y="317764"/>
                  <a:pt x="2448560" y="294640"/>
                </a:cubicBezTo>
                <a:cubicBezTo>
                  <a:pt x="2395953" y="256646"/>
                  <a:pt x="2365316" y="210109"/>
                  <a:pt x="2306320" y="182880"/>
                </a:cubicBezTo>
                <a:cubicBezTo>
                  <a:pt x="2283934" y="172548"/>
                  <a:pt x="2258907" y="169333"/>
                  <a:pt x="2235200" y="162560"/>
                </a:cubicBezTo>
                <a:cubicBezTo>
                  <a:pt x="2161760" y="174800"/>
                  <a:pt x="2179877" y="169422"/>
                  <a:pt x="2103120" y="193040"/>
                </a:cubicBezTo>
                <a:cubicBezTo>
                  <a:pt x="2082648" y="199339"/>
                  <a:pt x="2061659" y="204497"/>
                  <a:pt x="2042160" y="213360"/>
                </a:cubicBezTo>
                <a:cubicBezTo>
                  <a:pt x="2024183" y="221532"/>
                  <a:pt x="2009511" y="236061"/>
                  <a:pt x="1991360" y="243840"/>
                </a:cubicBezTo>
                <a:cubicBezTo>
                  <a:pt x="1961829" y="256496"/>
                  <a:pt x="1930400" y="264160"/>
                  <a:pt x="1899920" y="274320"/>
                </a:cubicBezTo>
                <a:cubicBezTo>
                  <a:pt x="1740747" y="260773"/>
                  <a:pt x="1576632" y="275298"/>
                  <a:pt x="1422400" y="233680"/>
                </a:cubicBezTo>
                <a:cubicBezTo>
                  <a:pt x="1354993" y="215491"/>
                  <a:pt x="1319708" y="137521"/>
                  <a:pt x="1259840" y="101600"/>
                </a:cubicBezTo>
                <a:cubicBezTo>
                  <a:pt x="1225973" y="81280"/>
                  <a:pt x="1193933" y="57547"/>
                  <a:pt x="1158240" y="40640"/>
                </a:cubicBezTo>
                <a:cubicBezTo>
                  <a:pt x="1084364" y="5646"/>
                  <a:pt x="1054196" y="8760"/>
                  <a:pt x="975360" y="0"/>
                </a:cubicBezTo>
                <a:cubicBezTo>
                  <a:pt x="911013" y="10160"/>
                  <a:pt x="845844" y="16043"/>
                  <a:pt x="782320" y="30480"/>
                </a:cubicBezTo>
                <a:cubicBezTo>
                  <a:pt x="751075" y="37581"/>
                  <a:pt x="749218" y="60632"/>
                  <a:pt x="731520" y="81280"/>
                </a:cubicBezTo>
                <a:cubicBezTo>
                  <a:pt x="719052" y="95826"/>
                  <a:pt x="705597" y="109655"/>
                  <a:pt x="690880" y="121920"/>
                </a:cubicBezTo>
                <a:cubicBezTo>
                  <a:pt x="631351" y="171527"/>
                  <a:pt x="621474" y="182309"/>
                  <a:pt x="558800" y="203200"/>
                </a:cubicBezTo>
                <a:cubicBezTo>
                  <a:pt x="545553" y="207616"/>
                  <a:pt x="532093" y="212431"/>
                  <a:pt x="518160" y="213360"/>
                </a:cubicBezTo>
                <a:cubicBezTo>
                  <a:pt x="480989" y="215838"/>
                  <a:pt x="425027" y="204893"/>
                  <a:pt x="406400" y="20320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threePt" dir="t"/>
          </a:scene3d>
          <a:sp3d prstMaterial="clear">
            <a:bevelT/>
            <a:bevelB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064391-7F4D-47EA-80B5-E85CF689B16C}"/>
              </a:ext>
            </a:extLst>
          </p:cNvPr>
          <p:cNvSpPr/>
          <p:nvPr/>
        </p:nvSpPr>
        <p:spPr>
          <a:xfrm>
            <a:off x="2381693" y="2766442"/>
            <a:ext cx="1148316" cy="1158949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0CB872-5F1C-4613-ABEF-EFE92DE7892C}"/>
              </a:ext>
            </a:extLst>
          </p:cNvPr>
          <p:cNvGrpSpPr/>
          <p:nvPr/>
        </p:nvGrpSpPr>
        <p:grpSpPr>
          <a:xfrm rot="18454327" flipH="1">
            <a:off x="2634365" y="3232205"/>
            <a:ext cx="45719" cy="278740"/>
            <a:chOff x="10534028" y="4073576"/>
            <a:chExt cx="109162" cy="138176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49A95B-5340-4DFB-8448-832617C2FFE2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DABA06-6D8B-4121-9F62-2D6F98D7CA0C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99022-A2A7-483D-82C5-C75BFAC06F28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C852C4-4260-481B-AF4B-D578E2DB82CA}"/>
              </a:ext>
            </a:extLst>
          </p:cNvPr>
          <p:cNvGrpSpPr/>
          <p:nvPr/>
        </p:nvGrpSpPr>
        <p:grpSpPr>
          <a:xfrm rot="20071507" flipH="1">
            <a:off x="2932991" y="2965395"/>
            <a:ext cx="45719" cy="278740"/>
            <a:chOff x="10534028" y="4073576"/>
            <a:chExt cx="109162" cy="13817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39A5CF-AD65-47E9-A155-97A9F4BDE171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7685C6A-FF01-4AD3-94EB-F8930726DDB4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227E81-862B-4B18-91E5-A0EEC08C2C06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B6A75F-62F0-47ED-A000-1EA41FBD2ADD}"/>
              </a:ext>
            </a:extLst>
          </p:cNvPr>
          <p:cNvGrpSpPr/>
          <p:nvPr/>
        </p:nvGrpSpPr>
        <p:grpSpPr>
          <a:xfrm rot="14823576" flipH="1">
            <a:off x="2989665" y="3516375"/>
            <a:ext cx="45719" cy="278740"/>
            <a:chOff x="10534028" y="4073576"/>
            <a:chExt cx="109162" cy="1381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A810F5-BDB2-4F10-96EF-E9D5C82B6718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E664EA-D347-4382-9F40-6C32A6AF64E3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57E9452-5D18-433A-8E3E-9F95C19C0EE0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AB79F4-BC62-4517-B2AE-A995430940B5}"/>
              </a:ext>
            </a:extLst>
          </p:cNvPr>
          <p:cNvGrpSpPr/>
          <p:nvPr/>
        </p:nvGrpSpPr>
        <p:grpSpPr>
          <a:xfrm rot="14823576" flipH="1">
            <a:off x="3111982" y="3274630"/>
            <a:ext cx="45719" cy="278740"/>
            <a:chOff x="10534028" y="4073576"/>
            <a:chExt cx="109162" cy="13817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A52B29C-EB75-4EF3-A130-B6A82B9A5E79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091D08-2909-4956-950F-931F13FB1F81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E0B60E-5BAA-4E4B-A9F6-A3ED1EE7E1E3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0EF684-E6EE-48BB-87BC-7D1F673C67DD}"/>
              </a:ext>
            </a:extLst>
          </p:cNvPr>
          <p:cNvGrpSpPr/>
          <p:nvPr/>
        </p:nvGrpSpPr>
        <p:grpSpPr>
          <a:xfrm rot="17718057" flipH="1">
            <a:off x="3167409" y="2971455"/>
            <a:ext cx="45719" cy="278740"/>
            <a:chOff x="10534028" y="4073576"/>
            <a:chExt cx="109162" cy="13817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23D80-9F06-4764-8EDC-28BA998CA6DD}"/>
                </a:ext>
              </a:extLst>
            </p:cNvPr>
            <p:cNvSpPr/>
            <p:nvPr/>
          </p:nvSpPr>
          <p:spPr>
            <a:xfrm>
              <a:off x="10534029" y="407357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5D6F67-C172-42E1-A5CB-9718082AE698}"/>
                </a:ext>
              </a:extLst>
            </p:cNvPr>
            <p:cNvSpPr/>
            <p:nvPr/>
          </p:nvSpPr>
          <p:spPr>
            <a:xfrm>
              <a:off x="10534028" y="4764456"/>
              <a:ext cx="109161" cy="690880"/>
            </a:xfrm>
            <a:prstGeom prst="ellipse">
              <a:avLst/>
            </a:prstGeom>
            <a:solidFill>
              <a:srgbClr val="FEE292"/>
            </a:solidFill>
            <a:ln>
              <a:solidFill>
                <a:srgbClr val="FFD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23D527-BEC2-4F9E-AA28-908D658F2E9B}"/>
                </a:ext>
              </a:extLst>
            </p:cNvPr>
            <p:cNvSpPr/>
            <p:nvPr/>
          </p:nvSpPr>
          <p:spPr>
            <a:xfrm>
              <a:off x="10565927" y="4703969"/>
              <a:ext cx="45719" cy="91440"/>
            </a:xfrm>
            <a:prstGeom prst="ellipse">
              <a:avLst/>
            </a:prstGeom>
            <a:solidFill>
              <a:srgbClr val="FFD11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E2136E-5908-4B32-B1C0-65F73F3790A6}"/>
              </a:ext>
            </a:extLst>
          </p:cNvPr>
          <p:cNvGrpSpPr/>
          <p:nvPr/>
        </p:nvGrpSpPr>
        <p:grpSpPr>
          <a:xfrm>
            <a:off x="919445" y="3235325"/>
            <a:ext cx="357723" cy="124667"/>
            <a:chOff x="919445" y="3339674"/>
            <a:chExt cx="357723" cy="1246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6BD1BD1-D1CA-45C3-B6DB-88294A4C71DD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B6AD2B5-1D0D-427A-B58E-9FA8F9183A28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9F5E48-36AF-430D-9303-527C9017A41E}"/>
              </a:ext>
            </a:extLst>
          </p:cNvPr>
          <p:cNvSpPr/>
          <p:nvPr/>
        </p:nvSpPr>
        <p:spPr>
          <a:xfrm>
            <a:off x="2143460" y="2606731"/>
            <a:ext cx="110642" cy="107020"/>
          </a:xfrm>
          <a:custGeom>
            <a:avLst/>
            <a:gdLst>
              <a:gd name="connsiteX0" fmla="*/ 4317 w 110642"/>
              <a:gd name="connsiteY0" fmla="*/ 53385 h 107020"/>
              <a:gd name="connsiteX1" fmla="*/ 46847 w 110642"/>
              <a:gd name="connsiteY1" fmla="*/ 106548 h 107020"/>
              <a:gd name="connsiteX2" fmla="*/ 78745 w 110642"/>
              <a:gd name="connsiteY2" fmla="*/ 74650 h 107020"/>
              <a:gd name="connsiteX3" fmla="*/ 110642 w 110642"/>
              <a:gd name="connsiteY3" fmla="*/ 21487 h 107020"/>
              <a:gd name="connsiteX4" fmla="*/ 78745 w 110642"/>
              <a:gd name="connsiteY4" fmla="*/ 222 h 107020"/>
              <a:gd name="connsiteX5" fmla="*/ 4317 w 110642"/>
              <a:gd name="connsiteY5" fmla="*/ 32120 h 107020"/>
              <a:gd name="connsiteX6" fmla="*/ 4317 w 110642"/>
              <a:gd name="connsiteY6" fmla="*/ 53385 h 10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2" h="107020">
                <a:moveTo>
                  <a:pt x="4317" y="53385"/>
                </a:moveTo>
                <a:cubicBezTo>
                  <a:pt x="11405" y="65790"/>
                  <a:pt x="25026" y="100314"/>
                  <a:pt x="46847" y="106548"/>
                </a:cubicBezTo>
                <a:cubicBezTo>
                  <a:pt x="61305" y="110679"/>
                  <a:pt x="69723" y="86680"/>
                  <a:pt x="78745" y="74650"/>
                </a:cubicBezTo>
                <a:cubicBezTo>
                  <a:pt x="91144" y="58117"/>
                  <a:pt x="100010" y="39208"/>
                  <a:pt x="110642" y="21487"/>
                </a:cubicBezTo>
                <a:cubicBezTo>
                  <a:pt x="100010" y="14399"/>
                  <a:pt x="91395" y="2029"/>
                  <a:pt x="78745" y="222"/>
                </a:cubicBezTo>
                <a:cubicBezTo>
                  <a:pt x="61188" y="-2286"/>
                  <a:pt x="15694" y="16950"/>
                  <a:pt x="4317" y="32120"/>
                </a:cubicBezTo>
                <a:cubicBezTo>
                  <a:pt x="64" y="37791"/>
                  <a:pt x="-2771" y="40980"/>
                  <a:pt x="4317" y="5338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56FFFB7-16AC-4A5A-9DC6-22C7D9B6E92E}"/>
              </a:ext>
            </a:extLst>
          </p:cNvPr>
          <p:cNvSpPr/>
          <p:nvPr/>
        </p:nvSpPr>
        <p:spPr>
          <a:xfrm rot="18240985">
            <a:off x="1641043" y="2788721"/>
            <a:ext cx="110642" cy="107020"/>
          </a:xfrm>
          <a:custGeom>
            <a:avLst/>
            <a:gdLst>
              <a:gd name="connsiteX0" fmla="*/ 4317 w 110642"/>
              <a:gd name="connsiteY0" fmla="*/ 53385 h 107020"/>
              <a:gd name="connsiteX1" fmla="*/ 46847 w 110642"/>
              <a:gd name="connsiteY1" fmla="*/ 106548 h 107020"/>
              <a:gd name="connsiteX2" fmla="*/ 78745 w 110642"/>
              <a:gd name="connsiteY2" fmla="*/ 74650 h 107020"/>
              <a:gd name="connsiteX3" fmla="*/ 110642 w 110642"/>
              <a:gd name="connsiteY3" fmla="*/ 21487 h 107020"/>
              <a:gd name="connsiteX4" fmla="*/ 78745 w 110642"/>
              <a:gd name="connsiteY4" fmla="*/ 222 h 107020"/>
              <a:gd name="connsiteX5" fmla="*/ 4317 w 110642"/>
              <a:gd name="connsiteY5" fmla="*/ 32120 h 107020"/>
              <a:gd name="connsiteX6" fmla="*/ 4317 w 110642"/>
              <a:gd name="connsiteY6" fmla="*/ 53385 h 10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2" h="107020">
                <a:moveTo>
                  <a:pt x="4317" y="53385"/>
                </a:moveTo>
                <a:cubicBezTo>
                  <a:pt x="11405" y="65790"/>
                  <a:pt x="25026" y="100314"/>
                  <a:pt x="46847" y="106548"/>
                </a:cubicBezTo>
                <a:cubicBezTo>
                  <a:pt x="61305" y="110679"/>
                  <a:pt x="69723" y="86680"/>
                  <a:pt x="78745" y="74650"/>
                </a:cubicBezTo>
                <a:cubicBezTo>
                  <a:pt x="91144" y="58117"/>
                  <a:pt x="100010" y="39208"/>
                  <a:pt x="110642" y="21487"/>
                </a:cubicBezTo>
                <a:cubicBezTo>
                  <a:pt x="100010" y="14399"/>
                  <a:pt x="91395" y="2029"/>
                  <a:pt x="78745" y="222"/>
                </a:cubicBezTo>
                <a:cubicBezTo>
                  <a:pt x="61188" y="-2286"/>
                  <a:pt x="15694" y="16950"/>
                  <a:pt x="4317" y="32120"/>
                </a:cubicBezTo>
                <a:cubicBezTo>
                  <a:pt x="64" y="37791"/>
                  <a:pt x="-2771" y="40980"/>
                  <a:pt x="4317" y="5338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CAE7546-D49F-404F-AF17-07D4D571F762}"/>
              </a:ext>
            </a:extLst>
          </p:cNvPr>
          <p:cNvSpPr/>
          <p:nvPr/>
        </p:nvSpPr>
        <p:spPr>
          <a:xfrm>
            <a:off x="679069" y="2681633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B4F2DA-13C2-4186-A89B-B322A1454EEB}"/>
              </a:ext>
            </a:extLst>
          </p:cNvPr>
          <p:cNvGrpSpPr/>
          <p:nvPr/>
        </p:nvGrpSpPr>
        <p:grpSpPr>
          <a:xfrm rot="2155654">
            <a:off x="1097861" y="2388973"/>
            <a:ext cx="357723" cy="124667"/>
            <a:chOff x="919445" y="3339674"/>
            <a:chExt cx="357723" cy="12466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7E65F5-AC1F-4B2F-B140-081E03CB7091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D469D0F-E4B0-4CEA-83C4-BBBF111CA7A7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3C59FF-E79E-4E0D-957F-F37617730626}"/>
              </a:ext>
            </a:extLst>
          </p:cNvPr>
          <p:cNvGrpSpPr/>
          <p:nvPr/>
        </p:nvGrpSpPr>
        <p:grpSpPr>
          <a:xfrm rot="5400000">
            <a:off x="1691919" y="3761768"/>
            <a:ext cx="357723" cy="124667"/>
            <a:chOff x="919445" y="3339674"/>
            <a:chExt cx="357723" cy="12466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B5C1700-67CD-47F0-B074-059855520D68}"/>
                </a:ext>
              </a:extLst>
            </p:cNvPr>
            <p:cNvSpPr/>
            <p:nvPr/>
          </p:nvSpPr>
          <p:spPr>
            <a:xfrm rot="17647217">
              <a:off x="1035973" y="3223146"/>
              <a:ext cx="124667" cy="357723"/>
            </a:xfrm>
            <a:custGeom>
              <a:avLst/>
              <a:gdLst>
                <a:gd name="connsiteX0" fmla="*/ 225229 w 342201"/>
                <a:gd name="connsiteY0" fmla="*/ 2447 h 619135"/>
                <a:gd name="connsiteX1" fmla="*/ 87006 w 342201"/>
                <a:gd name="connsiteY1" fmla="*/ 13079 h 619135"/>
                <a:gd name="connsiteX2" fmla="*/ 76373 w 342201"/>
                <a:gd name="connsiteY2" fmla="*/ 44977 h 619135"/>
                <a:gd name="connsiteX3" fmla="*/ 55108 w 342201"/>
                <a:gd name="connsiteY3" fmla="*/ 130037 h 619135"/>
                <a:gd name="connsiteX4" fmla="*/ 65741 w 342201"/>
                <a:gd name="connsiteY4" fmla="*/ 236363 h 619135"/>
                <a:gd name="connsiteX5" fmla="*/ 65741 w 342201"/>
                <a:gd name="connsiteY5" fmla="*/ 363954 h 619135"/>
                <a:gd name="connsiteX6" fmla="*/ 55108 w 342201"/>
                <a:gd name="connsiteY6" fmla="*/ 395851 h 619135"/>
                <a:gd name="connsiteX7" fmla="*/ 12578 w 342201"/>
                <a:gd name="connsiteY7" fmla="*/ 438381 h 619135"/>
                <a:gd name="connsiteX8" fmla="*/ 12578 w 342201"/>
                <a:gd name="connsiteY8" fmla="*/ 597870 h 619135"/>
                <a:gd name="connsiteX9" fmla="*/ 44476 w 342201"/>
                <a:gd name="connsiteY9" fmla="*/ 608502 h 619135"/>
                <a:gd name="connsiteX10" fmla="*/ 87006 w 342201"/>
                <a:gd name="connsiteY10" fmla="*/ 619135 h 619135"/>
                <a:gd name="connsiteX11" fmla="*/ 225229 w 342201"/>
                <a:gd name="connsiteY11" fmla="*/ 597870 h 619135"/>
                <a:gd name="connsiteX12" fmla="*/ 257127 w 342201"/>
                <a:gd name="connsiteY12" fmla="*/ 576605 h 619135"/>
                <a:gd name="connsiteX13" fmla="*/ 289025 w 342201"/>
                <a:gd name="connsiteY13" fmla="*/ 512809 h 619135"/>
                <a:gd name="connsiteX14" fmla="*/ 267760 w 342201"/>
                <a:gd name="connsiteY14" fmla="*/ 427749 h 619135"/>
                <a:gd name="connsiteX15" fmla="*/ 289025 w 342201"/>
                <a:gd name="connsiteY15" fmla="*/ 310791 h 619135"/>
                <a:gd name="connsiteX16" fmla="*/ 331555 w 342201"/>
                <a:gd name="connsiteY16" fmla="*/ 246995 h 619135"/>
                <a:gd name="connsiteX17" fmla="*/ 331555 w 342201"/>
                <a:gd name="connsiteY17" fmla="*/ 151302 h 619135"/>
                <a:gd name="connsiteX18" fmla="*/ 320922 w 342201"/>
                <a:gd name="connsiteY18" fmla="*/ 76874 h 619135"/>
                <a:gd name="connsiteX19" fmla="*/ 257127 w 342201"/>
                <a:gd name="connsiteY19" fmla="*/ 44977 h 619135"/>
                <a:gd name="connsiteX20" fmla="*/ 225229 w 342201"/>
                <a:gd name="connsiteY20" fmla="*/ 2447 h 6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1" h="619135">
                  <a:moveTo>
                    <a:pt x="225229" y="2447"/>
                  </a:moveTo>
                  <a:cubicBezTo>
                    <a:pt x="196875" y="-2869"/>
                    <a:pt x="131438" y="384"/>
                    <a:pt x="87006" y="13079"/>
                  </a:cubicBezTo>
                  <a:cubicBezTo>
                    <a:pt x="76229" y="16158"/>
                    <a:pt x="79322" y="34164"/>
                    <a:pt x="76373" y="44977"/>
                  </a:cubicBezTo>
                  <a:cubicBezTo>
                    <a:pt x="68683" y="73173"/>
                    <a:pt x="55108" y="130037"/>
                    <a:pt x="55108" y="130037"/>
                  </a:cubicBezTo>
                  <a:cubicBezTo>
                    <a:pt x="58652" y="165479"/>
                    <a:pt x="60704" y="201102"/>
                    <a:pt x="65741" y="236363"/>
                  </a:cubicBezTo>
                  <a:cubicBezTo>
                    <a:pt x="77815" y="320884"/>
                    <a:pt x="88916" y="236490"/>
                    <a:pt x="65741" y="363954"/>
                  </a:cubicBezTo>
                  <a:cubicBezTo>
                    <a:pt x="63736" y="374981"/>
                    <a:pt x="61622" y="386731"/>
                    <a:pt x="55108" y="395851"/>
                  </a:cubicBezTo>
                  <a:cubicBezTo>
                    <a:pt x="43455" y="412165"/>
                    <a:pt x="26755" y="424204"/>
                    <a:pt x="12578" y="438381"/>
                  </a:cubicBezTo>
                  <a:cubicBezTo>
                    <a:pt x="3355" y="493725"/>
                    <a:pt x="-10386" y="540461"/>
                    <a:pt x="12578" y="597870"/>
                  </a:cubicBezTo>
                  <a:cubicBezTo>
                    <a:pt x="16740" y="608276"/>
                    <a:pt x="33699" y="605423"/>
                    <a:pt x="44476" y="608502"/>
                  </a:cubicBezTo>
                  <a:cubicBezTo>
                    <a:pt x="58527" y="612516"/>
                    <a:pt x="72829" y="615591"/>
                    <a:pt x="87006" y="619135"/>
                  </a:cubicBezTo>
                  <a:cubicBezTo>
                    <a:pt x="117494" y="616086"/>
                    <a:pt x="186912" y="617028"/>
                    <a:pt x="225229" y="597870"/>
                  </a:cubicBezTo>
                  <a:cubicBezTo>
                    <a:pt x="236659" y="592155"/>
                    <a:pt x="246494" y="583693"/>
                    <a:pt x="257127" y="576605"/>
                  </a:cubicBezTo>
                  <a:cubicBezTo>
                    <a:pt x="267878" y="560478"/>
                    <a:pt x="289025" y="534818"/>
                    <a:pt x="289025" y="512809"/>
                  </a:cubicBezTo>
                  <a:cubicBezTo>
                    <a:pt x="289025" y="487153"/>
                    <a:pt x="276149" y="452917"/>
                    <a:pt x="267760" y="427749"/>
                  </a:cubicBezTo>
                  <a:cubicBezTo>
                    <a:pt x="268996" y="419094"/>
                    <a:pt x="278997" y="330847"/>
                    <a:pt x="289025" y="310791"/>
                  </a:cubicBezTo>
                  <a:cubicBezTo>
                    <a:pt x="300455" y="287932"/>
                    <a:pt x="331555" y="246995"/>
                    <a:pt x="331555" y="246995"/>
                  </a:cubicBezTo>
                  <a:cubicBezTo>
                    <a:pt x="347661" y="182568"/>
                    <a:pt x="343703" y="224192"/>
                    <a:pt x="331555" y="151302"/>
                  </a:cubicBezTo>
                  <a:cubicBezTo>
                    <a:pt x="327435" y="126582"/>
                    <a:pt x="331100" y="99775"/>
                    <a:pt x="320922" y="76874"/>
                  </a:cubicBezTo>
                  <a:cubicBezTo>
                    <a:pt x="313752" y="60742"/>
                    <a:pt x="271281" y="49695"/>
                    <a:pt x="257127" y="44977"/>
                  </a:cubicBezTo>
                  <a:cubicBezTo>
                    <a:pt x="245373" y="9717"/>
                    <a:pt x="253583" y="7763"/>
                    <a:pt x="225229" y="2447"/>
                  </a:cubicBez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680AE7-962F-4F2F-91C6-D9069B9D247C}"/>
                </a:ext>
              </a:extLst>
            </p:cNvPr>
            <p:cNvSpPr/>
            <p:nvPr/>
          </p:nvSpPr>
          <p:spPr>
            <a:xfrm rot="17647217">
              <a:off x="1110349" y="3322866"/>
              <a:ext cx="46833" cy="203231"/>
            </a:xfrm>
            <a:custGeom>
              <a:avLst/>
              <a:gdLst>
                <a:gd name="connsiteX0" fmla="*/ 95693 w 148855"/>
                <a:gd name="connsiteY0" fmla="*/ 308 h 377111"/>
                <a:gd name="connsiteX1" fmla="*/ 53162 w 148855"/>
                <a:gd name="connsiteY1" fmla="*/ 53471 h 377111"/>
                <a:gd name="connsiteX2" fmla="*/ 42530 w 148855"/>
                <a:gd name="connsiteY2" fmla="*/ 85368 h 377111"/>
                <a:gd name="connsiteX3" fmla="*/ 21265 w 148855"/>
                <a:gd name="connsiteY3" fmla="*/ 212959 h 377111"/>
                <a:gd name="connsiteX4" fmla="*/ 0 w 148855"/>
                <a:gd name="connsiteY4" fmla="*/ 308652 h 377111"/>
                <a:gd name="connsiteX5" fmla="*/ 53162 w 148855"/>
                <a:gd name="connsiteY5" fmla="*/ 372447 h 377111"/>
                <a:gd name="connsiteX6" fmla="*/ 85060 w 148855"/>
                <a:gd name="connsiteY6" fmla="*/ 329917 h 377111"/>
                <a:gd name="connsiteX7" fmla="*/ 95693 w 148855"/>
                <a:gd name="connsiteY7" fmla="*/ 202326 h 377111"/>
                <a:gd name="connsiteX8" fmla="*/ 127590 w 148855"/>
                <a:gd name="connsiteY8" fmla="*/ 181061 h 377111"/>
                <a:gd name="connsiteX9" fmla="*/ 138223 w 148855"/>
                <a:gd name="connsiteY9" fmla="*/ 138531 h 377111"/>
                <a:gd name="connsiteX10" fmla="*/ 148855 w 148855"/>
                <a:gd name="connsiteY10" fmla="*/ 106633 h 377111"/>
                <a:gd name="connsiteX11" fmla="*/ 138223 w 148855"/>
                <a:gd name="connsiteY11" fmla="*/ 32205 h 377111"/>
                <a:gd name="connsiteX12" fmla="*/ 95693 w 148855"/>
                <a:gd name="connsiteY12" fmla="*/ 308 h 37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855" h="377111">
                  <a:moveTo>
                    <a:pt x="95693" y="308"/>
                  </a:moveTo>
                  <a:cubicBezTo>
                    <a:pt x="81516" y="3852"/>
                    <a:pt x="65190" y="34227"/>
                    <a:pt x="53162" y="53471"/>
                  </a:cubicBezTo>
                  <a:cubicBezTo>
                    <a:pt x="47222" y="62975"/>
                    <a:pt x="44728" y="74378"/>
                    <a:pt x="42530" y="85368"/>
                  </a:cubicBezTo>
                  <a:cubicBezTo>
                    <a:pt x="34074" y="127648"/>
                    <a:pt x="28758" y="170498"/>
                    <a:pt x="21265" y="212959"/>
                  </a:cubicBezTo>
                  <a:cubicBezTo>
                    <a:pt x="13168" y="258844"/>
                    <a:pt x="10647" y="266061"/>
                    <a:pt x="0" y="308652"/>
                  </a:cubicBezTo>
                  <a:cubicBezTo>
                    <a:pt x="4213" y="329720"/>
                    <a:pt x="607" y="394971"/>
                    <a:pt x="53162" y="372447"/>
                  </a:cubicBezTo>
                  <a:cubicBezTo>
                    <a:pt x="69450" y="365466"/>
                    <a:pt x="74427" y="344094"/>
                    <a:pt x="85060" y="329917"/>
                  </a:cubicBezTo>
                  <a:cubicBezTo>
                    <a:pt x="77799" y="271823"/>
                    <a:pt x="58689" y="246731"/>
                    <a:pt x="95693" y="202326"/>
                  </a:cubicBezTo>
                  <a:cubicBezTo>
                    <a:pt x="103873" y="192509"/>
                    <a:pt x="116958" y="188149"/>
                    <a:pt x="127590" y="181061"/>
                  </a:cubicBezTo>
                  <a:cubicBezTo>
                    <a:pt x="131134" y="166884"/>
                    <a:pt x="134209" y="152582"/>
                    <a:pt x="138223" y="138531"/>
                  </a:cubicBezTo>
                  <a:cubicBezTo>
                    <a:pt x="141302" y="127754"/>
                    <a:pt x="148855" y="117841"/>
                    <a:pt x="148855" y="106633"/>
                  </a:cubicBezTo>
                  <a:cubicBezTo>
                    <a:pt x="148855" y="81572"/>
                    <a:pt x="147022" y="55671"/>
                    <a:pt x="138223" y="32205"/>
                  </a:cubicBezTo>
                  <a:cubicBezTo>
                    <a:pt x="135440" y="24785"/>
                    <a:pt x="109870" y="-3236"/>
                    <a:pt x="95693" y="308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1D2F1BD-81F4-4F20-B359-445DCB6EB69C}"/>
              </a:ext>
            </a:extLst>
          </p:cNvPr>
          <p:cNvSpPr/>
          <p:nvPr/>
        </p:nvSpPr>
        <p:spPr>
          <a:xfrm>
            <a:off x="901959" y="3492983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A89BE6E-3856-4C92-B808-1F4EE046BA80}"/>
              </a:ext>
            </a:extLst>
          </p:cNvPr>
          <p:cNvSpPr/>
          <p:nvPr/>
        </p:nvSpPr>
        <p:spPr>
          <a:xfrm>
            <a:off x="762898" y="2159889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0959EEE-EEB8-4843-9804-7CA1B5FD661C}"/>
              </a:ext>
            </a:extLst>
          </p:cNvPr>
          <p:cNvSpPr/>
          <p:nvPr/>
        </p:nvSpPr>
        <p:spPr>
          <a:xfrm>
            <a:off x="1556030" y="2113631"/>
            <a:ext cx="150604" cy="151580"/>
          </a:xfrm>
          <a:custGeom>
            <a:avLst/>
            <a:gdLst>
              <a:gd name="connsiteX0" fmla="*/ 276447 w 1148316"/>
              <a:gd name="connsiteY0" fmla="*/ 191386 h 1158949"/>
              <a:gd name="connsiteX1" fmla="*/ 170121 w 1148316"/>
              <a:gd name="connsiteY1" fmla="*/ 202018 h 1158949"/>
              <a:gd name="connsiteX2" fmla="*/ 138223 w 1148316"/>
              <a:gd name="connsiteY2" fmla="*/ 233916 h 1158949"/>
              <a:gd name="connsiteX3" fmla="*/ 53163 w 1148316"/>
              <a:gd name="connsiteY3" fmla="*/ 297711 h 1158949"/>
              <a:gd name="connsiteX4" fmla="*/ 42530 w 1148316"/>
              <a:gd name="connsiteY4" fmla="*/ 350874 h 1158949"/>
              <a:gd name="connsiteX5" fmla="*/ 31898 w 1148316"/>
              <a:gd name="connsiteY5" fmla="*/ 510362 h 1158949"/>
              <a:gd name="connsiteX6" fmla="*/ 10633 w 1148316"/>
              <a:gd name="connsiteY6" fmla="*/ 542260 h 1158949"/>
              <a:gd name="connsiteX7" fmla="*/ 0 w 1148316"/>
              <a:gd name="connsiteY7" fmla="*/ 584790 h 1158949"/>
              <a:gd name="connsiteX8" fmla="*/ 10633 w 1148316"/>
              <a:gd name="connsiteY8" fmla="*/ 701749 h 1158949"/>
              <a:gd name="connsiteX9" fmla="*/ 74428 w 1148316"/>
              <a:gd name="connsiteY9" fmla="*/ 765544 h 1158949"/>
              <a:gd name="connsiteX10" fmla="*/ 106326 w 1148316"/>
              <a:gd name="connsiteY10" fmla="*/ 808074 h 1158949"/>
              <a:gd name="connsiteX11" fmla="*/ 170121 w 1148316"/>
              <a:gd name="connsiteY11" fmla="*/ 882502 h 1158949"/>
              <a:gd name="connsiteX12" fmla="*/ 233916 w 1148316"/>
              <a:gd name="connsiteY12" fmla="*/ 946297 h 1158949"/>
              <a:gd name="connsiteX13" fmla="*/ 308344 w 1148316"/>
              <a:gd name="connsiteY13" fmla="*/ 999460 h 1158949"/>
              <a:gd name="connsiteX14" fmla="*/ 382772 w 1148316"/>
              <a:gd name="connsiteY14" fmla="*/ 1073888 h 1158949"/>
              <a:gd name="connsiteX15" fmla="*/ 435935 w 1148316"/>
              <a:gd name="connsiteY15" fmla="*/ 1137683 h 1158949"/>
              <a:gd name="connsiteX16" fmla="*/ 499730 w 1148316"/>
              <a:gd name="connsiteY16" fmla="*/ 1158949 h 1158949"/>
              <a:gd name="connsiteX17" fmla="*/ 712381 w 1148316"/>
              <a:gd name="connsiteY17" fmla="*/ 1063256 h 1158949"/>
              <a:gd name="connsiteX18" fmla="*/ 850605 w 1148316"/>
              <a:gd name="connsiteY18" fmla="*/ 988828 h 1158949"/>
              <a:gd name="connsiteX19" fmla="*/ 925033 w 1148316"/>
              <a:gd name="connsiteY19" fmla="*/ 903767 h 1158949"/>
              <a:gd name="connsiteX20" fmla="*/ 956930 w 1148316"/>
              <a:gd name="connsiteY20" fmla="*/ 839972 h 1158949"/>
              <a:gd name="connsiteX21" fmla="*/ 988828 w 1148316"/>
              <a:gd name="connsiteY21" fmla="*/ 744279 h 1158949"/>
              <a:gd name="connsiteX22" fmla="*/ 999460 w 1148316"/>
              <a:gd name="connsiteY22" fmla="*/ 680483 h 1158949"/>
              <a:gd name="connsiteX23" fmla="*/ 1073888 w 1148316"/>
              <a:gd name="connsiteY23" fmla="*/ 584790 h 1158949"/>
              <a:gd name="connsiteX24" fmla="*/ 1095154 w 1148316"/>
              <a:gd name="connsiteY24" fmla="*/ 520995 h 1158949"/>
              <a:gd name="connsiteX25" fmla="*/ 1137684 w 1148316"/>
              <a:gd name="connsiteY25" fmla="*/ 467832 h 1158949"/>
              <a:gd name="connsiteX26" fmla="*/ 1148316 w 1148316"/>
              <a:gd name="connsiteY26" fmla="*/ 393404 h 1158949"/>
              <a:gd name="connsiteX27" fmla="*/ 1105786 w 1148316"/>
              <a:gd name="connsiteY27" fmla="*/ 276446 h 1158949"/>
              <a:gd name="connsiteX28" fmla="*/ 1073888 w 1148316"/>
              <a:gd name="connsiteY28" fmla="*/ 265814 h 1158949"/>
              <a:gd name="connsiteX29" fmla="*/ 1031358 w 1148316"/>
              <a:gd name="connsiteY29" fmla="*/ 233916 h 1158949"/>
              <a:gd name="connsiteX30" fmla="*/ 956930 w 1148316"/>
              <a:gd name="connsiteY30" fmla="*/ 170121 h 1158949"/>
              <a:gd name="connsiteX31" fmla="*/ 903767 w 1148316"/>
              <a:gd name="connsiteY31" fmla="*/ 159488 h 1158949"/>
              <a:gd name="connsiteX32" fmla="*/ 850605 w 1148316"/>
              <a:gd name="connsiteY32" fmla="*/ 127590 h 1158949"/>
              <a:gd name="connsiteX33" fmla="*/ 723014 w 1148316"/>
              <a:gd name="connsiteY33" fmla="*/ 74428 h 1158949"/>
              <a:gd name="connsiteX34" fmla="*/ 680484 w 1148316"/>
              <a:gd name="connsiteY34" fmla="*/ 31897 h 1158949"/>
              <a:gd name="connsiteX35" fmla="*/ 552893 w 1148316"/>
              <a:gd name="connsiteY35" fmla="*/ 0 h 1158949"/>
              <a:gd name="connsiteX36" fmla="*/ 340242 w 1148316"/>
              <a:gd name="connsiteY36" fmla="*/ 53162 h 1158949"/>
              <a:gd name="connsiteX37" fmla="*/ 287079 w 1148316"/>
              <a:gd name="connsiteY37" fmla="*/ 106325 h 1158949"/>
              <a:gd name="connsiteX38" fmla="*/ 276447 w 1148316"/>
              <a:gd name="connsiteY38" fmla="*/ 191386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8316" h="1158949">
                <a:moveTo>
                  <a:pt x="276447" y="191386"/>
                </a:moveTo>
                <a:cubicBezTo>
                  <a:pt x="256954" y="207335"/>
                  <a:pt x="204165" y="191543"/>
                  <a:pt x="170121" y="202018"/>
                </a:cubicBezTo>
                <a:cubicBezTo>
                  <a:pt x="155749" y="206440"/>
                  <a:pt x="150252" y="224894"/>
                  <a:pt x="138223" y="233916"/>
                </a:cubicBezTo>
                <a:cubicBezTo>
                  <a:pt x="32532" y="313184"/>
                  <a:pt x="128510" y="222364"/>
                  <a:pt x="53163" y="297711"/>
                </a:cubicBezTo>
                <a:cubicBezTo>
                  <a:pt x="49619" y="315432"/>
                  <a:pt x="44328" y="332892"/>
                  <a:pt x="42530" y="350874"/>
                </a:cubicBezTo>
                <a:cubicBezTo>
                  <a:pt x="37228" y="403890"/>
                  <a:pt x="40657" y="457806"/>
                  <a:pt x="31898" y="510362"/>
                </a:cubicBezTo>
                <a:cubicBezTo>
                  <a:pt x="29797" y="522967"/>
                  <a:pt x="17721" y="531627"/>
                  <a:pt x="10633" y="542260"/>
                </a:cubicBezTo>
                <a:cubicBezTo>
                  <a:pt x="7089" y="556437"/>
                  <a:pt x="0" y="570177"/>
                  <a:pt x="0" y="584790"/>
                </a:cubicBezTo>
                <a:cubicBezTo>
                  <a:pt x="0" y="623937"/>
                  <a:pt x="546" y="663924"/>
                  <a:pt x="10633" y="701749"/>
                </a:cubicBezTo>
                <a:cubicBezTo>
                  <a:pt x="23269" y="749134"/>
                  <a:pt x="47204" y="738320"/>
                  <a:pt x="74428" y="765544"/>
                </a:cubicBezTo>
                <a:cubicBezTo>
                  <a:pt x="86959" y="778074"/>
                  <a:pt x="95693" y="793897"/>
                  <a:pt x="106326" y="808074"/>
                </a:cubicBezTo>
                <a:cubicBezTo>
                  <a:pt x="125729" y="866288"/>
                  <a:pt x="104976" y="823280"/>
                  <a:pt x="170121" y="882502"/>
                </a:cubicBezTo>
                <a:cubicBezTo>
                  <a:pt x="192373" y="902731"/>
                  <a:pt x="209444" y="928817"/>
                  <a:pt x="233916" y="946297"/>
                </a:cubicBezTo>
                <a:cubicBezTo>
                  <a:pt x="258725" y="964018"/>
                  <a:pt x="285196" y="979618"/>
                  <a:pt x="308344" y="999460"/>
                </a:cubicBezTo>
                <a:cubicBezTo>
                  <a:pt x="334983" y="1022293"/>
                  <a:pt x="358974" y="1048107"/>
                  <a:pt x="382772" y="1073888"/>
                </a:cubicBezTo>
                <a:cubicBezTo>
                  <a:pt x="401547" y="1094228"/>
                  <a:pt x="413548" y="1121402"/>
                  <a:pt x="435935" y="1137683"/>
                </a:cubicBezTo>
                <a:cubicBezTo>
                  <a:pt x="454063" y="1150867"/>
                  <a:pt x="478465" y="1151860"/>
                  <a:pt x="499730" y="1158949"/>
                </a:cubicBezTo>
                <a:cubicBezTo>
                  <a:pt x="711235" y="1106072"/>
                  <a:pt x="552206" y="1163365"/>
                  <a:pt x="712381" y="1063256"/>
                </a:cubicBezTo>
                <a:cubicBezTo>
                  <a:pt x="757215" y="1035235"/>
                  <a:pt x="808534" y="1021550"/>
                  <a:pt x="850605" y="988828"/>
                </a:cubicBezTo>
                <a:cubicBezTo>
                  <a:pt x="873261" y="971207"/>
                  <a:pt x="909747" y="929243"/>
                  <a:pt x="925033" y="903767"/>
                </a:cubicBezTo>
                <a:cubicBezTo>
                  <a:pt x="937265" y="883380"/>
                  <a:pt x="947092" y="861616"/>
                  <a:pt x="956930" y="839972"/>
                </a:cubicBezTo>
                <a:cubicBezTo>
                  <a:pt x="973641" y="803206"/>
                  <a:pt x="981207" y="782383"/>
                  <a:pt x="988828" y="744279"/>
                </a:cubicBezTo>
                <a:cubicBezTo>
                  <a:pt x="993056" y="723139"/>
                  <a:pt x="992093" y="700744"/>
                  <a:pt x="999460" y="680483"/>
                </a:cubicBezTo>
                <a:cubicBezTo>
                  <a:pt x="1015540" y="636263"/>
                  <a:pt x="1042099" y="616580"/>
                  <a:pt x="1073888" y="584790"/>
                </a:cubicBezTo>
                <a:cubicBezTo>
                  <a:pt x="1080977" y="563525"/>
                  <a:pt x="1084420" y="540673"/>
                  <a:pt x="1095154" y="520995"/>
                </a:cubicBezTo>
                <a:cubicBezTo>
                  <a:pt x="1106021" y="501072"/>
                  <a:pt x="1128956" y="488780"/>
                  <a:pt x="1137684" y="467832"/>
                </a:cubicBezTo>
                <a:cubicBezTo>
                  <a:pt x="1147323" y="444699"/>
                  <a:pt x="1144772" y="418213"/>
                  <a:pt x="1148316" y="393404"/>
                </a:cubicBezTo>
                <a:cubicBezTo>
                  <a:pt x="1134139" y="354418"/>
                  <a:pt x="1126688" y="312279"/>
                  <a:pt x="1105786" y="276446"/>
                </a:cubicBezTo>
                <a:cubicBezTo>
                  <a:pt x="1100139" y="266765"/>
                  <a:pt x="1083619" y="271375"/>
                  <a:pt x="1073888" y="265814"/>
                </a:cubicBezTo>
                <a:cubicBezTo>
                  <a:pt x="1058502" y="257022"/>
                  <a:pt x="1044694" y="245585"/>
                  <a:pt x="1031358" y="233916"/>
                </a:cubicBezTo>
                <a:cubicBezTo>
                  <a:pt x="1011359" y="216417"/>
                  <a:pt x="985389" y="180793"/>
                  <a:pt x="956930" y="170121"/>
                </a:cubicBezTo>
                <a:cubicBezTo>
                  <a:pt x="940009" y="163775"/>
                  <a:pt x="921488" y="163032"/>
                  <a:pt x="903767" y="159488"/>
                </a:cubicBezTo>
                <a:cubicBezTo>
                  <a:pt x="886046" y="148855"/>
                  <a:pt x="869304" y="136389"/>
                  <a:pt x="850605" y="127590"/>
                </a:cubicBezTo>
                <a:cubicBezTo>
                  <a:pt x="808916" y="107972"/>
                  <a:pt x="723014" y="74428"/>
                  <a:pt x="723014" y="74428"/>
                </a:cubicBezTo>
                <a:cubicBezTo>
                  <a:pt x="708837" y="60251"/>
                  <a:pt x="697676" y="42212"/>
                  <a:pt x="680484" y="31897"/>
                </a:cubicBezTo>
                <a:cubicBezTo>
                  <a:pt x="648081" y="12455"/>
                  <a:pt x="588936" y="6007"/>
                  <a:pt x="552893" y="0"/>
                </a:cubicBezTo>
                <a:cubicBezTo>
                  <a:pt x="544049" y="1658"/>
                  <a:pt x="385791" y="15205"/>
                  <a:pt x="340242" y="53162"/>
                </a:cubicBezTo>
                <a:cubicBezTo>
                  <a:pt x="198485" y="171294"/>
                  <a:pt x="443013" y="2370"/>
                  <a:pt x="287079" y="106325"/>
                </a:cubicBezTo>
                <a:cubicBezTo>
                  <a:pt x="247887" y="171644"/>
                  <a:pt x="295940" y="175437"/>
                  <a:pt x="276447" y="191386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15039C6-F6E1-48A9-A961-F707F6998845}"/>
              </a:ext>
            </a:extLst>
          </p:cNvPr>
          <p:cNvGrpSpPr/>
          <p:nvPr/>
        </p:nvGrpSpPr>
        <p:grpSpPr>
          <a:xfrm rot="15562064">
            <a:off x="1835356" y="3350777"/>
            <a:ext cx="760108" cy="184284"/>
            <a:chOff x="1299422" y="5827614"/>
            <a:chExt cx="1379040" cy="382773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5C9A3A-5784-4AA3-989E-F6D7BCD5815C}"/>
                </a:ext>
              </a:extLst>
            </p:cNvPr>
            <p:cNvSpPr/>
            <p:nvPr/>
          </p:nvSpPr>
          <p:spPr>
            <a:xfrm>
              <a:off x="1299422" y="5827614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719F8C6-9C1B-4D31-A325-A26870E29218}"/>
                </a:ext>
              </a:extLst>
            </p:cNvPr>
            <p:cNvSpPr/>
            <p:nvPr/>
          </p:nvSpPr>
          <p:spPr>
            <a:xfrm>
              <a:off x="1299423" y="5885607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0BEF562-FF76-48D0-AEDF-AD3A5CD1B009}"/>
                </a:ext>
              </a:extLst>
            </p:cNvPr>
            <p:cNvSpPr/>
            <p:nvPr/>
          </p:nvSpPr>
          <p:spPr>
            <a:xfrm>
              <a:off x="1323067" y="5955205"/>
              <a:ext cx="1355395" cy="255182"/>
            </a:xfrm>
            <a:custGeom>
              <a:avLst/>
              <a:gdLst>
                <a:gd name="connsiteX0" fmla="*/ 1350335 w 1355395"/>
                <a:gd name="connsiteY0" fmla="*/ 85061 h 255182"/>
                <a:gd name="connsiteX1" fmla="*/ 1297173 w 1355395"/>
                <a:gd name="connsiteY1" fmla="*/ 63796 h 255182"/>
                <a:gd name="connsiteX2" fmla="*/ 1127052 w 1355395"/>
                <a:gd name="connsiteY2" fmla="*/ 31898 h 255182"/>
                <a:gd name="connsiteX3" fmla="*/ 648586 w 1355395"/>
                <a:gd name="connsiteY3" fmla="*/ 53163 h 255182"/>
                <a:gd name="connsiteX4" fmla="*/ 552893 w 1355395"/>
                <a:gd name="connsiteY4" fmla="*/ 74428 h 255182"/>
                <a:gd name="connsiteX5" fmla="*/ 446568 w 1355395"/>
                <a:gd name="connsiteY5" fmla="*/ 95693 h 255182"/>
                <a:gd name="connsiteX6" fmla="*/ 350875 w 1355395"/>
                <a:gd name="connsiteY6" fmla="*/ 116958 h 255182"/>
                <a:gd name="connsiteX7" fmla="*/ 297712 w 1355395"/>
                <a:gd name="connsiteY7" fmla="*/ 127591 h 255182"/>
                <a:gd name="connsiteX8" fmla="*/ 265814 w 1355395"/>
                <a:gd name="connsiteY8" fmla="*/ 138224 h 255182"/>
                <a:gd name="connsiteX9" fmla="*/ 223284 w 1355395"/>
                <a:gd name="connsiteY9" fmla="*/ 148856 h 255182"/>
                <a:gd name="connsiteX10" fmla="*/ 159489 w 1355395"/>
                <a:gd name="connsiteY10" fmla="*/ 170121 h 255182"/>
                <a:gd name="connsiteX11" fmla="*/ 116959 w 1355395"/>
                <a:gd name="connsiteY11" fmla="*/ 202019 h 255182"/>
                <a:gd name="connsiteX12" fmla="*/ 53163 w 1355395"/>
                <a:gd name="connsiteY12" fmla="*/ 223284 h 255182"/>
                <a:gd name="connsiteX13" fmla="*/ 21266 w 1355395"/>
                <a:gd name="connsiteY13" fmla="*/ 255182 h 255182"/>
                <a:gd name="connsiteX14" fmla="*/ 0 w 1355395"/>
                <a:gd name="connsiteY14" fmla="*/ 223284 h 255182"/>
                <a:gd name="connsiteX15" fmla="*/ 53163 w 1355395"/>
                <a:gd name="connsiteY15" fmla="*/ 159489 h 255182"/>
                <a:gd name="connsiteX16" fmla="*/ 85061 w 1355395"/>
                <a:gd name="connsiteY16" fmla="*/ 138224 h 255182"/>
                <a:gd name="connsiteX17" fmla="*/ 116959 w 1355395"/>
                <a:gd name="connsiteY17" fmla="*/ 127591 h 255182"/>
                <a:gd name="connsiteX18" fmla="*/ 191386 w 1355395"/>
                <a:gd name="connsiteY18" fmla="*/ 106326 h 255182"/>
                <a:gd name="connsiteX19" fmla="*/ 233917 w 1355395"/>
                <a:gd name="connsiteY19" fmla="*/ 95693 h 255182"/>
                <a:gd name="connsiteX20" fmla="*/ 340242 w 1355395"/>
                <a:gd name="connsiteY20" fmla="*/ 63796 h 255182"/>
                <a:gd name="connsiteX21" fmla="*/ 435935 w 1355395"/>
                <a:gd name="connsiteY21" fmla="*/ 53163 h 255182"/>
                <a:gd name="connsiteX22" fmla="*/ 520996 w 1355395"/>
                <a:gd name="connsiteY22" fmla="*/ 31898 h 255182"/>
                <a:gd name="connsiteX23" fmla="*/ 595424 w 1355395"/>
                <a:gd name="connsiteY23" fmla="*/ 0 h 255182"/>
                <a:gd name="connsiteX24" fmla="*/ 935666 w 1355395"/>
                <a:gd name="connsiteY24" fmla="*/ 0 h 255182"/>
                <a:gd name="connsiteX25" fmla="*/ 1244010 w 1355395"/>
                <a:gd name="connsiteY25" fmla="*/ 10633 h 255182"/>
                <a:gd name="connsiteX26" fmla="*/ 1318438 w 1355395"/>
                <a:gd name="connsiteY26" fmla="*/ 31898 h 255182"/>
                <a:gd name="connsiteX27" fmla="*/ 1350335 w 1355395"/>
                <a:gd name="connsiteY27" fmla="*/ 53163 h 255182"/>
                <a:gd name="connsiteX28" fmla="*/ 1350335 w 1355395"/>
                <a:gd name="connsiteY28" fmla="*/ 85061 h 25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5395" h="255182">
                  <a:moveTo>
                    <a:pt x="1350335" y="85061"/>
                  </a:moveTo>
                  <a:cubicBezTo>
                    <a:pt x="1341475" y="86833"/>
                    <a:pt x="1315524" y="69039"/>
                    <a:pt x="1297173" y="63796"/>
                  </a:cubicBezTo>
                  <a:cubicBezTo>
                    <a:pt x="1230423" y="44725"/>
                    <a:pt x="1192865" y="41300"/>
                    <a:pt x="1127052" y="31898"/>
                  </a:cubicBezTo>
                  <a:cubicBezTo>
                    <a:pt x="967563" y="38986"/>
                    <a:pt x="807796" y="41370"/>
                    <a:pt x="648586" y="53163"/>
                  </a:cubicBezTo>
                  <a:cubicBezTo>
                    <a:pt x="616000" y="55577"/>
                    <a:pt x="584732" y="67080"/>
                    <a:pt x="552893" y="74428"/>
                  </a:cubicBezTo>
                  <a:cubicBezTo>
                    <a:pt x="448099" y="98612"/>
                    <a:pt x="585780" y="70382"/>
                    <a:pt x="446568" y="95693"/>
                  </a:cubicBezTo>
                  <a:cubicBezTo>
                    <a:pt x="358413" y="111721"/>
                    <a:pt x="427645" y="99898"/>
                    <a:pt x="350875" y="116958"/>
                  </a:cubicBezTo>
                  <a:cubicBezTo>
                    <a:pt x="333233" y="120878"/>
                    <a:pt x="315244" y="123208"/>
                    <a:pt x="297712" y="127591"/>
                  </a:cubicBezTo>
                  <a:cubicBezTo>
                    <a:pt x="286839" y="130309"/>
                    <a:pt x="276591" y="135145"/>
                    <a:pt x="265814" y="138224"/>
                  </a:cubicBezTo>
                  <a:cubicBezTo>
                    <a:pt x="251763" y="142238"/>
                    <a:pt x="237281" y="144657"/>
                    <a:pt x="223284" y="148856"/>
                  </a:cubicBezTo>
                  <a:cubicBezTo>
                    <a:pt x="201814" y="155297"/>
                    <a:pt x="159489" y="170121"/>
                    <a:pt x="159489" y="170121"/>
                  </a:cubicBezTo>
                  <a:cubicBezTo>
                    <a:pt x="145312" y="180754"/>
                    <a:pt x="132809" y="194094"/>
                    <a:pt x="116959" y="202019"/>
                  </a:cubicBezTo>
                  <a:cubicBezTo>
                    <a:pt x="96910" y="212044"/>
                    <a:pt x="53163" y="223284"/>
                    <a:pt x="53163" y="223284"/>
                  </a:cubicBezTo>
                  <a:cubicBezTo>
                    <a:pt x="42531" y="233917"/>
                    <a:pt x="36303" y="255182"/>
                    <a:pt x="21266" y="255182"/>
                  </a:cubicBezTo>
                  <a:cubicBezTo>
                    <a:pt x="8487" y="255182"/>
                    <a:pt x="0" y="236063"/>
                    <a:pt x="0" y="223284"/>
                  </a:cubicBezTo>
                  <a:cubicBezTo>
                    <a:pt x="0" y="168191"/>
                    <a:pt x="18091" y="171179"/>
                    <a:pt x="53163" y="159489"/>
                  </a:cubicBezTo>
                  <a:cubicBezTo>
                    <a:pt x="63796" y="152401"/>
                    <a:pt x="73631" y="143939"/>
                    <a:pt x="85061" y="138224"/>
                  </a:cubicBezTo>
                  <a:cubicBezTo>
                    <a:pt x="95086" y="133212"/>
                    <a:pt x="106224" y="130812"/>
                    <a:pt x="116959" y="127591"/>
                  </a:cubicBezTo>
                  <a:cubicBezTo>
                    <a:pt x="141673" y="120177"/>
                    <a:pt x="166493" y="113115"/>
                    <a:pt x="191386" y="106326"/>
                  </a:cubicBezTo>
                  <a:cubicBezTo>
                    <a:pt x="205484" y="102481"/>
                    <a:pt x="219866" y="99708"/>
                    <a:pt x="233917" y="95693"/>
                  </a:cubicBezTo>
                  <a:cubicBezTo>
                    <a:pt x="280612" y="82352"/>
                    <a:pt x="277323" y="75593"/>
                    <a:pt x="340242" y="63796"/>
                  </a:cubicBezTo>
                  <a:cubicBezTo>
                    <a:pt x="371786" y="57881"/>
                    <a:pt x="404037" y="56707"/>
                    <a:pt x="435935" y="53163"/>
                  </a:cubicBezTo>
                  <a:cubicBezTo>
                    <a:pt x="464289" y="46075"/>
                    <a:pt x="494855" y="44968"/>
                    <a:pt x="520996" y="31898"/>
                  </a:cubicBezTo>
                  <a:cubicBezTo>
                    <a:pt x="573551" y="5621"/>
                    <a:pt x="548489" y="15645"/>
                    <a:pt x="595424" y="0"/>
                  </a:cubicBezTo>
                  <a:cubicBezTo>
                    <a:pt x="885843" y="24203"/>
                    <a:pt x="527226" y="0"/>
                    <a:pt x="935666" y="0"/>
                  </a:cubicBezTo>
                  <a:cubicBezTo>
                    <a:pt x="1038508" y="0"/>
                    <a:pt x="1141229" y="7089"/>
                    <a:pt x="1244010" y="10633"/>
                  </a:cubicBezTo>
                  <a:cubicBezTo>
                    <a:pt x="1257641" y="14041"/>
                    <a:pt x="1303181" y="24270"/>
                    <a:pt x="1318438" y="31898"/>
                  </a:cubicBezTo>
                  <a:cubicBezTo>
                    <a:pt x="1329867" y="37613"/>
                    <a:pt x="1342668" y="42940"/>
                    <a:pt x="1350335" y="53163"/>
                  </a:cubicBezTo>
                  <a:cubicBezTo>
                    <a:pt x="1354588" y="58834"/>
                    <a:pt x="1359195" y="83289"/>
                    <a:pt x="1350335" y="8506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7601C2C-F6CE-4CF2-98BF-AB37AC2F2511}"/>
              </a:ext>
            </a:extLst>
          </p:cNvPr>
          <p:cNvSpPr txBox="1"/>
          <p:nvPr/>
        </p:nvSpPr>
        <p:spPr>
          <a:xfrm>
            <a:off x="828073" y="4726315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>
                <a:solidFill>
                  <a:srgbClr val="5775A9"/>
                </a:solidFill>
              </a:rPr>
              <a:t>Mitochondrial DNA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65396E3-651F-4286-9709-0257820693EC}"/>
              </a:ext>
            </a:extLst>
          </p:cNvPr>
          <p:cNvCxnSpPr>
            <a:cxnSpLocks/>
            <a:stCxn id="31" idx="1"/>
          </p:cNvCxnSpPr>
          <p:nvPr/>
        </p:nvCxnSpPr>
        <p:spPr>
          <a:xfrm flipV="1">
            <a:off x="3089628" y="2198320"/>
            <a:ext cx="1099194" cy="84705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F4BB8C0-AAF4-4131-8896-0E0E86BF6085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3304726" y="3087149"/>
            <a:ext cx="569406" cy="5990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359F5C6-4193-4157-91ED-7EC951310951}"/>
              </a:ext>
            </a:extLst>
          </p:cNvPr>
          <p:cNvSpPr txBox="1"/>
          <p:nvPr/>
        </p:nvSpPr>
        <p:spPr>
          <a:xfrm rot="19766377">
            <a:off x="6350404" y="3119755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B31D9C-9660-45C9-B1AE-05874CF47CD8}"/>
              </a:ext>
            </a:extLst>
          </p:cNvPr>
          <p:cNvSpPr txBox="1"/>
          <p:nvPr/>
        </p:nvSpPr>
        <p:spPr>
          <a:xfrm rot="8710359">
            <a:off x="6548742" y="3261205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A865607-FCE9-4628-B84B-245577E4E68F}"/>
              </a:ext>
            </a:extLst>
          </p:cNvPr>
          <p:cNvSpPr txBox="1"/>
          <p:nvPr/>
        </p:nvSpPr>
        <p:spPr>
          <a:xfrm rot="19766377">
            <a:off x="6613114" y="3158316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062307-D1AB-4FBC-8E52-FB4F33827168}"/>
              </a:ext>
            </a:extLst>
          </p:cNvPr>
          <p:cNvSpPr txBox="1"/>
          <p:nvPr/>
        </p:nvSpPr>
        <p:spPr>
          <a:xfrm rot="8710359">
            <a:off x="6844756" y="3339290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9C946CA-6646-4895-B6F0-9DE0BFCAC1D8}"/>
              </a:ext>
            </a:extLst>
          </p:cNvPr>
          <p:cNvSpPr txBox="1"/>
          <p:nvPr/>
        </p:nvSpPr>
        <p:spPr>
          <a:xfrm rot="8710359">
            <a:off x="7089674" y="3329100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C1D4B83-E362-4B91-B5A7-AEBA9FC7A092}"/>
              </a:ext>
            </a:extLst>
          </p:cNvPr>
          <p:cNvSpPr txBox="1"/>
          <p:nvPr/>
        </p:nvSpPr>
        <p:spPr>
          <a:xfrm rot="19766377">
            <a:off x="6823529" y="3183311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05313C-6E78-48C6-A2A3-09D8D631556B}"/>
              </a:ext>
            </a:extLst>
          </p:cNvPr>
          <p:cNvSpPr txBox="1"/>
          <p:nvPr/>
        </p:nvSpPr>
        <p:spPr>
          <a:xfrm rot="19766377">
            <a:off x="6122775" y="3119754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E0B3CE-2799-48DE-ABB4-1EEA0EAED945}"/>
              </a:ext>
            </a:extLst>
          </p:cNvPr>
          <p:cNvSpPr txBox="1"/>
          <p:nvPr/>
        </p:nvSpPr>
        <p:spPr>
          <a:xfrm rot="8710359">
            <a:off x="6321113" y="3261204"/>
            <a:ext cx="1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679FBCB-C833-4528-BD2C-7B124A3AA275}"/>
              </a:ext>
            </a:extLst>
          </p:cNvPr>
          <p:cNvSpPr txBox="1"/>
          <p:nvPr/>
        </p:nvSpPr>
        <p:spPr>
          <a:xfrm>
            <a:off x="5438354" y="1218816"/>
            <a:ext cx="333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>
                <a:solidFill>
                  <a:srgbClr val="FFC000"/>
                </a:solidFill>
              </a:rPr>
              <a:t>23 chromosome pairs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204BAA-7FAE-4500-B5E7-59A84E587690}"/>
              </a:ext>
            </a:extLst>
          </p:cNvPr>
          <p:cNvSpPr txBox="1"/>
          <p:nvPr/>
        </p:nvSpPr>
        <p:spPr>
          <a:xfrm>
            <a:off x="7185367" y="4058012"/>
            <a:ext cx="488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>
                <a:solidFill>
                  <a:srgbClr val="5E7BAD"/>
                </a:solidFill>
              </a:rPr>
              <a:t>̴ 21,000 protein coding genes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6CB61CD-6302-40F5-A666-2AFE82CD297E}"/>
              </a:ext>
            </a:extLst>
          </p:cNvPr>
          <p:cNvSpPr txBox="1"/>
          <p:nvPr/>
        </p:nvSpPr>
        <p:spPr>
          <a:xfrm>
            <a:off x="7106887" y="2430979"/>
            <a:ext cx="476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rgbClr val="FFC000"/>
                </a:solidFill>
              </a:rPr>
              <a:t>̴ 3.12x10</a:t>
            </a:r>
            <a:r>
              <a:rPr lang="en-NZ" sz="2800" baseline="30000" dirty="0">
                <a:solidFill>
                  <a:srgbClr val="FFC000"/>
                </a:solidFill>
              </a:rPr>
              <a:t>9</a:t>
            </a:r>
            <a:r>
              <a:rPr lang="en-NZ" sz="2800" dirty="0">
                <a:solidFill>
                  <a:srgbClr val="FFC000"/>
                </a:solidFill>
              </a:rPr>
              <a:t> base pairs A-T, C-G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EA5DB03-88D2-40D8-AC0C-27FEEADDA216}"/>
              </a:ext>
            </a:extLst>
          </p:cNvPr>
          <p:cNvCxnSpPr>
            <a:stCxn id="59" idx="4"/>
          </p:cNvCxnSpPr>
          <p:nvPr/>
        </p:nvCxnSpPr>
        <p:spPr>
          <a:xfrm flipH="1">
            <a:off x="1785408" y="3909062"/>
            <a:ext cx="15078" cy="821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9971DC9-F094-4AA8-918D-797868461702}"/>
              </a:ext>
            </a:extLst>
          </p:cNvPr>
          <p:cNvGrpSpPr/>
          <p:nvPr/>
        </p:nvGrpSpPr>
        <p:grpSpPr>
          <a:xfrm>
            <a:off x="623006" y="5599844"/>
            <a:ext cx="10584261" cy="903725"/>
            <a:chOff x="780737" y="5762704"/>
            <a:chExt cx="10584261" cy="90372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00EE6A-AFB8-436C-883F-DCBCB7DFCC80}"/>
                </a:ext>
              </a:extLst>
            </p:cNvPr>
            <p:cNvSpPr/>
            <p:nvPr/>
          </p:nvSpPr>
          <p:spPr>
            <a:xfrm>
              <a:off x="780737" y="5762704"/>
              <a:ext cx="10584261" cy="324000"/>
            </a:xfrm>
            <a:prstGeom prst="rect">
              <a:avLst/>
            </a:prstGeom>
            <a:solidFill>
              <a:srgbClr val="FEE29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>
                  <a:solidFill>
                    <a:srgbClr val="5E7BAD"/>
                  </a:solidFill>
                </a:rPr>
                <a:t>Genome: all the genes and non-coding DNA between genes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E4F9467-CBFB-4FD2-9A88-45F45800F009}"/>
                </a:ext>
              </a:extLst>
            </p:cNvPr>
            <p:cNvGrpSpPr/>
            <p:nvPr/>
          </p:nvGrpSpPr>
          <p:grpSpPr>
            <a:xfrm>
              <a:off x="2713683" y="6297097"/>
              <a:ext cx="6276933" cy="369332"/>
              <a:chOff x="187751" y="5217300"/>
              <a:chExt cx="6276933" cy="36933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DF161E4-5C42-49D7-87C2-EFE3039C00E7}"/>
                  </a:ext>
                </a:extLst>
              </p:cNvPr>
              <p:cNvSpPr/>
              <p:nvPr/>
            </p:nvSpPr>
            <p:spPr>
              <a:xfrm>
                <a:off x="187751" y="5236662"/>
                <a:ext cx="259262" cy="311079"/>
              </a:xfrm>
              <a:prstGeom prst="rect">
                <a:avLst/>
              </a:prstGeom>
              <a:solidFill>
                <a:srgbClr val="577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rgbClr val="5E7BAD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A9F29AB-F57F-4311-B034-54BA0BF84273}"/>
                  </a:ext>
                </a:extLst>
              </p:cNvPr>
              <p:cNvSpPr txBox="1"/>
              <p:nvPr/>
            </p:nvSpPr>
            <p:spPr>
              <a:xfrm>
                <a:off x="691116" y="5217300"/>
                <a:ext cx="5773568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NZ">
                    <a:solidFill>
                      <a:srgbClr val="5E7BAD"/>
                    </a:solidFill>
                  </a:rPr>
                  <a:t>Exome (coding parts of 21,000 genes): 1-2% of the genome </a:t>
                </a: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A5B2C0-CB2C-4F0C-AEE5-1C384480C342}"/>
                </a:ext>
              </a:extLst>
            </p:cNvPr>
            <p:cNvSpPr/>
            <p:nvPr/>
          </p:nvSpPr>
          <p:spPr>
            <a:xfrm>
              <a:off x="1215180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BE74140-8733-4787-B9F5-84D938A857B0}"/>
                </a:ext>
              </a:extLst>
            </p:cNvPr>
            <p:cNvSpPr/>
            <p:nvPr/>
          </p:nvSpPr>
          <p:spPr>
            <a:xfrm>
              <a:off x="1357955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A676D17-F2F7-4780-8E86-262E8B1BCC4C}"/>
                </a:ext>
              </a:extLst>
            </p:cNvPr>
            <p:cNvSpPr/>
            <p:nvPr/>
          </p:nvSpPr>
          <p:spPr>
            <a:xfrm>
              <a:off x="1594789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0F578E2-C20D-4420-9FAC-F082C42F1D3A}"/>
                </a:ext>
              </a:extLst>
            </p:cNvPr>
            <p:cNvSpPr/>
            <p:nvPr/>
          </p:nvSpPr>
          <p:spPr>
            <a:xfrm>
              <a:off x="1737564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D1814FE-4FF1-4096-8179-8C85E0946EF8}"/>
                </a:ext>
              </a:extLst>
            </p:cNvPr>
            <p:cNvSpPr/>
            <p:nvPr/>
          </p:nvSpPr>
          <p:spPr>
            <a:xfrm>
              <a:off x="10436900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C7CDBF8-54B9-45BF-9106-7A7733484F34}"/>
                </a:ext>
              </a:extLst>
            </p:cNvPr>
            <p:cNvSpPr/>
            <p:nvPr/>
          </p:nvSpPr>
          <p:spPr>
            <a:xfrm>
              <a:off x="10579675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8CD09BF-99DF-4F60-AB08-01374ED01254}"/>
                </a:ext>
              </a:extLst>
            </p:cNvPr>
            <p:cNvSpPr/>
            <p:nvPr/>
          </p:nvSpPr>
          <p:spPr>
            <a:xfrm>
              <a:off x="10816509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8AD2539-8C11-417F-A7EF-1018AC78D520}"/>
                </a:ext>
              </a:extLst>
            </p:cNvPr>
            <p:cNvSpPr/>
            <p:nvPr/>
          </p:nvSpPr>
          <p:spPr>
            <a:xfrm>
              <a:off x="10959284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DA5B566-BDFA-460C-B473-76E19FC4A046}"/>
                </a:ext>
              </a:extLst>
            </p:cNvPr>
            <p:cNvSpPr/>
            <p:nvPr/>
          </p:nvSpPr>
          <p:spPr>
            <a:xfrm>
              <a:off x="9250491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E51D515-4302-4977-B291-07E281BF503A}"/>
                </a:ext>
              </a:extLst>
            </p:cNvPr>
            <p:cNvSpPr/>
            <p:nvPr/>
          </p:nvSpPr>
          <p:spPr>
            <a:xfrm>
              <a:off x="9393266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F2349E5-99E5-4A3C-A34B-6985FC6FA921}"/>
                </a:ext>
              </a:extLst>
            </p:cNvPr>
            <p:cNvSpPr/>
            <p:nvPr/>
          </p:nvSpPr>
          <p:spPr>
            <a:xfrm>
              <a:off x="2773906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DDFF7A7-E014-4A0B-B767-580CD98FF20D}"/>
                </a:ext>
              </a:extLst>
            </p:cNvPr>
            <p:cNvSpPr/>
            <p:nvPr/>
          </p:nvSpPr>
          <p:spPr>
            <a:xfrm>
              <a:off x="2916681" y="5762704"/>
              <a:ext cx="45719" cy="324000"/>
            </a:xfrm>
            <a:prstGeom prst="rect">
              <a:avLst/>
            </a:prstGeom>
            <a:solidFill>
              <a:srgbClr val="577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5E7BAD"/>
                </a:solidFill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ADEAF74-3765-4391-B7AD-615C14F6DAAA}"/>
              </a:ext>
            </a:extLst>
          </p:cNvPr>
          <p:cNvSpPr txBox="1"/>
          <p:nvPr/>
        </p:nvSpPr>
        <p:spPr>
          <a:xfrm>
            <a:off x="3225799" y="5023102"/>
            <a:ext cx="337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From:  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CRUK</a:t>
            </a:r>
            <a:r>
              <a:rPr lang="en-NZ" sz="1200">
                <a:solidFill>
                  <a:schemeClr val="bg1">
                    <a:lumMod val="75000"/>
                  </a:schemeClr>
                </a:solidFill>
              </a:rPr>
              <a:t> Cancer Research UK</a:t>
            </a:r>
            <a:r>
              <a:rPr lang="en-US" sz="1200" b="0" i="0">
                <a:solidFill>
                  <a:schemeClr val="bg1">
                    <a:lumMod val="75000"/>
                  </a:schemeClr>
                </a:solidFill>
                <a:effectLst/>
              </a:rPr>
              <a:t>, CC BY-SA 4.0</a:t>
            </a:r>
            <a:endParaRPr lang="en-NZ" sz="12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9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62443C1-C044-4159-9C79-74F3A7E3EB30}"/>
              </a:ext>
            </a:extLst>
          </p:cNvPr>
          <p:cNvSpPr/>
          <p:nvPr/>
        </p:nvSpPr>
        <p:spPr>
          <a:xfrm>
            <a:off x="6025674" y="1299347"/>
            <a:ext cx="170256" cy="4598726"/>
          </a:xfrm>
          <a:prstGeom prst="rect">
            <a:avLst/>
          </a:prstGeom>
          <a:solidFill>
            <a:srgbClr val="00B2C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B2B151-8B8E-4641-B74F-C23B08663139}"/>
              </a:ext>
            </a:extLst>
          </p:cNvPr>
          <p:cNvGrpSpPr/>
          <p:nvPr/>
        </p:nvGrpSpPr>
        <p:grpSpPr>
          <a:xfrm>
            <a:off x="9950570" y="3866720"/>
            <a:ext cx="661720" cy="1922571"/>
            <a:chOff x="8525982" y="4317151"/>
            <a:chExt cx="661720" cy="19225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E7B7F00-DECC-4A10-95D1-589F1B174A35}"/>
                </a:ext>
              </a:extLst>
            </p:cNvPr>
            <p:cNvSpPr/>
            <p:nvPr/>
          </p:nvSpPr>
          <p:spPr>
            <a:xfrm>
              <a:off x="8620128" y="5884354"/>
              <a:ext cx="511370" cy="3422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D17791-2EA9-41CC-A442-1D450F56F154}"/>
                </a:ext>
              </a:extLst>
            </p:cNvPr>
            <p:cNvGrpSpPr/>
            <p:nvPr/>
          </p:nvGrpSpPr>
          <p:grpSpPr>
            <a:xfrm>
              <a:off x="8525982" y="4317151"/>
              <a:ext cx="661720" cy="1922571"/>
              <a:chOff x="8525982" y="4317151"/>
              <a:chExt cx="661720" cy="192257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60BBE95-D3DF-489C-925B-691B7D55D2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2375" y="4565677"/>
                <a:ext cx="0" cy="132701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0CB952AA-FA87-4F66-B8C9-7C568B697A50}"/>
                  </a:ext>
                </a:extLst>
              </p:cNvPr>
              <p:cNvSpPr/>
              <p:nvPr/>
            </p:nvSpPr>
            <p:spPr>
              <a:xfrm rot="5400000">
                <a:off x="8795939" y="4175657"/>
                <a:ext cx="92870" cy="375857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1F1653-CBFF-469A-A957-76882EDFD53E}"/>
                  </a:ext>
                </a:extLst>
              </p:cNvPr>
              <p:cNvSpPr txBox="1"/>
              <p:nvPr/>
            </p:nvSpPr>
            <p:spPr>
              <a:xfrm>
                <a:off x="8525982" y="5870390"/>
                <a:ext cx="66172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NZ" dirty="0">
                    <a:solidFill>
                      <a:schemeClr val="bg1"/>
                    </a:solidFill>
                  </a:rPr>
                  <a:t> Stop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8766F1-AC9D-49FB-8B71-D7E2BD75491E}"/>
              </a:ext>
            </a:extLst>
          </p:cNvPr>
          <p:cNvSpPr txBox="1"/>
          <p:nvPr/>
        </p:nvSpPr>
        <p:spPr>
          <a:xfrm>
            <a:off x="4721709" y="4554227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>
                <a:solidFill>
                  <a:srgbClr val="5775A9"/>
                </a:solidFill>
              </a:rPr>
              <a:t>Translation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99CEB-E3EE-45D4-8BA0-1C9F16031A99}"/>
              </a:ext>
            </a:extLst>
          </p:cNvPr>
          <p:cNvGrpSpPr/>
          <p:nvPr/>
        </p:nvGrpSpPr>
        <p:grpSpPr>
          <a:xfrm>
            <a:off x="5879562" y="3864583"/>
            <a:ext cx="511370" cy="1911567"/>
            <a:chOff x="3409842" y="4337079"/>
            <a:chExt cx="511370" cy="19115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07E705-2AD2-4B49-9C73-42928802AD1E}"/>
                </a:ext>
              </a:extLst>
            </p:cNvPr>
            <p:cNvSpPr/>
            <p:nvPr/>
          </p:nvSpPr>
          <p:spPr>
            <a:xfrm>
              <a:off x="3409842" y="5906419"/>
              <a:ext cx="511370" cy="342227"/>
            </a:xfrm>
            <a:prstGeom prst="ellipse">
              <a:avLst/>
            </a:prstGeom>
            <a:solidFill>
              <a:srgbClr val="5775A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2FE90BA6-E4A0-449E-9605-2D4ED6C964FB}"/>
                </a:ext>
              </a:extLst>
            </p:cNvPr>
            <p:cNvSpPr/>
            <p:nvPr/>
          </p:nvSpPr>
          <p:spPr>
            <a:xfrm rot="5400000">
              <a:off x="3578373" y="4240712"/>
              <a:ext cx="115034" cy="307767"/>
            </a:xfrm>
            <a:prstGeom prst="rightBrace">
              <a:avLst/>
            </a:prstGeom>
            <a:ln w="381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1C1161-C3E7-417F-BE95-687AE764C64E}"/>
                </a:ext>
              </a:extLst>
            </p:cNvPr>
            <p:cNvCxnSpPr>
              <a:cxnSpLocks/>
            </p:cNvCxnSpPr>
            <p:nvPr/>
          </p:nvCxnSpPr>
          <p:spPr>
            <a:xfrm>
              <a:off x="3631139" y="4529278"/>
              <a:ext cx="0" cy="1335963"/>
            </a:xfrm>
            <a:prstGeom prst="line">
              <a:avLst/>
            </a:prstGeom>
            <a:ln w="38100">
              <a:solidFill>
                <a:srgbClr val="ED7D3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D50224-4F58-419C-A229-2808555BCC60}"/>
              </a:ext>
            </a:extLst>
          </p:cNvPr>
          <p:cNvSpPr txBox="1"/>
          <p:nvPr/>
        </p:nvSpPr>
        <p:spPr>
          <a:xfrm>
            <a:off x="5945217" y="545074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V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D6B65C-5C5D-491B-8021-5E002C5AC2E5}"/>
              </a:ext>
            </a:extLst>
          </p:cNvPr>
          <p:cNvGrpSpPr/>
          <p:nvPr/>
        </p:nvGrpSpPr>
        <p:grpSpPr>
          <a:xfrm>
            <a:off x="1896914" y="2538690"/>
            <a:ext cx="9412170" cy="1286221"/>
            <a:chOff x="2324186" y="3429000"/>
            <a:chExt cx="9412170" cy="12862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3ECCD3-373B-4C48-887D-2C783DDA01D0}"/>
                </a:ext>
              </a:extLst>
            </p:cNvPr>
            <p:cNvGrpSpPr/>
            <p:nvPr/>
          </p:nvGrpSpPr>
          <p:grpSpPr>
            <a:xfrm>
              <a:off x="2324186" y="3429000"/>
              <a:ext cx="9412170" cy="1279373"/>
              <a:chOff x="-441367" y="3034186"/>
              <a:chExt cx="9412170" cy="127937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96D3635-5392-47A3-9195-E581DB5461FF}"/>
                  </a:ext>
                </a:extLst>
              </p:cNvPr>
              <p:cNvGrpSpPr/>
              <p:nvPr/>
            </p:nvGrpSpPr>
            <p:grpSpPr>
              <a:xfrm>
                <a:off x="-441367" y="3034186"/>
                <a:ext cx="9412170" cy="1260624"/>
                <a:chOff x="-441367" y="3034186"/>
                <a:chExt cx="9412170" cy="1260624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FB0D91C-3929-4505-A60D-F33FE71E697C}"/>
                    </a:ext>
                  </a:extLst>
                </p:cNvPr>
                <p:cNvSpPr/>
                <p:nvPr/>
              </p:nvSpPr>
              <p:spPr>
                <a:xfrm>
                  <a:off x="61869" y="3987043"/>
                  <a:ext cx="8864502" cy="307767"/>
                </a:xfrm>
                <a:prstGeom prst="rect">
                  <a:avLst/>
                </a:prstGeom>
                <a:solidFill>
                  <a:srgbClr val="5775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                              ………..</a:t>
                  </a:r>
                  <a:endParaRPr lang="en-NZ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A3FB111-ECE3-4827-AF4E-714E94F86CF5}"/>
                    </a:ext>
                  </a:extLst>
                </p:cNvPr>
                <p:cNvSpPr/>
                <p:nvPr/>
              </p:nvSpPr>
              <p:spPr>
                <a:xfrm>
                  <a:off x="8061558" y="4000293"/>
                  <a:ext cx="909245" cy="254484"/>
                </a:xfrm>
                <a:prstGeom prst="rect">
                  <a:avLst/>
                </a:prstGeom>
                <a:pattFill prst="pct5">
                  <a:fgClr>
                    <a:srgbClr val="5775A9"/>
                  </a:fgClr>
                  <a:bgClr>
                    <a:schemeClr val="bg1"/>
                  </a:bgClr>
                </a:pattFill>
                <a:ln>
                  <a:solidFill>
                    <a:srgbClr val="5775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Z">
                      <a:solidFill>
                        <a:srgbClr val="5E7BAD"/>
                      </a:solidFill>
                    </a:rPr>
                    <a:t>3’UTR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1B4D2AC-1E8E-4710-ADB8-F8F59F0948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527" y="3034186"/>
                  <a:ext cx="0" cy="754791"/>
                </a:xfrm>
                <a:prstGeom prst="line">
                  <a:avLst/>
                </a:prstGeom>
                <a:ln w="38100">
                  <a:solidFill>
                    <a:srgbClr val="ED7D3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2C89C03-E665-4E5F-AD78-FF45AF9292F9}"/>
                    </a:ext>
                  </a:extLst>
                </p:cNvPr>
                <p:cNvSpPr/>
                <p:nvPr/>
              </p:nvSpPr>
              <p:spPr>
                <a:xfrm>
                  <a:off x="-441367" y="3975990"/>
                  <a:ext cx="785943" cy="307767"/>
                </a:xfrm>
                <a:prstGeom prst="rect">
                  <a:avLst/>
                </a:prstGeom>
                <a:pattFill prst="pct5">
                  <a:fgClr>
                    <a:srgbClr val="5775A9"/>
                  </a:fgClr>
                  <a:bgClr>
                    <a:schemeClr val="bg1"/>
                  </a:bgClr>
                </a:pattFill>
                <a:ln>
                  <a:solidFill>
                    <a:srgbClr val="5775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Z">
                      <a:solidFill>
                        <a:srgbClr val="5E7BAD"/>
                      </a:solidFill>
                    </a:rPr>
                    <a:t>5’UTR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A16170-F043-4A7B-95F2-811DD10EBA5E}"/>
                    </a:ext>
                  </a:extLst>
                </p:cNvPr>
                <p:cNvSpPr txBox="1"/>
                <p:nvPr/>
              </p:nvSpPr>
              <p:spPr>
                <a:xfrm>
                  <a:off x="1215841" y="3230708"/>
                  <a:ext cx="2452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Z" i="1">
                      <a:solidFill>
                        <a:srgbClr val="5775A9"/>
                      </a:solidFill>
                    </a:rPr>
                    <a:t>Transcription &amp; Splicing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FB43D8-A016-4A20-BD48-9B7F211DAA90}"/>
                  </a:ext>
                </a:extLst>
              </p:cNvPr>
              <p:cNvSpPr txBox="1"/>
              <p:nvPr/>
            </p:nvSpPr>
            <p:spPr>
              <a:xfrm>
                <a:off x="314455" y="3944227"/>
                <a:ext cx="605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>
                    <a:solidFill>
                      <a:schemeClr val="bg1"/>
                    </a:solidFill>
                  </a:rPr>
                  <a:t>ATG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D3A469-6CD1-41DA-936E-79BB78C4A462}"/>
                </a:ext>
              </a:extLst>
            </p:cNvPr>
            <p:cNvSpPr txBox="1"/>
            <p:nvPr/>
          </p:nvSpPr>
          <p:spPr>
            <a:xfrm>
              <a:off x="10280855" y="4345889"/>
              <a:ext cx="1411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TAA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C43053-28BA-40EC-B92B-99163F0B4221}"/>
                </a:ext>
              </a:extLst>
            </p:cNvPr>
            <p:cNvSpPr txBox="1"/>
            <p:nvPr/>
          </p:nvSpPr>
          <p:spPr>
            <a:xfrm>
              <a:off x="7325221" y="4050576"/>
              <a:ext cx="2298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/>
                <a:t>Coding DNA (mRNA)</a:t>
              </a:r>
              <a:endParaRPr lang="en-NZ" i="1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7FABE2-8B88-46DB-905B-5FA4575C8618}"/>
              </a:ext>
            </a:extLst>
          </p:cNvPr>
          <p:cNvSpPr txBox="1"/>
          <p:nvPr/>
        </p:nvSpPr>
        <p:spPr>
          <a:xfrm>
            <a:off x="7553260" y="5257590"/>
            <a:ext cx="89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Protein</a:t>
            </a:r>
            <a:endParaRPr lang="en-NZ" i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8C46D9-C974-48B9-A647-46E0EDE7BDBA}"/>
              </a:ext>
            </a:extLst>
          </p:cNvPr>
          <p:cNvGrpSpPr/>
          <p:nvPr/>
        </p:nvGrpSpPr>
        <p:grpSpPr>
          <a:xfrm>
            <a:off x="2887866" y="3877165"/>
            <a:ext cx="511370" cy="1897152"/>
            <a:chOff x="2912259" y="4341560"/>
            <a:chExt cx="511370" cy="18971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9D1CEE2-AA35-4F6C-A82E-72D9C30B0818}"/>
                </a:ext>
              </a:extLst>
            </p:cNvPr>
            <p:cNvSpPr/>
            <p:nvPr/>
          </p:nvSpPr>
          <p:spPr>
            <a:xfrm>
              <a:off x="2912259" y="5896485"/>
              <a:ext cx="511370" cy="3422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solidFill>
                  <a:srgbClr val="00FFFF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179A128-8404-4E3E-95AD-58BACD9DE2AE}"/>
                </a:ext>
              </a:extLst>
            </p:cNvPr>
            <p:cNvGrpSpPr/>
            <p:nvPr/>
          </p:nvGrpSpPr>
          <p:grpSpPr>
            <a:xfrm>
              <a:off x="2964722" y="4341560"/>
              <a:ext cx="400936" cy="1880788"/>
              <a:chOff x="2964722" y="4341560"/>
              <a:chExt cx="400936" cy="1880788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C6B1A5B-41AB-4E9B-8814-2AD104768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9186" y="4548391"/>
                <a:ext cx="0" cy="133596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ight Brace 29">
                <a:extLst>
                  <a:ext uri="{FF2B5EF4-FFF2-40B4-BE49-F238E27FC236}">
                    <a16:creationId xmlns:a16="http://schemas.microsoft.com/office/drawing/2014/main" id="{EDB9A3C7-C2A4-43C9-BA37-15AE7052A900}"/>
                  </a:ext>
                </a:extLst>
              </p:cNvPr>
              <p:cNvSpPr/>
              <p:nvPr/>
            </p:nvSpPr>
            <p:spPr>
              <a:xfrm rot="5400000">
                <a:off x="3061089" y="4245193"/>
                <a:ext cx="115034" cy="307767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F94DB3-BB96-4918-A99B-C54C6D4D4A22}"/>
                  </a:ext>
                </a:extLst>
              </p:cNvPr>
              <p:cNvSpPr txBox="1"/>
              <p:nvPr/>
            </p:nvSpPr>
            <p:spPr>
              <a:xfrm>
                <a:off x="2974204" y="5853016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3D5F00-648F-4532-B691-F81735B4C7E8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409014" y="5604625"/>
            <a:ext cx="3541556" cy="1224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D34114-CBE8-4FA6-BA43-BBBD72A7B8ED}"/>
              </a:ext>
            </a:extLst>
          </p:cNvPr>
          <p:cNvCxnSpPr>
            <a:cxnSpLocks/>
          </p:cNvCxnSpPr>
          <p:nvPr/>
        </p:nvCxnSpPr>
        <p:spPr>
          <a:xfrm>
            <a:off x="3441344" y="5584022"/>
            <a:ext cx="245078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C5AF915-C376-4E74-BC6C-81AB0910181E}"/>
              </a:ext>
            </a:extLst>
          </p:cNvPr>
          <p:cNvSpPr txBox="1"/>
          <p:nvPr/>
        </p:nvSpPr>
        <p:spPr>
          <a:xfrm>
            <a:off x="5027589" y="3509101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>
                <a:solidFill>
                  <a:schemeClr val="bg1"/>
                </a:solidFill>
              </a:rPr>
              <a:t>….ACA GTG AAA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DE5EEC-0238-4214-88F6-EC7E289C10EA}"/>
              </a:ext>
            </a:extLst>
          </p:cNvPr>
          <p:cNvSpPr txBox="1"/>
          <p:nvPr/>
        </p:nvSpPr>
        <p:spPr>
          <a:xfrm>
            <a:off x="5043199" y="3455579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….ACA G</a:t>
            </a:r>
            <a:r>
              <a:rPr lang="en-NZ" b="1" dirty="0">
                <a:solidFill>
                  <a:srgbClr val="ED7D31"/>
                </a:solidFill>
                <a:highlight>
                  <a:srgbClr val="000000"/>
                </a:highlight>
              </a:rPr>
              <a:t>A</a:t>
            </a:r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G AAA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03B38B-E188-452B-8319-12F1E56CBC48}"/>
              </a:ext>
            </a:extLst>
          </p:cNvPr>
          <p:cNvGrpSpPr/>
          <p:nvPr/>
        </p:nvGrpSpPr>
        <p:grpSpPr>
          <a:xfrm>
            <a:off x="5892126" y="5425932"/>
            <a:ext cx="511370" cy="369332"/>
            <a:chOff x="7575237" y="5219729"/>
            <a:chExt cx="511370" cy="369332"/>
          </a:xfrm>
          <a:solidFill>
            <a:schemeClr val="bg1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DC26D9C-871E-4E92-A08B-60C22DB32891}"/>
                </a:ext>
              </a:extLst>
            </p:cNvPr>
            <p:cNvSpPr/>
            <p:nvPr/>
          </p:nvSpPr>
          <p:spPr>
            <a:xfrm>
              <a:off x="7575237" y="5244125"/>
              <a:ext cx="511370" cy="342227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rgbClr val="00FFFF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3FDFE6-E898-4C2B-8044-8EAADF49E70F}"/>
                </a:ext>
              </a:extLst>
            </p:cNvPr>
            <p:cNvSpPr txBox="1"/>
            <p:nvPr/>
          </p:nvSpPr>
          <p:spPr>
            <a:xfrm>
              <a:off x="7676753" y="521972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b="1" dirty="0">
                  <a:solidFill>
                    <a:srgbClr val="ED7D31"/>
                  </a:solidFill>
                </a:rPr>
                <a:t>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CE2FC5B-C396-4425-932E-414BDFBC2618}"/>
              </a:ext>
            </a:extLst>
          </p:cNvPr>
          <p:cNvSpPr txBox="1"/>
          <p:nvPr/>
        </p:nvSpPr>
        <p:spPr>
          <a:xfrm>
            <a:off x="-15247" y="2566087"/>
            <a:ext cx="3026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2CA"/>
                </a:solidFill>
              </a:rPr>
              <a:t>NM_004333.5:c.1799T&gt;A</a:t>
            </a:r>
          </a:p>
          <a:p>
            <a:r>
              <a:rPr lang="en-NZ" i="1" dirty="0">
                <a:solidFill>
                  <a:srgbClr val="00B2CA"/>
                </a:solidFill>
              </a:rPr>
              <a:t>Coding DNA position 1799 in gene, T replaced with 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FD4F5D-3DA3-4487-9D10-CEF3B6E4931B}"/>
              </a:ext>
            </a:extLst>
          </p:cNvPr>
          <p:cNvSpPr/>
          <p:nvPr/>
        </p:nvSpPr>
        <p:spPr>
          <a:xfrm>
            <a:off x="1619895" y="2041106"/>
            <a:ext cx="9731236" cy="301994"/>
          </a:xfrm>
          <a:prstGeom prst="rect">
            <a:avLst/>
          </a:prstGeom>
          <a:solidFill>
            <a:srgbClr val="FEE2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5E7FE2-3645-44AC-875B-EC76F2728BA5}"/>
              </a:ext>
            </a:extLst>
          </p:cNvPr>
          <p:cNvSpPr txBox="1"/>
          <p:nvPr/>
        </p:nvSpPr>
        <p:spPr>
          <a:xfrm>
            <a:off x="7022562" y="2028678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FFC000"/>
                </a:solidFill>
              </a:rPr>
              <a:t>Intron 15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DFE816-957D-448E-85F8-4EFF577D73D8}"/>
              </a:ext>
            </a:extLst>
          </p:cNvPr>
          <p:cNvSpPr/>
          <p:nvPr/>
        </p:nvSpPr>
        <p:spPr>
          <a:xfrm>
            <a:off x="1735844" y="2042853"/>
            <a:ext cx="1137287" cy="302400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6C3F7F-B14A-4E18-9114-99F4F2C41A8E}"/>
              </a:ext>
            </a:extLst>
          </p:cNvPr>
          <p:cNvSpPr/>
          <p:nvPr/>
        </p:nvSpPr>
        <p:spPr>
          <a:xfrm>
            <a:off x="8065286" y="2063987"/>
            <a:ext cx="1053133" cy="266024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64DBB7-7BC5-4CB1-95A4-09522C756F2E}"/>
              </a:ext>
            </a:extLst>
          </p:cNvPr>
          <p:cNvSpPr txBox="1"/>
          <p:nvPr/>
        </p:nvSpPr>
        <p:spPr>
          <a:xfrm>
            <a:off x="8124033" y="2019507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16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752692-126C-49C6-B817-A8238F11472F}"/>
              </a:ext>
            </a:extLst>
          </p:cNvPr>
          <p:cNvSpPr/>
          <p:nvPr/>
        </p:nvSpPr>
        <p:spPr>
          <a:xfrm>
            <a:off x="10103521" y="2046121"/>
            <a:ext cx="1154868" cy="286126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FC60E2-ED27-4AA5-9F44-C1E4178E26D5}"/>
              </a:ext>
            </a:extLst>
          </p:cNvPr>
          <p:cNvSpPr/>
          <p:nvPr/>
        </p:nvSpPr>
        <p:spPr>
          <a:xfrm>
            <a:off x="4861569" y="2042592"/>
            <a:ext cx="2217816" cy="311561"/>
          </a:xfrm>
          <a:prstGeom prst="rect">
            <a:avLst/>
          </a:prstGeom>
          <a:solidFill>
            <a:srgbClr val="577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EB5518-423F-4865-BA38-0A2D6410A4F8}"/>
              </a:ext>
            </a:extLst>
          </p:cNvPr>
          <p:cNvGrpSpPr/>
          <p:nvPr/>
        </p:nvGrpSpPr>
        <p:grpSpPr>
          <a:xfrm>
            <a:off x="5065645" y="557515"/>
            <a:ext cx="2516685" cy="593256"/>
            <a:chOff x="8837115" y="1417335"/>
            <a:chExt cx="2516685" cy="59325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F5963E-E532-4110-8712-140F4B7A9BB0}"/>
                </a:ext>
              </a:extLst>
            </p:cNvPr>
            <p:cNvSpPr txBox="1"/>
            <p:nvPr/>
          </p:nvSpPr>
          <p:spPr>
            <a:xfrm>
              <a:off x="8837115" y="1417335"/>
              <a:ext cx="1741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>
                  <a:solidFill>
                    <a:schemeClr val="accent6"/>
                  </a:solidFill>
                </a:rPr>
                <a:t>Chromosome 7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C2C30B-CDE7-4DFA-BECC-ECB69BE12DF9}"/>
                </a:ext>
              </a:extLst>
            </p:cNvPr>
            <p:cNvSpPr/>
            <p:nvPr/>
          </p:nvSpPr>
          <p:spPr>
            <a:xfrm>
              <a:off x="9608222" y="1819747"/>
              <a:ext cx="1745578" cy="18826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E2DDD77-6678-4992-BCE0-73C18FDF320B}"/>
                </a:ext>
              </a:extLst>
            </p:cNvPr>
            <p:cNvSpPr/>
            <p:nvPr/>
          </p:nvSpPr>
          <p:spPr>
            <a:xfrm>
              <a:off x="8918812" y="1822331"/>
              <a:ext cx="689410" cy="18826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0B32EBB-E48E-4988-B19F-252D1423ECD5}"/>
                </a:ext>
              </a:extLst>
            </p:cNvPr>
            <p:cNvSpPr/>
            <p:nvPr/>
          </p:nvSpPr>
          <p:spPr>
            <a:xfrm>
              <a:off x="9905302" y="1819747"/>
              <a:ext cx="90451" cy="188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1A4DA7-983D-46E1-B997-11EFDA6BA252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6179058" y="1148187"/>
            <a:ext cx="5166757" cy="864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0EEE32-BE76-427C-A2D3-49D556569297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1619896" y="1148187"/>
            <a:ext cx="4559162" cy="856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882FEE4-6CEA-4B75-A54C-D483464532E8}"/>
              </a:ext>
            </a:extLst>
          </p:cNvPr>
          <p:cNvSpPr txBox="1"/>
          <p:nvPr/>
        </p:nvSpPr>
        <p:spPr>
          <a:xfrm>
            <a:off x="6948877" y="1697397"/>
            <a:ext cx="230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BRAF genomic DNA</a:t>
            </a:r>
            <a:endParaRPr lang="en-NZ" i="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A327E3-DA57-4CA8-8E77-1B56990BE123}"/>
              </a:ext>
            </a:extLst>
          </p:cNvPr>
          <p:cNvSpPr txBox="1"/>
          <p:nvPr/>
        </p:nvSpPr>
        <p:spPr>
          <a:xfrm>
            <a:off x="3311148" y="2012333"/>
            <a:ext cx="110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rgbClr val="FFC000"/>
                </a:solidFill>
              </a:rPr>
              <a:t>Intron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6B14F7-83C2-436E-B63F-FE791B989B1F}"/>
              </a:ext>
            </a:extLst>
          </p:cNvPr>
          <p:cNvSpPr txBox="1"/>
          <p:nvPr/>
        </p:nvSpPr>
        <p:spPr>
          <a:xfrm>
            <a:off x="1886978" y="2004518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chemeClr val="bg1"/>
                </a:solidFill>
              </a:rPr>
              <a:t>Exon 14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C5A4F69-51FF-4E9E-A484-700CBE96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155" y="24977"/>
            <a:ext cx="1298337" cy="14969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D356D0C-9B63-4AD2-9A29-109732391063}"/>
              </a:ext>
            </a:extLst>
          </p:cNvPr>
          <p:cNvSpPr txBox="1"/>
          <p:nvPr/>
        </p:nvSpPr>
        <p:spPr>
          <a:xfrm>
            <a:off x="158382" y="5934670"/>
            <a:ext cx="4360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00B2CA"/>
                </a:solidFill>
              </a:rPr>
              <a:t>p.V600E (p.Val600Glu)</a:t>
            </a:r>
          </a:p>
          <a:p>
            <a:r>
              <a:rPr lang="en-NZ" i="1" dirty="0">
                <a:solidFill>
                  <a:srgbClr val="00B2CA"/>
                </a:solidFill>
              </a:rPr>
              <a:t>Valine in position 600 of protein replaced with Glutamic acid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6AFF3A-67BE-48D9-B634-401F50D90CF4}"/>
              </a:ext>
            </a:extLst>
          </p:cNvPr>
          <p:cNvSpPr txBox="1"/>
          <p:nvPr/>
        </p:nvSpPr>
        <p:spPr>
          <a:xfrm>
            <a:off x="5466610" y="322085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c.1799T&gt;A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3E4BA5-089D-471A-8894-CE8F748F616A}"/>
              </a:ext>
            </a:extLst>
          </p:cNvPr>
          <p:cNvSpPr txBox="1"/>
          <p:nvPr/>
        </p:nvSpPr>
        <p:spPr>
          <a:xfrm>
            <a:off x="5625037" y="5828278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p.V600E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3DDC30-0537-43A8-9950-65AAF594D178}"/>
              </a:ext>
            </a:extLst>
          </p:cNvPr>
          <p:cNvSpPr txBox="1"/>
          <p:nvPr/>
        </p:nvSpPr>
        <p:spPr>
          <a:xfrm>
            <a:off x="10127194" y="1984821"/>
            <a:ext cx="11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Exon 17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F4CC31E-56EE-4CDD-B889-9A0E380BDBA0}"/>
              </a:ext>
            </a:extLst>
          </p:cNvPr>
          <p:cNvGrpSpPr/>
          <p:nvPr/>
        </p:nvGrpSpPr>
        <p:grpSpPr>
          <a:xfrm>
            <a:off x="1650114" y="2292364"/>
            <a:ext cx="7591984" cy="360374"/>
            <a:chOff x="304688" y="3763821"/>
            <a:chExt cx="7591984" cy="360374"/>
          </a:xfrm>
        </p:grpSpPr>
        <p:pic>
          <p:nvPicPr>
            <p:cNvPr id="75" name="Graphic 74" descr="Scissors with solid fill">
              <a:extLst>
                <a:ext uri="{FF2B5EF4-FFF2-40B4-BE49-F238E27FC236}">
                  <a16:creationId xmlns:a16="http://schemas.microsoft.com/office/drawing/2014/main" id="{95241373-79CB-41F4-81A6-450C5BE4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304688" y="3837492"/>
              <a:ext cx="243614" cy="286703"/>
            </a:xfrm>
            <a:prstGeom prst="rect">
              <a:avLst/>
            </a:prstGeom>
          </p:spPr>
        </p:pic>
        <p:pic>
          <p:nvPicPr>
            <p:cNvPr id="76" name="Graphic 75" descr="Scissors with solid fill">
              <a:extLst>
                <a:ext uri="{FF2B5EF4-FFF2-40B4-BE49-F238E27FC236}">
                  <a16:creationId xmlns:a16="http://schemas.microsoft.com/office/drawing/2014/main" id="{A6B98434-C8CF-4334-AFE5-C0F7F4EBA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1400745" y="3825897"/>
              <a:ext cx="243614" cy="286703"/>
            </a:xfrm>
            <a:prstGeom prst="rect">
              <a:avLst/>
            </a:prstGeom>
          </p:spPr>
        </p:pic>
        <p:pic>
          <p:nvPicPr>
            <p:cNvPr id="77" name="Graphic 76" descr="Scissors with solid fill">
              <a:extLst>
                <a:ext uri="{FF2B5EF4-FFF2-40B4-BE49-F238E27FC236}">
                  <a16:creationId xmlns:a16="http://schemas.microsoft.com/office/drawing/2014/main" id="{0AFA20F9-4D7B-4EA7-9A9B-701403CC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7653058" y="3763821"/>
              <a:ext cx="243614" cy="286703"/>
            </a:xfrm>
            <a:prstGeom prst="rect">
              <a:avLst/>
            </a:prstGeom>
          </p:spPr>
        </p:pic>
        <p:pic>
          <p:nvPicPr>
            <p:cNvPr id="78" name="Graphic 77" descr="Scissors with solid fill">
              <a:extLst>
                <a:ext uri="{FF2B5EF4-FFF2-40B4-BE49-F238E27FC236}">
                  <a16:creationId xmlns:a16="http://schemas.microsoft.com/office/drawing/2014/main" id="{34A7FE3A-4E61-4BE1-9A72-EAB0DB89A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3408616" y="3804387"/>
              <a:ext cx="243614" cy="286703"/>
            </a:xfrm>
            <a:prstGeom prst="rect">
              <a:avLst/>
            </a:prstGeom>
          </p:spPr>
        </p:pic>
        <p:pic>
          <p:nvPicPr>
            <p:cNvPr id="79" name="Graphic 78" descr="Scissors with solid fill">
              <a:extLst>
                <a:ext uri="{FF2B5EF4-FFF2-40B4-BE49-F238E27FC236}">
                  <a16:creationId xmlns:a16="http://schemas.microsoft.com/office/drawing/2014/main" id="{32AD117E-6BEF-4DEA-9C8E-C49B3B6D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5624735" y="3820028"/>
              <a:ext cx="243614" cy="286703"/>
            </a:xfrm>
            <a:prstGeom prst="rect">
              <a:avLst/>
            </a:prstGeom>
          </p:spPr>
        </p:pic>
        <p:pic>
          <p:nvPicPr>
            <p:cNvPr id="80" name="Graphic 79" descr="Scissors with solid fill">
              <a:extLst>
                <a:ext uri="{FF2B5EF4-FFF2-40B4-BE49-F238E27FC236}">
                  <a16:creationId xmlns:a16="http://schemas.microsoft.com/office/drawing/2014/main" id="{3BBB38A0-11DA-4E4A-A0B4-2EF6A5BF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562658">
              <a:off x="6612113" y="3811437"/>
              <a:ext cx="243614" cy="286703"/>
            </a:xfrm>
            <a:prstGeom prst="rect">
              <a:avLst/>
            </a:prstGeom>
          </p:spPr>
        </p:pic>
      </p:grpSp>
      <p:pic>
        <p:nvPicPr>
          <p:cNvPr id="81" name="Graphic 80" descr="Scissors with solid fill">
            <a:extLst>
              <a:ext uri="{FF2B5EF4-FFF2-40B4-BE49-F238E27FC236}">
                <a16:creationId xmlns:a16="http://schemas.microsoft.com/office/drawing/2014/main" id="{EB8325F6-B476-439A-A149-E8DA727B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562658">
            <a:off x="9989523" y="2363869"/>
            <a:ext cx="243614" cy="286703"/>
          </a:xfrm>
          <a:prstGeom prst="rect">
            <a:avLst/>
          </a:prstGeom>
        </p:spPr>
      </p:pic>
      <p:pic>
        <p:nvPicPr>
          <p:cNvPr id="82" name="Graphic 81" descr="Scissors with solid fill">
            <a:extLst>
              <a:ext uri="{FF2B5EF4-FFF2-40B4-BE49-F238E27FC236}">
                <a16:creationId xmlns:a16="http://schemas.microsoft.com/office/drawing/2014/main" id="{51E422B5-65A1-4723-9141-057964919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562658">
            <a:off x="11102908" y="2332930"/>
            <a:ext cx="243614" cy="28670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04E9AE5-0064-4AC9-980D-A25BCFA0CF29}"/>
              </a:ext>
            </a:extLst>
          </p:cNvPr>
          <p:cNvSpPr txBox="1"/>
          <p:nvPr/>
        </p:nvSpPr>
        <p:spPr>
          <a:xfrm>
            <a:off x="5034224" y="2039042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….TTT CAC TGT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E7663B-B899-40E2-A1A2-D94057E8A223}"/>
              </a:ext>
            </a:extLst>
          </p:cNvPr>
          <p:cNvSpPr txBox="1"/>
          <p:nvPr/>
        </p:nvSpPr>
        <p:spPr>
          <a:xfrm>
            <a:off x="11821767" y="105158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NZ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2C4042-0D1A-48B8-9D95-F03110D9783B}"/>
              </a:ext>
            </a:extLst>
          </p:cNvPr>
          <p:cNvSpPr txBox="1"/>
          <p:nvPr/>
        </p:nvSpPr>
        <p:spPr>
          <a:xfrm>
            <a:off x="5043200" y="2012333"/>
            <a:ext cx="194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….TTT C</a:t>
            </a:r>
            <a:r>
              <a:rPr lang="en-NZ" b="1" dirty="0">
                <a:solidFill>
                  <a:srgbClr val="F6803C"/>
                </a:solidFill>
                <a:highlight>
                  <a:srgbClr val="5775A9"/>
                </a:highlight>
              </a:rPr>
              <a:t>T</a:t>
            </a:r>
            <a:r>
              <a:rPr lang="en-NZ" dirty="0">
                <a:solidFill>
                  <a:schemeClr val="bg1"/>
                </a:solidFill>
                <a:highlight>
                  <a:srgbClr val="5775A9"/>
                </a:highlight>
              </a:rPr>
              <a:t>C TGT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3021E1-E532-4DC6-BFC0-1148D21A6ABD}"/>
              </a:ext>
            </a:extLst>
          </p:cNvPr>
          <p:cNvSpPr txBox="1"/>
          <p:nvPr/>
        </p:nvSpPr>
        <p:spPr>
          <a:xfrm>
            <a:off x="50508" y="541167"/>
            <a:ext cx="303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00B2CA"/>
                </a:solidFill>
              </a:rPr>
              <a:t>Chr7:g.140,453,136A&gt;T</a:t>
            </a:r>
          </a:p>
          <a:p>
            <a:r>
              <a:rPr lang="en-NZ" i="1" dirty="0">
                <a:solidFill>
                  <a:srgbClr val="00B2CA"/>
                </a:solidFill>
              </a:rPr>
              <a:t>genomic pos140453136A&gt;T</a:t>
            </a:r>
          </a:p>
          <a:p>
            <a:r>
              <a:rPr lang="en-NZ" i="1" dirty="0">
                <a:solidFill>
                  <a:srgbClr val="00B2CA"/>
                </a:solidFill>
              </a:rPr>
              <a:t>on </a:t>
            </a:r>
            <a:r>
              <a:rPr lang="en-NZ" i="1" dirty="0" err="1">
                <a:solidFill>
                  <a:srgbClr val="00B2CA"/>
                </a:solidFill>
              </a:rPr>
              <a:t>chr</a:t>
            </a:r>
            <a:r>
              <a:rPr lang="en-NZ" i="1" dirty="0">
                <a:solidFill>
                  <a:srgbClr val="00B2CA"/>
                </a:solidFill>
              </a:rPr>
              <a:t> 7, A replaced with T</a:t>
            </a:r>
            <a:r>
              <a:rPr lang="en-NZ" b="1" dirty="0">
                <a:solidFill>
                  <a:srgbClr val="00B2CA"/>
                </a:solidFill>
              </a:rPr>
              <a:t> </a:t>
            </a:r>
          </a:p>
          <a:p>
            <a:endParaRPr lang="en-NZ" dirty="0">
              <a:solidFill>
                <a:srgbClr val="00B2CA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9FB5CE7-06FE-4AAC-809E-B1F72A3DECDD}"/>
              </a:ext>
            </a:extLst>
          </p:cNvPr>
          <p:cNvSpPr txBox="1"/>
          <p:nvPr/>
        </p:nvSpPr>
        <p:spPr>
          <a:xfrm>
            <a:off x="11040959" y="4574634"/>
            <a:ext cx="644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8000" dirty="0">
                <a:solidFill>
                  <a:srgbClr val="00B2C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3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64" grpId="0"/>
      <p:bldP spid="60" grpId="0"/>
      <p:bldP spid="67" grpId="0"/>
      <p:bldP spid="83" grpId="0"/>
      <p:bldP spid="85" grpId="0"/>
      <p:bldP spid="8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2020">
      <a:dk1>
        <a:srgbClr val="0F4C81"/>
      </a:dk1>
      <a:lt1>
        <a:sysClr val="window" lastClr="FFFFFF"/>
      </a:lt1>
      <a:dk2>
        <a:srgbClr val="2A2A35"/>
      </a:dk2>
      <a:lt2>
        <a:srgbClr val="F0EDE5"/>
      </a:lt2>
      <a:accent1>
        <a:srgbClr val="C4AB5F"/>
      </a:accent1>
      <a:accent2>
        <a:srgbClr val="A26A32"/>
      </a:accent2>
      <a:accent3>
        <a:srgbClr val="71706C"/>
      </a:accent3>
      <a:accent4>
        <a:srgbClr val="C4BBAC"/>
      </a:accent4>
      <a:accent5>
        <a:srgbClr val="711E2D"/>
      </a:accent5>
      <a:accent6>
        <a:srgbClr val="DBCBBD"/>
      </a:accent6>
      <a:hlink>
        <a:srgbClr val="7F3362"/>
      </a:hlink>
      <a:folHlink>
        <a:srgbClr val="CCA4BC"/>
      </a:folHlink>
    </a:clrScheme>
    <a:fontScheme name="Custom 1">
      <a:majorFont>
        <a:latin typeface="Franklin Gothic Demi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TAMSIN THESIS 20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69B9"/>
      </a:accent1>
      <a:accent2>
        <a:srgbClr val="00B2CA"/>
      </a:accent2>
      <a:accent3>
        <a:srgbClr val="5BC2A3"/>
      </a:accent3>
      <a:accent4>
        <a:srgbClr val="AABF8D"/>
      </a:accent4>
      <a:accent5>
        <a:srgbClr val="F9BC76"/>
      </a:accent5>
      <a:accent6>
        <a:srgbClr val="F6803C"/>
      </a:accent6>
      <a:hlink>
        <a:srgbClr val="0000FF"/>
      </a:hlink>
      <a:folHlink>
        <a:srgbClr val="800080"/>
      </a:folHlink>
    </a:clrScheme>
    <a:fontScheme name="Custom 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1718</Words>
  <Application>Microsoft Office PowerPoint</Application>
  <PresentationFormat>Widescreen</PresentationFormat>
  <Paragraphs>479</Paragraphs>
  <Slides>36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Franklin Gothic Demi</vt:lpstr>
      <vt:lpstr>Segoe UI</vt:lpstr>
      <vt:lpstr>Segoe UI Semibold</vt:lpstr>
      <vt:lpstr>Segoe UI Symbol</vt:lpstr>
      <vt:lpstr>Office Theme</vt:lpstr>
      <vt:lpstr>Office Theme</vt:lpstr>
      <vt:lpstr>Office Theme</vt:lpstr>
      <vt:lpstr>Office Theme</vt:lpstr>
      <vt:lpstr>Office Theme</vt:lpstr>
      <vt:lpstr>Genomics for Cancer Clinicians</vt:lpstr>
      <vt:lpstr>Acknowledgements</vt:lpstr>
      <vt:lpstr>Schedule</vt:lpstr>
      <vt:lpstr> Practical variant interpretation  Dr. Polona Le Quesne Stabej</vt:lpstr>
      <vt:lpstr>PowerPoint Presentation</vt:lpstr>
      <vt:lpstr>Cancer and Genomic Testing</vt:lpstr>
      <vt:lpstr>PowerPoint Presentation</vt:lpstr>
      <vt:lpstr>The genome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Cancer and Genomic Testing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1 Metastatic colorectal cancer  BRAF V600E and resistance to therapy through BRAF exon 2-10 deletion </dc:title>
  <dc:creator>Polona Le Quesne Stabej</dc:creator>
  <cp:lastModifiedBy>Polona Le Quesne Stabej</cp:lastModifiedBy>
  <cp:revision>1</cp:revision>
  <dcterms:created xsi:type="dcterms:W3CDTF">2022-03-24T22:10:24Z</dcterms:created>
  <dcterms:modified xsi:type="dcterms:W3CDTF">2022-06-06T21:21:18Z</dcterms:modified>
</cp:coreProperties>
</file>