
<file path=[Content_Types].xml><?xml version="1.0" encoding="utf-8"?>
<Types xmlns="http://schemas.openxmlformats.org/package/2006/content-types">
  <Default Extension="glb" ContentType="model/gltf.binary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77" r:id="rId2"/>
    <p:sldMasterId id="2147483685" r:id="rId3"/>
  </p:sldMasterIdLst>
  <p:notesMasterIdLst>
    <p:notesMasterId r:id="rId37"/>
  </p:notesMasterIdLst>
  <p:sldIdLst>
    <p:sldId id="409" r:id="rId4"/>
    <p:sldId id="362" r:id="rId5"/>
    <p:sldId id="323" r:id="rId6"/>
    <p:sldId id="361" r:id="rId7"/>
    <p:sldId id="364" r:id="rId8"/>
    <p:sldId id="390" r:id="rId9"/>
    <p:sldId id="348" r:id="rId10"/>
    <p:sldId id="259" r:id="rId11"/>
    <p:sldId id="401" r:id="rId12"/>
    <p:sldId id="318" r:id="rId13"/>
    <p:sldId id="332" r:id="rId14"/>
    <p:sldId id="386" r:id="rId15"/>
    <p:sldId id="310" r:id="rId16"/>
    <p:sldId id="353" r:id="rId17"/>
    <p:sldId id="374" r:id="rId18"/>
    <p:sldId id="375" r:id="rId19"/>
    <p:sldId id="399" r:id="rId20"/>
    <p:sldId id="392" r:id="rId21"/>
    <p:sldId id="404" r:id="rId22"/>
    <p:sldId id="405" r:id="rId23"/>
    <p:sldId id="406" r:id="rId24"/>
    <p:sldId id="371" r:id="rId25"/>
    <p:sldId id="397" r:id="rId26"/>
    <p:sldId id="394" r:id="rId27"/>
    <p:sldId id="400" r:id="rId28"/>
    <p:sldId id="377" r:id="rId29"/>
    <p:sldId id="389" r:id="rId30"/>
    <p:sldId id="295" r:id="rId31"/>
    <p:sldId id="383" r:id="rId32"/>
    <p:sldId id="384" r:id="rId33"/>
    <p:sldId id="385" r:id="rId34"/>
    <p:sldId id="408" r:id="rId35"/>
    <p:sldId id="4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B42E45-089B-9EE3-779F-54898F48FC2F}" name="Tamsin Robb" initials="TR" userId="S::trob643@uoa.auckland.ac.nz::08b92a07-6bd8-452a-a658-dd665a97267e" providerId="AD"/>
  <p188:author id="{504655EE-4BE6-A929-F259-C295728F8D19}" name="Polona Le Quesne Stabej" initials="PS" userId="S::pleq986@uoa.auckland.ac.nz::9a3da78b-eb26-42b3-8962-8b2e1fe7ef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2CA"/>
    <a:srgbClr val="FFFF00"/>
    <a:srgbClr val="FAFAFA"/>
    <a:srgbClr val="5775A9"/>
    <a:srgbClr val="4779A7"/>
    <a:srgbClr val="F6803C"/>
    <a:srgbClr val="00FF00"/>
    <a:srgbClr val="276854"/>
    <a:srgbClr val="FF5C53"/>
    <a:srgbClr val="276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707E13-9084-4F27-9584-437A27E2DC42}" v="2051" dt="2022-05-30T20:34:09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85783" autoAdjust="0"/>
  </p:normalViewPr>
  <p:slideViewPr>
    <p:cSldViewPr snapToGrid="0">
      <p:cViewPr>
        <p:scale>
          <a:sx n="78" d="100"/>
          <a:sy n="78" d="100"/>
        </p:scale>
        <p:origin x="472" y="7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lona Le Quesne Stabej" userId="9a3da78b-eb26-42b3-8962-8b2e1fe7ef27" providerId="ADAL" clId="{C0707E13-9084-4F27-9584-437A27E2DC42}"/>
    <pc:docChg chg="undo redo custSel addSld delSld modSld sldOrd delMainMaster">
      <pc:chgData name="Polona Le Quesne Stabej" userId="9a3da78b-eb26-42b3-8962-8b2e1fe7ef27" providerId="ADAL" clId="{C0707E13-9084-4F27-9584-437A27E2DC42}" dt="2022-05-31T01:40:51.659" v="14685" actId="1076"/>
      <pc:docMkLst>
        <pc:docMk/>
      </pc:docMkLst>
      <pc:sldChg chg="addSp modSp mod ord modAnim modNotesTx">
        <pc:chgData name="Polona Le Quesne Stabej" userId="9a3da78b-eb26-42b3-8962-8b2e1fe7ef27" providerId="ADAL" clId="{C0707E13-9084-4F27-9584-437A27E2DC42}" dt="2022-05-25T23:50:34.810" v="11586" actId="1076"/>
        <pc:sldMkLst>
          <pc:docMk/>
          <pc:sldMk cId="3597545016" sldId="259"/>
        </pc:sldMkLst>
        <pc:spChg chg="add mod">
          <ac:chgData name="Polona Le Quesne Stabej" userId="9a3da78b-eb26-42b3-8962-8b2e1fe7ef27" providerId="ADAL" clId="{C0707E13-9084-4F27-9584-437A27E2DC42}" dt="2022-05-18T19:26:44.495" v="5914" actId="20577"/>
          <ac:spMkLst>
            <pc:docMk/>
            <pc:sldMk cId="3597545016" sldId="259"/>
            <ac:spMk id="2" creationId="{29A08695-2071-4B44-BEB9-E9CEC19EFFC9}"/>
          </ac:spMkLst>
        </pc:spChg>
        <pc:spChg chg="mod">
          <ac:chgData name="Polona Le Quesne Stabej" userId="9a3da78b-eb26-42b3-8962-8b2e1fe7ef27" providerId="ADAL" clId="{C0707E13-9084-4F27-9584-437A27E2DC42}" dt="2022-05-12T00:06:36.901" v="420" actId="20577"/>
          <ac:spMkLst>
            <pc:docMk/>
            <pc:sldMk cId="3597545016" sldId="259"/>
            <ac:spMk id="12" creationId="{57463DC2-A2CA-4A6B-A9CC-187064665B76}"/>
          </ac:spMkLst>
        </pc:spChg>
        <pc:spChg chg="add mod">
          <ac:chgData name="Polona Le Quesne Stabej" userId="9a3da78b-eb26-42b3-8962-8b2e1fe7ef27" providerId="ADAL" clId="{C0707E13-9084-4F27-9584-437A27E2DC42}" dt="2022-05-23T02:06:10.788" v="6478"/>
          <ac:spMkLst>
            <pc:docMk/>
            <pc:sldMk cId="3597545016" sldId="259"/>
            <ac:spMk id="45" creationId="{3AC955D9-C25D-42E9-9E15-A8ABBC47D2A8}"/>
          </ac:spMkLst>
        </pc:spChg>
        <pc:spChg chg="mod">
          <ac:chgData name="Polona Le Quesne Stabej" userId="9a3da78b-eb26-42b3-8962-8b2e1fe7ef27" providerId="ADAL" clId="{C0707E13-9084-4F27-9584-437A27E2DC42}" dt="2022-05-24T00:55:17.561" v="11077" actId="1076"/>
          <ac:spMkLst>
            <pc:docMk/>
            <pc:sldMk cId="3597545016" sldId="259"/>
            <ac:spMk id="48" creationId="{7CD5C0AA-30EB-405F-A216-0F5DFD9B2A5C}"/>
          </ac:spMkLst>
        </pc:spChg>
        <pc:spChg chg="add mod">
          <ac:chgData name="Polona Le Quesne Stabej" userId="9a3da78b-eb26-42b3-8962-8b2e1fe7ef27" providerId="ADAL" clId="{C0707E13-9084-4F27-9584-437A27E2DC42}" dt="2022-05-24T00:55:58.561" v="11084" actId="1076"/>
          <ac:spMkLst>
            <pc:docMk/>
            <pc:sldMk cId="3597545016" sldId="259"/>
            <ac:spMk id="50" creationId="{A241D0B4-93CA-43AF-A895-32B51FFB8C6B}"/>
          </ac:spMkLst>
        </pc:spChg>
        <pc:picChg chg="add mod">
          <ac:chgData name="Polona Le Quesne Stabej" userId="9a3da78b-eb26-42b3-8962-8b2e1fe7ef27" providerId="ADAL" clId="{C0707E13-9084-4F27-9584-437A27E2DC42}" dt="2022-05-23T02:06:10.788" v="6478"/>
          <ac:picMkLst>
            <pc:docMk/>
            <pc:sldMk cId="3597545016" sldId="259"/>
            <ac:picMk id="46" creationId="{71B98320-8114-4DE5-8357-4070C2DF0EC2}"/>
          </ac:picMkLst>
        </pc:picChg>
        <pc:picChg chg="add mod">
          <ac:chgData name="Polona Le Quesne Stabej" userId="9a3da78b-eb26-42b3-8962-8b2e1fe7ef27" providerId="ADAL" clId="{C0707E13-9084-4F27-9584-437A27E2DC42}" dt="2022-05-25T23:50:31.362" v="11585" actId="1076"/>
          <ac:picMkLst>
            <pc:docMk/>
            <pc:sldMk cId="3597545016" sldId="259"/>
            <ac:picMk id="47" creationId="{BCD74145-3B8F-4E5E-84DD-BBF5A2F6F6B9}"/>
          </ac:picMkLst>
        </pc:picChg>
        <pc:picChg chg="add mod">
          <ac:chgData name="Polona Le Quesne Stabej" userId="9a3da78b-eb26-42b3-8962-8b2e1fe7ef27" providerId="ADAL" clId="{C0707E13-9084-4F27-9584-437A27E2DC42}" dt="2022-05-25T23:50:34.810" v="11586" actId="1076"/>
          <ac:picMkLst>
            <pc:docMk/>
            <pc:sldMk cId="3597545016" sldId="259"/>
            <ac:picMk id="49" creationId="{95A2A129-1116-43D0-8376-92B1C879B08D}"/>
          </ac:picMkLst>
        </pc:picChg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418736980" sldId="261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4131622109" sldId="262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376343964" sldId="263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764452256" sldId="264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94311841" sldId="265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407257949" sldId="267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656319371" sldId="268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583404242" sldId="269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0274123" sldId="270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222733649" sldId="271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194539525" sldId="272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926029451" sldId="273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469222466" sldId="274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980744768" sldId="275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749829762" sldId="276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662347206" sldId="277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266272088" sldId="278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762475143" sldId="279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265712586" sldId="280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519888728" sldId="281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296079180" sldId="282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965725348" sldId="283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0366895" sldId="284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315455063" sldId="285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398041694" sldId="286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578289413" sldId="287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461500722" sldId="288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738377170" sldId="289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867185963" sldId="290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332728034" sldId="291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4224633011" sldId="292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18609339" sldId="293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830563601" sldId="294"/>
        </pc:sldMkLst>
      </pc:sldChg>
      <pc:sldChg chg="addSp delSp modSp mod ord addAnim delAnim modAnim modNotesTx">
        <pc:chgData name="Polona Le Quesne Stabej" userId="9a3da78b-eb26-42b3-8962-8b2e1fe7ef27" providerId="ADAL" clId="{C0707E13-9084-4F27-9584-437A27E2DC42}" dt="2022-05-27T00:06:27.118" v="14637" actId="20577"/>
        <pc:sldMkLst>
          <pc:docMk/>
          <pc:sldMk cId="3712997951" sldId="295"/>
        </pc:sldMkLst>
        <pc:spChg chg="add del">
          <ac:chgData name="Polona Le Quesne Stabej" userId="9a3da78b-eb26-42b3-8962-8b2e1fe7ef27" providerId="ADAL" clId="{C0707E13-9084-4F27-9584-437A27E2DC42}" dt="2022-05-18T08:55:51.104" v="4953" actId="478"/>
          <ac:spMkLst>
            <pc:docMk/>
            <pc:sldMk cId="3712997951" sldId="295"/>
            <ac:spMk id="2" creationId="{DC3F4704-5F7F-4B8C-B56C-3E645365CFA9}"/>
          </ac:spMkLst>
        </pc:spChg>
        <pc:spChg chg="add del mod">
          <ac:chgData name="Polona Le Quesne Stabej" userId="9a3da78b-eb26-42b3-8962-8b2e1fe7ef27" providerId="ADAL" clId="{C0707E13-9084-4F27-9584-437A27E2DC42}" dt="2022-05-18T09:01:46.846" v="5089" actId="478"/>
          <ac:spMkLst>
            <pc:docMk/>
            <pc:sldMk cId="3712997951" sldId="295"/>
            <ac:spMk id="3" creationId="{5F0FCA54-B27F-4C7A-8F74-7FD51A13D524}"/>
          </ac:spMkLst>
        </pc:spChg>
        <pc:spChg chg="del">
          <ac:chgData name="Polona Le Quesne Stabej" userId="9a3da78b-eb26-42b3-8962-8b2e1fe7ef27" providerId="ADAL" clId="{C0707E13-9084-4F27-9584-437A27E2DC42}" dt="2022-05-23T05:20:35.374" v="7024" actId="478"/>
          <ac:spMkLst>
            <pc:docMk/>
            <pc:sldMk cId="3712997951" sldId="295"/>
            <ac:spMk id="4" creationId="{8AF0FD21-27B2-4D28-AE0C-CEF002AACB18}"/>
          </ac:spMkLst>
        </pc:spChg>
        <pc:spChg chg="add del mod">
          <ac:chgData name="Polona Le Quesne Stabej" userId="9a3da78b-eb26-42b3-8962-8b2e1fe7ef27" providerId="ADAL" clId="{C0707E13-9084-4F27-9584-437A27E2DC42}" dt="2022-05-23T05:20:36.599" v="7025" actId="6549"/>
          <ac:spMkLst>
            <pc:docMk/>
            <pc:sldMk cId="3712997951" sldId="295"/>
            <ac:spMk id="9" creationId="{39FA392F-093D-46EB-A426-7F7ECCD8F1EB}"/>
          </ac:spMkLst>
        </pc:spChg>
        <pc:spChg chg="add del">
          <ac:chgData name="Polona Le Quesne Stabej" userId="9a3da78b-eb26-42b3-8962-8b2e1fe7ef27" providerId="ADAL" clId="{C0707E13-9084-4F27-9584-437A27E2DC42}" dt="2022-05-18T08:59:26.607" v="4996" actId="478"/>
          <ac:spMkLst>
            <pc:docMk/>
            <pc:sldMk cId="3712997951" sldId="295"/>
            <ac:spMk id="16" creationId="{F00DFEEF-2F4D-45FF-91B2-616180CBE665}"/>
          </ac:spMkLst>
        </pc:spChg>
        <pc:spChg chg="mod">
          <ac:chgData name="Polona Le Quesne Stabej" userId="9a3da78b-eb26-42b3-8962-8b2e1fe7ef27" providerId="ADAL" clId="{C0707E13-9084-4F27-9584-437A27E2DC42}" dt="2022-05-18T09:03:26.239" v="5129" actId="1076"/>
          <ac:spMkLst>
            <pc:docMk/>
            <pc:sldMk cId="3712997951" sldId="295"/>
            <ac:spMk id="19" creationId="{2E6DDC3B-7B5C-4F91-9A2F-DCEFC00285AD}"/>
          </ac:spMkLst>
        </pc:spChg>
        <pc:spChg chg="add del mod">
          <ac:chgData name="Polona Le Quesne Stabej" userId="9a3da78b-eb26-42b3-8962-8b2e1fe7ef27" providerId="ADAL" clId="{C0707E13-9084-4F27-9584-437A27E2DC42}" dt="2022-05-18T09:03:00.757" v="5119" actId="1076"/>
          <ac:spMkLst>
            <pc:docMk/>
            <pc:sldMk cId="3712997951" sldId="295"/>
            <ac:spMk id="25" creationId="{E6B75478-AD4D-411F-AA16-183CCFC27AAE}"/>
          </ac:spMkLst>
        </pc:spChg>
        <pc:spChg chg="add del mod">
          <ac:chgData name="Polona Le Quesne Stabej" userId="9a3da78b-eb26-42b3-8962-8b2e1fe7ef27" providerId="ADAL" clId="{C0707E13-9084-4F27-9584-437A27E2DC42}" dt="2022-05-18T09:02:29.797" v="5092" actId="1076"/>
          <ac:spMkLst>
            <pc:docMk/>
            <pc:sldMk cId="3712997951" sldId="295"/>
            <ac:spMk id="30" creationId="{FBEEE7E3-4D77-45D2-818F-4729E6C17A2C}"/>
          </ac:spMkLst>
        </pc:spChg>
        <pc:spChg chg="mod">
          <ac:chgData name="Polona Le Quesne Stabej" userId="9a3da78b-eb26-42b3-8962-8b2e1fe7ef27" providerId="ADAL" clId="{C0707E13-9084-4F27-9584-437A27E2DC42}" dt="2022-05-18T09:02:48.643" v="5117" actId="1076"/>
          <ac:spMkLst>
            <pc:docMk/>
            <pc:sldMk cId="3712997951" sldId="295"/>
            <ac:spMk id="31" creationId="{A7D3BF81-A32C-4DE6-A7E6-2162B251542A}"/>
          </ac:spMkLst>
        </pc:spChg>
        <pc:spChg chg="mod">
          <ac:chgData name="Polona Le Quesne Stabej" userId="9a3da78b-eb26-42b3-8962-8b2e1fe7ef27" providerId="ADAL" clId="{C0707E13-9084-4F27-9584-437A27E2DC42}" dt="2022-05-18T09:03:03.412" v="5120" actId="1076"/>
          <ac:spMkLst>
            <pc:docMk/>
            <pc:sldMk cId="3712997951" sldId="295"/>
            <ac:spMk id="36" creationId="{BC7A003E-C08E-4984-B9C2-6734EAD71AD0}"/>
          </ac:spMkLst>
        </pc:spChg>
        <pc:spChg chg="mod">
          <ac:chgData name="Polona Le Quesne Stabej" userId="9a3da78b-eb26-42b3-8962-8b2e1fe7ef27" providerId="ADAL" clId="{C0707E13-9084-4F27-9584-437A27E2DC42}" dt="2022-05-23T09:21:38.067" v="7778" actId="1076"/>
          <ac:spMkLst>
            <pc:docMk/>
            <pc:sldMk cId="3712997951" sldId="295"/>
            <ac:spMk id="37" creationId="{D0EB5F18-A5BB-4C69-A85B-FAAF2164B5C5}"/>
          </ac:spMkLst>
        </pc:spChg>
        <pc:spChg chg="del">
          <ac:chgData name="Polona Le Quesne Stabej" userId="9a3da78b-eb26-42b3-8962-8b2e1fe7ef27" providerId="ADAL" clId="{C0707E13-9084-4F27-9584-437A27E2DC42}" dt="2022-05-18T09:03:10.643" v="5122" actId="478"/>
          <ac:spMkLst>
            <pc:docMk/>
            <pc:sldMk cId="3712997951" sldId="295"/>
            <ac:spMk id="38" creationId="{884BE647-95CB-4BAC-B81E-1134BF6C5E88}"/>
          </ac:spMkLst>
        </pc:spChg>
        <pc:spChg chg="add del">
          <ac:chgData name="Polona Le Quesne Stabej" userId="9a3da78b-eb26-42b3-8962-8b2e1fe7ef27" providerId="ADAL" clId="{C0707E13-9084-4F27-9584-437A27E2DC42}" dt="2022-05-23T08:33:07.652" v="7550" actId="478"/>
          <ac:spMkLst>
            <pc:docMk/>
            <pc:sldMk cId="3712997951" sldId="295"/>
            <ac:spMk id="39" creationId="{A2436D9B-8F26-477D-8BA2-822F6A11D3FB}"/>
          </ac:spMkLst>
        </pc:spChg>
        <pc:spChg chg="mod">
          <ac:chgData name="Polona Le Quesne Stabej" userId="9a3da78b-eb26-42b3-8962-8b2e1fe7ef27" providerId="ADAL" clId="{C0707E13-9084-4F27-9584-437A27E2DC42}" dt="2022-05-18T09:00:54.003" v="5081" actId="6549"/>
          <ac:spMkLst>
            <pc:docMk/>
            <pc:sldMk cId="3712997951" sldId="295"/>
            <ac:spMk id="40" creationId="{C91F98A5-4EEE-4E4F-BC8D-7C8FA4130DE6}"/>
          </ac:spMkLst>
        </pc:spChg>
        <pc:spChg chg="mod">
          <ac:chgData name="Polona Le Quesne Stabej" userId="9a3da78b-eb26-42b3-8962-8b2e1fe7ef27" providerId="ADAL" clId="{C0707E13-9084-4F27-9584-437A27E2DC42}" dt="2022-05-18T09:02:56.710" v="5118" actId="1076"/>
          <ac:spMkLst>
            <pc:docMk/>
            <pc:sldMk cId="3712997951" sldId="295"/>
            <ac:spMk id="41" creationId="{86D67FC7-748C-42C6-BB7F-618C95556846}"/>
          </ac:spMkLst>
        </pc:spChg>
        <pc:spChg chg="add del mod">
          <ac:chgData name="Polona Le Quesne Stabej" userId="9a3da78b-eb26-42b3-8962-8b2e1fe7ef27" providerId="ADAL" clId="{C0707E13-9084-4F27-9584-437A27E2DC42}" dt="2022-05-18T09:02:32.222" v="5093" actId="1076"/>
          <ac:spMkLst>
            <pc:docMk/>
            <pc:sldMk cId="3712997951" sldId="295"/>
            <ac:spMk id="42" creationId="{3ABB4C45-A959-4E62-B942-0BD4C7BBFBF0}"/>
          </ac:spMkLst>
        </pc:spChg>
        <pc:spChg chg="mod">
          <ac:chgData name="Polona Le Quesne Stabej" userId="9a3da78b-eb26-42b3-8962-8b2e1fe7ef27" providerId="ADAL" clId="{C0707E13-9084-4F27-9584-437A27E2DC42}" dt="2022-05-18T09:00:39.846" v="5079" actId="1076"/>
          <ac:spMkLst>
            <pc:docMk/>
            <pc:sldMk cId="3712997951" sldId="295"/>
            <ac:spMk id="43" creationId="{BBCA6794-ABAF-4AB9-A022-8EE82C17AD34}"/>
          </ac:spMkLst>
        </pc:spChg>
        <pc:spChg chg="mod">
          <ac:chgData name="Polona Le Quesne Stabej" userId="9a3da78b-eb26-42b3-8962-8b2e1fe7ef27" providerId="ADAL" clId="{C0707E13-9084-4F27-9584-437A27E2DC42}" dt="2022-05-18T09:00:02.499" v="5071" actId="20577"/>
          <ac:spMkLst>
            <pc:docMk/>
            <pc:sldMk cId="3712997951" sldId="295"/>
            <ac:spMk id="46" creationId="{6FD94B5B-C637-44F6-B704-28F47956DE32}"/>
          </ac:spMkLst>
        </pc:spChg>
        <pc:spChg chg="mod">
          <ac:chgData name="Polona Le Quesne Stabej" userId="9a3da78b-eb26-42b3-8962-8b2e1fe7ef27" providerId="ADAL" clId="{C0707E13-9084-4F27-9584-437A27E2DC42}" dt="2022-05-18T09:00:25.332" v="5076" actId="255"/>
          <ac:spMkLst>
            <pc:docMk/>
            <pc:sldMk cId="3712997951" sldId="295"/>
            <ac:spMk id="47" creationId="{6EA2FCDD-C2E2-41FD-8DD7-7A824CB61760}"/>
          </ac:spMkLst>
        </pc:spChg>
        <pc:spChg chg="mod">
          <ac:chgData name="Polona Le Quesne Stabej" userId="9a3da78b-eb26-42b3-8962-8b2e1fe7ef27" providerId="ADAL" clId="{C0707E13-9084-4F27-9584-437A27E2DC42}" dt="2022-05-18T09:00:33.594" v="5077" actId="255"/>
          <ac:spMkLst>
            <pc:docMk/>
            <pc:sldMk cId="3712997951" sldId="295"/>
            <ac:spMk id="48" creationId="{C3F81217-6D54-4B5A-83B6-CBC0362751C4}"/>
          </ac:spMkLst>
        </pc:spChg>
        <pc:spChg chg="mod">
          <ac:chgData name="Polona Le Quesne Stabej" userId="9a3da78b-eb26-42b3-8962-8b2e1fe7ef27" providerId="ADAL" clId="{C0707E13-9084-4F27-9584-437A27E2DC42}" dt="2022-05-18T09:00:37.012" v="5078" actId="1076"/>
          <ac:spMkLst>
            <pc:docMk/>
            <pc:sldMk cId="3712997951" sldId="295"/>
            <ac:spMk id="49" creationId="{D434C2A8-798F-4AD1-8573-0735A04818B4}"/>
          </ac:spMkLst>
        </pc:spChg>
        <pc:grpChg chg="add del">
          <ac:chgData name="Polona Le Quesne Stabej" userId="9a3da78b-eb26-42b3-8962-8b2e1fe7ef27" providerId="ADAL" clId="{C0707E13-9084-4F27-9584-437A27E2DC42}" dt="2022-05-23T05:20:37.921" v="7026" actId="478"/>
          <ac:grpSpMkLst>
            <pc:docMk/>
            <pc:sldMk cId="3712997951" sldId="295"/>
            <ac:grpSpMk id="53" creationId="{E9379DA9-D06E-4D9A-B56D-C8FF356AFAA9}"/>
          </ac:grpSpMkLst>
        </pc:grpChg>
        <pc:grpChg chg="add del">
          <ac:chgData name="Polona Le Quesne Stabej" userId="9a3da78b-eb26-42b3-8962-8b2e1fe7ef27" providerId="ADAL" clId="{C0707E13-9084-4F27-9584-437A27E2DC42}" dt="2022-05-18T08:55:51.104" v="4953" actId="478"/>
          <ac:grpSpMkLst>
            <pc:docMk/>
            <pc:sldMk cId="3712997951" sldId="295"/>
            <ac:grpSpMk id="54" creationId="{076BF4E1-599C-4284-9061-5C98B7171F26}"/>
          </ac:grpSpMkLst>
        </pc:grpChg>
        <pc:grpChg chg="add del">
          <ac:chgData name="Polona Le Quesne Stabej" userId="9a3da78b-eb26-42b3-8962-8b2e1fe7ef27" providerId="ADAL" clId="{C0707E13-9084-4F27-9584-437A27E2DC42}" dt="2022-05-18T08:55:51.104" v="4953" actId="478"/>
          <ac:grpSpMkLst>
            <pc:docMk/>
            <pc:sldMk cId="3712997951" sldId="295"/>
            <ac:grpSpMk id="55" creationId="{F6492E86-9D61-4749-B498-B73AF48ACDCA}"/>
          </ac:grpSpMkLst>
        </pc:grpChg>
        <pc:graphicFrameChg chg="modGraphic">
          <ac:chgData name="Polona Le Quesne Stabej" userId="9a3da78b-eb26-42b3-8962-8b2e1fe7ef27" providerId="ADAL" clId="{C0707E13-9084-4F27-9584-437A27E2DC42}" dt="2022-05-27T00:06:27.118" v="14637" actId="20577"/>
          <ac:graphicFrameMkLst>
            <pc:docMk/>
            <pc:sldMk cId="3712997951" sldId="295"/>
            <ac:graphicFrameMk id="10" creationId="{EFD8A45E-7ACE-4466-A9CD-8EE5EFCCD2DA}"/>
          </ac:graphicFrameMkLst>
        </pc:graphicFrameChg>
        <pc:picChg chg="add del">
          <ac:chgData name="Polona Le Quesne Stabej" userId="9a3da78b-eb26-42b3-8962-8b2e1fe7ef27" providerId="ADAL" clId="{C0707E13-9084-4F27-9584-437A27E2DC42}" dt="2022-05-18T08:55:51.104" v="4953" actId="478"/>
          <ac:picMkLst>
            <pc:docMk/>
            <pc:sldMk cId="3712997951" sldId="295"/>
            <ac:picMk id="6" creationId="{9C2FE360-1211-4895-838B-F49A3AF8AA1C}"/>
          </ac:picMkLst>
        </pc:picChg>
        <pc:picChg chg="add del">
          <ac:chgData name="Polona Le Quesne Stabej" userId="9a3da78b-eb26-42b3-8962-8b2e1fe7ef27" providerId="ADAL" clId="{C0707E13-9084-4F27-9584-437A27E2DC42}" dt="2022-05-18T08:55:51.104" v="4953" actId="478"/>
          <ac:picMkLst>
            <pc:docMk/>
            <pc:sldMk cId="3712997951" sldId="295"/>
            <ac:picMk id="8" creationId="{00644051-454B-4EE5-8172-AA1AEAF4086B}"/>
          </ac:picMkLst>
        </pc:picChg>
        <pc:picChg chg="add del">
          <ac:chgData name="Polona Le Quesne Stabej" userId="9a3da78b-eb26-42b3-8962-8b2e1fe7ef27" providerId="ADAL" clId="{C0707E13-9084-4F27-9584-437A27E2DC42}" dt="2022-05-18T08:55:51.104" v="4953" actId="478"/>
          <ac:picMkLst>
            <pc:docMk/>
            <pc:sldMk cId="3712997951" sldId="295"/>
            <ac:picMk id="35" creationId="{C5B0C02A-2909-414A-A382-C379F14F5629}"/>
          </ac:picMkLst>
        </pc:picChg>
        <pc:picChg chg="add del">
          <ac:chgData name="Polona Le Quesne Stabej" userId="9a3da78b-eb26-42b3-8962-8b2e1fe7ef27" providerId="ADAL" clId="{C0707E13-9084-4F27-9584-437A27E2DC42}" dt="2022-05-18T08:55:51.104" v="4953" actId="478"/>
          <ac:picMkLst>
            <pc:docMk/>
            <pc:sldMk cId="3712997951" sldId="295"/>
            <ac:picMk id="45" creationId="{4EEC02AD-F653-493D-A634-A1D716875D7D}"/>
          </ac:picMkLst>
        </pc:picChg>
        <pc:picChg chg="add del">
          <ac:chgData name="Polona Le Quesne Stabej" userId="9a3da78b-eb26-42b3-8962-8b2e1fe7ef27" providerId="ADAL" clId="{C0707E13-9084-4F27-9584-437A27E2DC42}" dt="2022-05-18T08:55:51.104" v="4953" actId="478"/>
          <ac:picMkLst>
            <pc:docMk/>
            <pc:sldMk cId="3712997951" sldId="295"/>
            <ac:picMk id="60" creationId="{EA99149E-F59F-415E-947E-98DF554720C9}"/>
          </ac:picMkLst>
        </pc:picChg>
        <pc:picChg chg="add del">
          <ac:chgData name="Polona Le Quesne Stabej" userId="9a3da78b-eb26-42b3-8962-8b2e1fe7ef27" providerId="ADAL" clId="{C0707E13-9084-4F27-9584-437A27E2DC42}" dt="2022-05-18T08:55:51.104" v="4953" actId="478"/>
          <ac:picMkLst>
            <pc:docMk/>
            <pc:sldMk cId="3712997951" sldId="295"/>
            <ac:picMk id="62" creationId="{835B1EA3-0103-41D5-A6ED-3C36B2771938}"/>
          </ac:picMkLst>
        </pc:picChg>
      </pc:sldChg>
      <pc:sldChg chg="del">
        <pc:chgData name="Polona Le Quesne Stabej" userId="9a3da78b-eb26-42b3-8962-8b2e1fe7ef27" providerId="ADAL" clId="{C0707E13-9084-4F27-9584-437A27E2DC42}" dt="2022-05-10T00:59:33.040" v="0" actId="47"/>
        <pc:sldMkLst>
          <pc:docMk/>
          <pc:sldMk cId="918866640" sldId="296"/>
        </pc:sldMkLst>
      </pc:sldChg>
      <pc:sldChg chg="addSp delSp modSp mod ord delAnim modAnim">
        <pc:chgData name="Polona Le Quesne Stabej" userId="9a3da78b-eb26-42b3-8962-8b2e1fe7ef27" providerId="ADAL" clId="{C0707E13-9084-4F27-9584-437A27E2DC42}" dt="2022-05-18T09:57:13.381" v="5649" actId="1076"/>
        <pc:sldMkLst>
          <pc:docMk/>
          <pc:sldMk cId="386048855" sldId="297"/>
        </pc:sldMkLst>
        <pc:spChg chg="del">
          <ac:chgData name="Polona Le Quesne Stabej" userId="9a3da78b-eb26-42b3-8962-8b2e1fe7ef27" providerId="ADAL" clId="{C0707E13-9084-4F27-9584-437A27E2DC42}" dt="2022-05-18T09:10:11.278" v="5145" actId="478"/>
          <ac:spMkLst>
            <pc:docMk/>
            <pc:sldMk cId="386048855" sldId="297"/>
            <ac:spMk id="11" creationId="{0508F841-B1C5-4825-A686-5300BB0598FA}"/>
          </ac:spMkLst>
        </pc:spChg>
        <pc:spChg chg="add mod">
          <ac:chgData name="Polona Le Quesne Stabej" userId="9a3da78b-eb26-42b3-8962-8b2e1fe7ef27" providerId="ADAL" clId="{C0707E13-9084-4F27-9584-437A27E2DC42}" dt="2022-05-18T09:57:13.381" v="5649" actId="1076"/>
          <ac:spMkLst>
            <pc:docMk/>
            <pc:sldMk cId="386048855" sldId="297"/>
            <ac:spMk id="22" creationId="{6D33C981-11E2-4F88-8C78-36033EE68A26}"/>
          </ac:spMkLst>
        </pc:spChg>
        <pc:spChg chg="add del mod">
          <ac:chgData name="Polona Le Quesne Stabej" userId="9a3da78b-eb26-42b3-8962-8b2e1fe7ef27" providerId="ADAL" clId="{C0707E13-9084-4F27-9584-437A27E2DC42}" dt="2022-05-18T09:24:39.071" v="5278"/>
          <ac:spMkLst>
            <pc:docMk/>
            <pc:sldMk cId="386048855" sldId="297"/>
            <ac:spMk id="23" creationId="{05A8F8D6-67A3-403E-A265-EA5AE0236C4F}"/>
          </ac:spMkLst>
        </pc:spChg>
        <pc:spChg chg="mod">
          <ac:chgData name="Polona Le Quesne Stabej" userId="9a3da78b-eb26-42b3-8962-8b2e1fe7ef27" providerId="ADAL" clId="{C0707E13-9084-4F27-9584-437A27E2DC42}" dt="2022-05-18T09:24:46.177" v="5279" actId="165"/>
          <ac:spMkLst>
            <pc:docMk/>
            <pc:sldMk cId="386048855" sldId="297"/>
            <ac:spMk id="82" creationId="{FDD56B82-F5A5-4816-95C0-A6CF9E2C66F8}"/>
          </ac:spMkLst>
        </pc:spChg>
        <pc:grpChg chg="del">
          <ac:chgData name="Polona Le Quesne Stabej" userId="9a3da78b-eb26-42b3-8962-8b2e1fe7ef27" providerId="ADAL" clId="{C0707E13-9084-4F27-9584-437A27E2DC42}" dt="2022-05-18T09:10:18.601" v="5146" actId="478"/>
          <ac:grpSpMkLst>
            <pc:docMk/>
            <pc:sldMk cId="386048855" sldId="297"/>
            <ac:grpSpMk id="12" creationId="{43461004-2A63-46A6-A1DD-100639A688AF}"/>
          </ac:grpSpMkLst>
        </pc:grpChg>
        <pc:grpChg chg="mod topLvl">
          <ac:chgData name="Polona Le Quesne Stabej" userId="9a3da78b-eb26-42b3-8962-8b2e1fe7ef27" providerId="ADAL" clId="{C0707E13-9084-4F27-9584-437A27E2DC42}" dt="2022-05-18T09:25:07.709" v="5282" actId="164"/>
          <ac:grpSpMkLst>
            <pc:docMk/>
            <pc:sldMk cId="386048855" sldId="297"/>
            <ac:grpSpMk id="13" creationId="{CD12DAE7-38B5-4991-B199-14EBA0C9259D}"/>
          </ac:grpSpMkLst>
        </pc:grpChg>
        <pc:grpChg chg="del">
          <ac:chgData name="Polona Le Quesne Stabej" userId="9a3da78b-eb26-42b3-8962-8b2e1fe7ef27" providerId="ADAL" clId="{C0707E13-9084-4F27-9584-437A27E2DC42}" dt="2022-05-18T09:24:46.177" v="5279" actId="165"/>
          <ac:grpSpMkLst>
            <pc:docMk/>
            <pc:sldMk cId="386048855" sldId="297"/>
            <ac:grpSpMk id="14" creationId="{E11FAF8D-AE48-4293-85F2-847126FD2F55}"/>
          </ac:grpSpMkLst>
        </pc:grpChg>
        <pc:grpChg chg="add mod">
          <ac:chgData name="Polona Le Quesne Stabej" userId="9a3da78b-eb26-42b3-8962-8b2e1fe7ef27" providerId="ADAL" clId="{C0707E13-9084-4F27-9584-437A27E2DC42}" dt="2022-05-18T09:25:07.709" v="5282" actId="164"/>
          <ac:grpSpMkLst>
            <pc:docMk/>
            <pc:sldMk cId="386048855" sldId="297"/>
            <ac:grpSpMk id="24" creationId="{76D9A9B0-0BAE-42A8-9D0D-EC86F6320AB8}"/>
          </ac:grpSpMkLst>
        </pc:grpChg>
        <pc:picChg chg="mod">
          <ac:chgData name="Polona Le Quesne Stabej" userId="9a3da78b-eb26-42b3-8962-8b2e1fe7ef27" providerId="ADAL" clId="{C0707E13-9084-4F27-9584-437A27E2DC42}" dt="2022-05-18T09:13:56.056" v="5150" actId="1076"/>
          <ac:picMkLst>
            <pc:docMk/>
            <pc:sldMk cId="386048855" sldId="297"/>
            <ac:picMk id="3" creationId="{4E0E5141-5C95-4F4B-B58E-D8D9C456850E}"/>
          </ac:picMkLst>
        </pc:picChg>
        <pc:picChg chg="mod topLvl">
          <ac:chgData name="Polona Le Quesne Stabej" userId="9a3da78b-eb26-42b3-8962-8b2e1fe7ef27" providerId="ADAL" clId="{C0707E13-9084-4F27-9584-437A27E2DC42}" dt="2022-05-18T09:24:46.177" v="5279" actId="165"/>
          <ac:picMkLst>
            <pc:docMk/>
            <pc:sldMk cId="386048855" sldId="297"/>
            <ac:picMk id="4" creationId="{CEE2CAC8-5001-4833-AC2E-EE8936D6B525}"/>
          </ac:picMkLst>
        </pc:picChg>
        <pc:picChg chg="add del mod">
          <ac:chgData name="Polona Le Quesne Stabej" userId="9a3da78b-eb26-42b3-8962-8b2e1fe7ef27" providerId="ADAL" clId="{C0707E13-9084-4F27-9584-437A27E2DC42}" dt="2022-05-18T09:15:37.554" v="5157" actId="478"/>
          <ac:picMkLst>
            <pc:docMk/>
            <pc:sldMk cId="386048855" sldId="297"/>
            <ac:picMk id="5" creationId="{571375CC-9BA2-4C17-9262-66E05DED2B65}"/>
          </ac:picMkLst>
        </pc:picChg>
        <pc:picChg chg="add mod">
          <ac:chgData name="Polona Le Quesne Stabej" userId="9a3da78b-eb26-42b3-8962-8b2e1fe7ef27" providerId="ADAL" clId="{C0707E13-9084-4F27-9584-437A27E2DC42}" dt="2022-05-18T09:16:56.105" v="5162" actId="1076"/>
          <ac:picMkLst>
            <pc:docMk/>
            <pc:sldMk cId="386048855" sldId="297"/>
            <ac:picMk id="7" creationId="{6E4C86DA-D8D2-4205-ABD7-E3F7933A4A87}"/>
          </ac:picMkLst>
        </pc:picChg>
        <pc:picChg chg="add del mod">
          <ac:chgData name="Polona Le Quesne Stabej" userId="9a3da78b-eb26-42b3-8962-8b2e1fe7ef27" providerId="ADAL" clId="{C0707E13-9084-4F27-9584-437A27E2DC42}" dt="2022-05-18T09:19:01.571" v="5173" actId="478"/>
          <ac:picMkLst>
            <pc:docMk/>
            <pc:sldMk cId="386048855" sldId="297"/>
            <ac:picMk id="9" creationId="{6C18C9F2-A5C9-4ABC-8FC7-92205FBABCDA}"/>
          </ac:picMkLst>
        </pc:picChg>
        <pc:picChg chg="add mod">
          <ac:chgData name="Polona Le Quesne Stabej" userId="9a3da78b-eb26-42b3-8962-8b2e1fe7ef27" providerId="ADAL" clId="{C0707E13-9084-4F27-9584-437A27E2DC42}" dt="2022-05-18T09:19:16.442" v="5179" actId="1076"/>
          <ac:picMkLst>
            <pc:docMk/>
            <pc:sldMk cId="386048855" sldId="297"/>
            <ac:picMk id="17" creationId="{E101E95C-DB87-4A0C-A3F4-98162B93D7E8}"/>
          </ac:picMkLst>
        </pc:picChg>
        <pc:picChg chg="mod topLvl">
          <ac:chgData name="Polona Le Quesne Stabej" userId="9a3da78b-eb26-42b3-8962-8b2e1fe7ef27" providerId="ADAL" clId="{C0707E13-9084-4F27-9584-437A27E2DC42}" dt="2022-05-18T09:24:46.177" v="5279" actId="165"/>
          <ac:picMkLst>
            <pc:docMk/>
            <pc:sldMk cId="386048855" sldId="297"/>
            <ac:picMk id="37" creationId="{1DE5185D-D281-42C2-9118-9E27D5A0A09F}"/>
          </ac:picMkLst>
        </pc:picChg>
        <pc:cxnChg chg="add mod">
          <ac:chgData name="Polona Le Quesne Stabej" userId="9a3da78b-eb26-42b3-8962-8b2e1fe7ef27" providerId="ADAL" clId="{C0707E13-9084-4F27-9584-437A27E2DC42}" dt="2022-05-18T09:25:07.709" v="5282" actId="164"/>
          <ac:cxnSpMkLst>
            <pc:docMk/>
            <pc:sldMk cId="386048855" sldId="297"/>
            <ac:cxnSpMk id="21" creationId="{CC8EB397-8050-4412-B9D7-3B945B525351}"/>
          </ac:cxnSpMkLst>
        </pc:cxnChg>
        <pc:cxnChg chg="mod">
          <ac:chgData name="Polona Le Quesne Stabej" userId="9a3da78b-eb26-42b3-8962-8b2e1fe7ef27" providerId="ADAL" clId="{C0707E13-9084-4F27-9584-437A27E2DC42}" dt="2022-05-18T09:24:46.177" v="5279" actId="165"/>
          <ac:cxnSpMkLst>
            <pc:docMk/>
            <pc:sldMk cId="386048855" sldId="297"/>
            <ac:cxnSpMk id="72" creationId="{899C999A-D2AD-4540-8DE7-ACCA7FFEF478}"/>
          </ac:cxnSpMkLst>
        </pc:cxnChg>
      </pc:sldChg>
      <pc:sldChg chg="del">
        <pc:chgData name="Polona Le Quesne Stabej" userId="9a3da78b-eb26-42b3-8962-8b2e1fe7ef27" providerId="ADAL" clId="{C0707E13-9084-4F27-9584-437A27E2DC42}" dt="2022-05-10T00:59:33.040" v="0" actId="47"/>
        <pc:sldMkLst>
          <pc:docMk/>
          <pc:sldMk cId="2835488330" sldId="300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479414722" sldId="301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660476150" sldId="302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161872707" sldId="303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615951399" sldId="304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4176376315" sldId="306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051707227" sldId="307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72486934" sldId="308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164263973" sldId="309"/>
        </pc:sldMkLst>
      </pc:sldChg>
      <pc:sldChg chg="addSp delSp modSp mod ord delAnim modAnim modNotesTx">
        <pc:chgData name="Polona Le Quesne Stabej" userId="9a3da78b-eb26-42b3-8962-8b2e1fe7ef27" providerId="ADAL" clId="{C0707E13-9084-4F27-9584-437A27E2DC42}" dt="2022-05-26T08:18:16.610" v="12725" actId="1076"/>
        <pc:sldMkLst>
          <pc:docMk/>
          <pc:sldMk cId="2285095932" sldId="310"/>
        </pc:sldMkLst>
        <pc:spChg chg="mod">
          <ac:chgData name="Polona Le Quesne Stabej" userId="9a3da78b-eb26-42b3-8962-8b2e1fe7ef27" providerId="ADAL" clId="{C0707E13-9084-4F27-9584-437A27E2DC42}" dt="2022-05-17T11:17:53.566" v="2891" actId="14100"/>
          <ac:spMkLst>
            <pc:docMk/>
            <pc:sldMk cId="2285095932" sldId="310"/>
            <ac:spMk id="2" creationId="{9AB22264-43B4-4111-A8C1-24D8225DBA0C}"/>
          </ac:spMkLst>
        </pc:spChg>
        <pc:spChg chg="add del mod">
          <ac:chgData name="Polona Le Quesne Stabej" userId="9a3da78b-eb26-42b3-8962-8b2e1fe7ef27" providerId="ADAL" clId="{C0707E13-9084-4F27-9584-437A27E2DC42}" dt="2022-05-23T03:20:39.901" v="6836" actId="478"/>
          <ac:spMkLst>
            <pc:docMk/>
            <pc:sldMk cId="2285095932" sldId="310"/>
            <ac:spMk id="3" creationId="{FA1195C3-FF21-45B3-95DE-B50960BCA658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" creationId="{6EC41ED5-8876-4D30-B035-5B4A93B856F3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7" creationId="{FC49A95B-5340-4DFB-8448-832617C2FFE2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8" creationId="{BDDABA06-6D8B-4121-9F62-2D6F98D7CA0C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9" creationId="{30499022-A2A7-483D-82C5-C75BFAC06F28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17" creationId="{C8064391-7F4D-47EA-80B5-E85CF689B16C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19" creationId="{B739A5CF-AD65-47E9-A155-97A9F4BDE171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0" creationId="{17685C6A-FF01-4AD3-94EB-F8930726DDB4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1" creationId="{20227E81-862B-4B18-91E5-A0EEC08C2C06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3" creationId="{A3A810F5-BDB2-4F10-96EF-E9D5C82B6718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4" creationId="{ADE664EA-D347-4382-9F40-6C32A6AF64E3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5" creationId="{B57E9452-5D18-433A-8E3E-9F95C19C0EE0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7" creationId="{FA52B29C-EB75-4EF3-A130-B6A82B9A5E79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8" creationId="{3E091D08-2909-4956-950F-931F13FB1F81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29" creationId="{3EE0B60E-5BAA-4E4B-A9F6-A3ED1EE7E1E3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31" creationId="{0DB23D80-9F06-4764-8EDC-28BA998CA6DD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32" creationId="{0B5D6F67-C172-42E1-A5CB-9718082AE698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33" creationId="{1123D527-BEC2-4F9E-AA28-908D658F2E9B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47" creationId="{C6BD1BD1-D1CA-45C3-B6DB-88294A4C71DD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49" creationId="{1B6AD2B5-1D0D-427A-B58E-9FA8F9183A28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0" creationId="{D49F5E48-36AF-430D-9303-527C9017A41E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1" creationId="{B56FFFB7-16AC-4A5A-9DC6-22C7D9B6E92E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2" creationId="{5CAE7546-D49F-404F-AF17-07D4D571F762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5" creationId="{907E65F5-AC1F-4B2F-B140-081E03CB7091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6" creationId="{8D469D0F-E4B0-4CEA-83C4-BBBF111CA7A7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8" creationId="{0B5C1700-67CD-47F0-B074-059855520D68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59" creationId="{CB680AE7-962F-4F2F-91C6-D9069B9D247C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60" creationId="{61D2F1BD-81F4-4F20-B359-445DCB6EB69C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61" creationId="{9A89BE6E-3856-4C92-B808-1F4EE046BA80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62" creationId="{E0959EEE-EEB8-4843-9804-7CA1B5FD661C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63" creationId="{BC5C9A3A-5784-4AA3-989E-F6D7BCD5815C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64" creationId="{3719F8C6-9C1B-4D31-A325-A26870E29218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65" creationId="{40BEF562-FF76-48D0-AEDF-AD3A5CD1B009}"/>
          </ac:spMkLst>
        </pc:spChg>
        <pc:spChg chg="mod">
          <ac:chgData name="Polona Le Quesne Stabej" userId="9a3da78b-eb26-42b3-8962-8b2e1fe7ef27" providerId="ADAL" clId="{C0707E13-9084-4F27-9584-437A27E2DC42}" dt="2022-05-17T11:16:23.280" v="2862" actId="1076"/>
          <ac:spMkLst>
            <pc:docMk/>
            <pc:sldMk cId="2285095932" sldId="310"/>
            <ac:spMk id="67" creationId="{D7601C2C-F6CE-4CF2-98BF-AB37AC2F2511}"/>
          </ac:spMkLst>
        </pc:spChg>
        <pc:spChg chg="add del mod">
          <ac:chgData name="Polona Le Quesne Stabej" userId="9a3da78b-eb26-42b3-8962-8b2e1fe7ef27" providerId="ADAL" clId="{C0707E13-9084-4F27-9584-437A27E2DC42}" dt="2022-05-17T11:15:57.234" v="2855" actId="478"/>
          <ac:spMkLst>
            <pc:docMk/>
            <pc:sldMk cId="2285095932" sldId="310"/>
            <ac:spMk id="68" creationId="{B05CB1D9-C543-4140-B97B-E59949F168C2}"/>
          </ac:spMkLst>
        </pc:spChg>
        <pc:spChg chg="mod">
          <ac:chgData name="Polona Le Quesne Stabej" userId="9a3da78b-eb26-42b3-8962-8b2e1fe7ef27" providerId="ADAL" clId="{C0707E13-9084-4F27-9584-437A27E2DC42}" dt="2022-05-18T05:01:47.127" v="3378" actId="207"/>
          <ac:spMkLst>
            <pc:docMk/>
            <pc:sldMk cId="2285095932" sldId="310"/>
            <ac:spMk id="72" creationId="{CF00EE6A-AFB8-436C-883F-DCBCB7DFCC80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74" creationId="{5FA5B2C0-CB2C-4F0C-AEE5-1C384480C342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75" creationId="{3359F5C6-4193-4157-91ED-7EC951310951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76" creationId="{35B31D9C-9660-45C9-B1AE-05874CF47CD8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77" creationId="{FA865607-FCE9-4628-B84B-245577E4E68F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78" creationId="{16062307-D1AB-4FBC-8E52-FB4F33827168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79" creationId="{E9C946CA-6646-4895-B6F0-9DE0BFCAC1D8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80" creationId="{CC1D4B83-E362-4B91-B5A7-AEBA9FC7A092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81" creationId="{0BE74140-8733-4787-B9F5-84D938A857B0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82" creationId="{0905313C-6E78-48C6-A2A3-09D8D631556B}"/>
          </ac:spMkLst>
        </pc:spChg>
        <pc:spChg chg="mod">
          <ac:chgData name="Polona Le Quesne Stabej" userId="9a3da78b-eb26-42b3-8962-8b2e1fe7ef27" providerId="ADAL" clId="{C0707E13-9084-4F27-9584-437A27E2DC42}" dt="2022-05-17T11:18:05.535" v="2892" actId="1076"/>
          <ac:spMkLst>
            <pc:docMk/>
            <pc:sldMk cId="2285095932" sldId="310"/>
            <ac:spMk id="83" creationId="{80E0B3CE-2799-48DE-ABB4-1EEA0EAED945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84" creationId="{DA676D17-F2F7-4780-8E86-262E8B1BCC4C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85" creationId="{90F578E2-C20D-4420-9FAC-F082C42F1D3A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86" creationId="{BD1814FE-4FF1-4096-8179-8C85E0946EF8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87" creationId="{8C7CDBF8-54B9-45BF-9106-7A7733484F34}"/>
          </ac:spMkLst>
        </pc:spChg>
        <pc:spChg chg="mod">
          <ac:chgData name="Polona Le Quesne Stabej" userId="9a3da78b-eb26-42b3-8962-8b2e1fe7ef27" providerId="ADAL" clId="{C0707E13-9084-4F27-9584-437A27E2DC42}" dt="2022-05-18T05:00:01.269" v="3367" actId="207"/>
          <ac:spMkLst>
            <pc:docMk/>
            <pc:sldMk cId="2285095932" sldId="310"/>
            <ac:spMk id="88" creationId="{6679FBCB-C833-4528-BD2C-7B124A3AA275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89" creationId="{F8CD09BF-99DF-4F60-AB08-01374ED01254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90" creationId="{28AD2539-8C11-417F-A7EF-1018AC78D520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91" creationId="{9DA5B566-BDFA-460C-B473-76E19FC4A046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92" creationId="{BE51D515-4302-4977-B291-07E281BF503A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93" creationId="{3F2349E5-99E5-4A3C-A34B-6985FC6FA921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94" creationId="{BDDFF7A7-E014-4A0B-B767-580CD98FF20D}"/>
          </ac:spMkLst>
        </pc:spChg>
        <pc:spChg chg="mod">
          <ac:chgData name="Polona Le Quesne Stabej" userId="9a3da78b-eb26-42b3-8962-8b2e1fe7ef27" providerId="ADAL" clId="{C0707E13-9084-4F27-9584-437A27E2DC42}" dt="2022-05-18T05:00:10.889" v="3368" actId="207"/>
          <ac:spMkLst>
            <pc:docMk/>
            <pc:sldMk cId="2285095932" sldId="310"/>
            <ac:spMk id="95" creationId="{6D204BAA-7FAE-4500-B5E7-59A84E587690}"/>
          </ac:spMkLst>
        </pc:spChg>
        <pc:spChg chg="mod">
          <ac:chgData name="Polona Le Quesne Stabej" userId="9a3da78b-eb26-42b3-8962-8b2e1fe7ef27" providerId="ADAL" clId="{C0707E13-9084-4F27-9584-437A27E2DC42}" dt="2022-05-26T08:18:16.610" v="12725" actId="1076"/>
          <ac:spMkLst>
            <pc:docMk/>
            <pc:sldMk cId="2285095932" sldId="310"/>
            <ac:spMk id="96" creationId="{86CB61CD-6302-40F5-A666-2AFE82CD297E}"/>
          </ac:spMkLst>
        </pc:spChg>
        <pc:spChg chg="mod">
          <ac:chgData name="Polona Le Quesne Stabej" userId="9a3da78b-eb26-42b3-8962-8b2e1fe7ef27" providerId="ADAL" clId="{C0707E13-9084-4F27-9584-437A27E2DC42}" dt="2022-05-18T05:01:07.458" v="3374" actId="207"/>
          <ac:spMkLst>
            <pc:docMk/>
            <pc:sldMk cId="2285095932" sldId="310"/>
            <ac:spMk id="97" creationId="{FDF161E4-5C42-49D7-87C2-EFE3039C00E7}"/>
          </ac:spMkLst>
        </pc:spChg>
        <pc:spChg chg="mod">
          <ac:chgData name="Polona Le Quesne Stabej" userId="9a3da78b-eb26-42b3-8962-8b2e1fe7ef27" providerId="ADAL" clId="{C0707E13-9084-4F27-9584-437A27E2DC42}" dt="2022-05-18T05:00:39.264" v="3373" actId="207"/>
          <ac:spMkLst>
            <pc:docMk/>
            <pc:sldMk cId="2285095932" sldId="310"/>
            <ac:spMk id="98" creationId="{AA9F29AB-F57F-4311-B034-54BA0BF84273}"/>
          </ac:spMkLst>
        </pc:spChg>
        <pc:spChg chg="add mod">
          <ac:chgData name="Polona Le Quesne Stabej" userId="9a3da78b-eb26-42b3-8962-8b2e1fe7ef27" providerId="ADAL" clId="{C0707E13-9084-4F27-9584-437A27E2DC42}" dt="2022-05-23T03:20:45.878" v="6839" actId="1076"/>
          <ac:spMkLst>
            <pc:docMk/>
            <pc:sldMk cId="2285095932" sldId="310"/>
            <ac:spMk id="99" creationId="{9ADEAF74-3765-4391-B7AD-615C14F6DAAA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0" creationId="{E1CA6ABF-9C8A-4442-BBA3-8E67BD4C6F61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1" creationId="{212DA645-E0C2-41DA-A47D-A7A3D06DF75B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2" creationId="{4039E495-CEAB-4C91-8C86-1A06F01B1AF5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4" creationId="{AFC4AB98-2E33-44B0-A3E2-9F922FA1801C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5" creationId="{263A7F26-4D38-4343-8987-DFE56852A93C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6" creationId="{44A7CA3A-9982-4486-BFBA-414420B57EE5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7" creationId="{155B754C-09DE-477B-AAA1-AA97FEDADB17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8" creationId="{77A1133C-EF38-46DF-AE48-FFA8879A109A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09" creationId="{6A9CA6E6-90BB-4CB9-9CEA-B9F44CB1F7D7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0" creationId="{B1E228B9-C4D8-4C27-8B8B-C538DD4C2BD6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1" creationId="{760FDC70-9A37-4E3A-ADB3-4E9F2133EDFB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2" creationId="{2199B941-97B1-417C-8459-66DD946F3415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3" creationId="{C2BA30E4-1558-464B-A47E-273C4C0D41FA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4" creationId="{23DA15AB-8132-40B1-9CF1-A7BAECA68326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5" creationId="{1EAD326B-236A-40BE-B2D2-8743414C5519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6" creationId="{6CB39BC4-95E8-4D10-9634-3859562F3D1C}"/>
          </ac:spMkLst>
        </pc:spChg>
        <pc:spChg chg="mod">
          <ac:chgData name="Polona Le Quesne Stabej" userId="9a3da78b-eb26-42b3-8962-8b2e1fe7ef27" providerId="ADAL" clId="{C0707E13-9084-4F27-9584-437A27E2DC42}" dt="2022-05-18T05:00:24.534" v="3369"/>
          <ac:spMkLst>
            <pc:docMk/>
            <pc:sldMk cId="2285095932" sldId="310"/>
            <ac:spMk id="117" creationId="{2D370413-00AF-44AA-9A90-09C1FDE8BC67}"/>
          </ac:spMkLst>
        </pc:s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12" creationId="{C80CB872-5F1C-4613-ABEF-EFE92DE7892C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18" creationId="{81C852C4-4260-481B-AF4B-D578E2DB82CA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22" creationId="{C3B6A75F-62F0-47ED-A000-1EA41FBD2ADD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26" creationId="{96AB79F4-BC62-4517-B2AE-A995430940B5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30" creationId="{4D0EF684-E6EE-48BB-87BC-7D1F673C67DD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53" creationId="{67E2136E-5908-4B32-B1C0-65F73F3790A6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54" creationId="{FCB4F2DA-13C2-4186-A89B-B322A1454EEB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57" creationId="{8B3C59FF-E79E-4E0D-957F-F37617730626}"/>
          </ac:grpSpMkLst>
        </pc:grpChg>
        <pc:grpChg chg="mod">
          <ac:chgData name="Polona Le Quesne Stabej" userId="9a3da78b-eb26-42b3-8962-8b2e1fe7ef27" providerId="ADAL" clId="{C0707E13-9084-4F27-9584-437A27E2DC42}" dt="2022-05-17T11:16:23.280" v="2862" actId="1076"/>
          <ac:grpSpMkLst>
            <pc:docMk/>
            <pc:sldMk cId="2285095932" sldId="310"/>
            <ac:grpSpMk id="66" creationId="{F15039C6-F6E1-48A9-A961-F707F6998845}"/>
          </ac:grpSpMkLst>
        </pc:grpChg>
        <pc:grpChg chg="add mod">
          <ac:chgData name="Polona Le Quesne Stabej" userId="9a3da78b-eb26-42b3-8962-8b2e1fe7ef27" providerId="ADAL" clId="{C0707E13-9084-4F27-9584-437A27E2DC42}" dt="2022-05-18T05:01:51.818" v="3379" actId="1076"/>
          <ac:grpSpMkLst>
            <pc:docMk/>
            <pc:sldMk cId="2285095932" sldId="310"/>
            <ac:grpSpMk id="70" creationId="{39971DC9-F094-4AA8-918D-797868461702}"/>
          </ac:grpSpMkLst>
        </pc:grpChg>
        <pc:grpChg chg="mod">
          <ac:chgData name="Polona Le Quesne Stabej" userId="9a3da78b-eb26-42b3-8962-8b2e1fe7ef27" providerId="ADAL" clId="{C0707E13-9084-4F27-9584-437A27E2DC42}" dt="2022-05-17T11:15:30.141" v="2852"/>
          <ac:grpSpMkLst>
            <pc:docMk/>
            <pc:sldMk cId="2285095932" sldId="310"/>
            <ac:grpSpMk id="73" creationId="{FE4F9467-CBFB-4FD2-9A88-45F45800F009}"/>
          </ac:grpSpMkLst>
        </pc:grpChg>
        <pc:grpChg chg="add del mod">
          <ac:chgData name="Polona Le Quesne Stabej" userId="9a3da78b-eb26-42b3-8962-8b2e1fe7ef27" providerId="ADAL" clId="{C0707E13-9084-4F27-9584-437A27E2DC42}" dt="2022-05-18T05:01:58.057" v="3380" actId="478"/>
          <ac:grpSpMkLst>
            <pc:docMk/>
            <pc:sldMk cId="2285095932" sldId="310"/>
            <ac:grpSpMk id="99" creationId="{827D1AFC-E610-48C4-A2B6-CBAAD22BF12E}"/>
          </ac:grpSpMkLst>
        </pc:grpChg>
        <pc:picChg chg="mod">
          <ac:chgData name="Polona Le Quesne Stabej" userId="9a3da78b-eb26-42b3-8962-8b2e1fe7ef27" providerId="ADAL" clId="{C0707E13-9084-4F27-9584-437A27E2DC42}" dt="2022-05-17T11:18:05.535" v="2892" actId="1076"/>
          <ac:picMkLst>
            <pc:docMk/>
            <pc:sldMk cId="2285095932" sldId="310"/>
            <ac:picMk id="4" creationId="{4313491C-B7EE-499D-85CB-716D02899245}"/>
          </ac:picMkLst>
        </pc:picChg>
        <pc:cxnChg chg="mod">
          <ac:chgData name="Polona Le Quesne Stabej" userId="9a3da78b-eb26-42b3-8962-8b2e1fe7ef27" providerId="ADAL" clId="{C0707E13-9084-4F27-9584-437A27E2DC42}" dt="2022-05-17T11:16:23.280" v="2862" actId="1076"/>
          <ac:cxnSpMkLst>
            <pc:docMk/>
            <pc:sldMk cId="2285095932" sldId="310"/>
            <ac:cxnSpMk id="69" creationId="{265396E3-651F-4286-9709-0257820693EC}"/>
          </ac:cxnSpMkLst>
        </pc:cxnChg>
        <pc:cxnChg chg="mod">
          <ac:chgData name="Polona Le Quesne Stabej" userId="9a3da78b-eb26-42b3-8962-8b2e1fe7ef27" providerId="ADAL" clId="{C0707E13-9084-4F27-9584-437A27E2DC42}" dt="2022-05-17T11:18:11.544" v="2893" actId="14100"/>
          <ac:cxnSpMkLst>
            <pc:docMk/>
            <pc:sldMk cId="2285095932" sldId="310"/>
            <ac:cxnSpMk id="71" creationId="{5F4BB8C0-AAF4-4131-8896-0E0E86BF6085}"/>
          </ac:cxnSpMkLst>
        </pc:cxnChg>
        <pc:cxnChg chg="mod">
          <ac:chgData name="Polona Le Quesne Stabej" userId="9a3da78b-eb26-42b3-8962-8b2e1fe7ef27" providerId="ADAL" clId="{C0707E13-9084-4F27-9584-437A27E2DC42}" dt="2022-05-17T11:16:23.280" v="2862" actId="1076"/>
          <ac:cxnSpMkLst>
            <pc:docMk/>
            <pc:sldMk cId="2285095932" sldId="310"/>
            <ac:cxnSpMk id="103" creationId="{AEA5DB03-88D2-40D8-AC0C-27FEEADDA216}"/>
          </ac:cxnSpMkLst>
        </pc:cxnChg>
      </pc:sldChg>
      <pc:sldChg chg="addSp delSp modSp mod addAnim delAnim modAnim delCm">
        <pc:chgData name="Polona Le Quesne Stabej" userId="9a3da78b-eb26-42b3-8962-8b2e1fe7ef27" providerId="ADAL" clId="{C0707E13-9084-4F27-9584-437A27E2DC42}" dt="2022-05-18T20:37:53.312" v="6248" actId="20577"/>
        <pc:sldMkLst>
          <pc:docMk/>
          <pc:sldMk cId="3498823585" sldId="311"/>
        </pc:sldMkLst>
        <pc:spChg chg="del mod">
          <ac:chgData name="Polona Le Quesne Stabej" userId="9a3da78b-eb26-42b3-8962-8b2e1fe7ef27" providerId="ADAL" clId="{C0707E13-9084-4F27-9584-437A27E2DC42}" dt="2022-05-17T10:32:47.640" v="2583" actId="478"/>
          <ac:spMkLst>
            <pc:docMk/>
            <pc:sldMk cId="3498823585" sldId="311"/>
            <ac:spMk id="4" creationId="{5F1030FE-8785-4A76-95FD-63AE27FEC967}"/>
          </ac:spMkLst>
        </pc:spChg>
        <pc:spChg chg="mod">
          <ac:chgData name="Polona Le Quesne Stabej" userId="9a3da78b-eb26-42b3-8962-8b2e1fe7ef27" providerId="ADAL" clId="{C0707E13-9084-4F27-9584-437A27E2DC42}" dt="2022-05-12T00:15:26.260" v="620" actId="165"/>
          <ac:spMkLst>
            <pc:docMk/>
            <pc:sldMk cId="3498823585" sldId="311"/>
            <ac:spMk id="6" creationId="{8EA4553F-12C3-4C9F-9CC9-C8CC48EBD127}"/>
          </ac:spMkLst>
        </pc:spChg>
        <pc:spChg chg="mod">
          <ac:chgData name="Polona Le Quesne Stabej" userId="9a3da78b-eb26-42b3-8962-8b2e1fe7ef27" providerId="ADAL" clId="{C0707E13-9084-4F27-9584-437A27E2DC42}" dt="2022-05-12T00:15:26.260" v="620" actId="165"/>
          <ac:spMkLst>
            <pc:docMk/>
            <pc:sldMk cId="3498823585" sldId="311"/>
            <ac:spMk id="8" creationId="{1D4D9665-BE4D-4AFC-982B-048FA0C9615F}"/>
          </ac:spMkLst>
        </pc:spChg>
        <pc:spChg chg="mod">
          <ac:chgData name="Polona Le Quesne Stabej" userId="9a3da78b-eb26-42b3-8962-8b2e1fe7ef27" providerId="ADAL" clId="{C0707E13-9084-4F27-9584-437A27E2DC42}" dt="2022-05-12T00:15:26.260" v="620" actId="165"/>
          <ac:spMkLst>
            <pc:docMk/>
            <pc:sldMk cId="3498823585" sldId="311"/>
            <ac:spMk id="9" creationId="{1DB762ED-0030-42B9-9897-5270797A9D52}"/>
          </ac:spMkLst>
        </pc:spChg>
        <pc:spChg chg="mod">
          <ac:chgData name="Polona Le Quesne Stabej" userId="9a3da78b-eb26-42b3-8962-8b2e1fe7ef27" providerId="ADAL" clId="{C0707E13-9084-4F27-9584-437A27E2DC42}" dt="2022-05-12T00:15:26.260" v="620" actId="165"/>
          <ac:spMkLst>
            <pc:docMk/>
            <pc:sldMk cId="3498823585" sldId="311"/>
            <ac:spMk id="10" creationId="{A4BDBBA3-CCF7-4157-B3F7-6A4460C225B0}"/>
          </ac:spMkLst>
        </pc:spChg>
        <pc:spChg chg="add mod">
          <ac:chgData name="Polona Le Quesne Stabej" userId="9a3da78b-eb26-42b3-8962-8b2e1fe7ef27" providerId="ADAL" clId="{C0707E13-9084-4F27-9584-437A27E2DC42}" dt="2022-05-17T10:51:46.932" v="2717" actId="6549"/>
          <ac:spMkLst>
            <pc:docMk/>
            <pc:sldMk cId="3498823585" sldId="311"/>
            <ac:spMk id="18" creationId="{2C45E5FE-7B19-4EF0-B5E7-3C1B77B0AB69}"/>
          </ac:spMkLst>
        </pc:spChg>
        <pc:spChg chg="add mod">
          <ac:chgData name="Polona Le Quesne Stabej" userId="9a3da78b-eb26-42b3-8962-8b2e1fe7ef27" providerId="ADAL" clId="{C0707E13-9084-4F27-9584-437A27E2DC42}" dt="2022-05-17T10:52:04.426" v="2723" actId="1076"/>
          <ac:spMkLst>
            <pc:docMk/>
            <pc:sldMk cId="3498823585" sldId="311"/>
            <ac:spMk id="19" creationId="{D8FB0747-56C0-4711-9F28-32DD5B507824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29" creationId="{2BD83B79-0DD2-4CD6-ADA8-2F5910B77E6E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30" creationId="{F5EE9099-E3F5-4214-99DC-8F17ABC7255B}"/>
          </ac:spMkLst>
        </pc:spChg>
        <pc:spChg chg="add mod">
          <ac:chgData name="Polona Le Quesne Stabej" userId="9a3da78b-eb26-42b3-8962-8b2e1fe7ef27" providerId="ADAL" clId="{C0707E13-9084-4F27-9584-437A27E2DC42}" dt="2022-05-17T10:49:16.655" v="2694" actId="1076"/>
          <ac:spMkLst>
            <pc:docMk/>
            <pc:sldMk cId="3498823585" sldId="311"/>
            <ac:spMk id="34" creationId="{C099CDAC-1DDC-4C02-9C0A-6B0A9CC0EEA5}"/>
          </ac:spMkLst>
        </pc:spChg>
        <pc:spChg chg="add mod">
          <ac:chgData name="Polona Le Quesne Stabej" userId="9a3da78b-eb26-42b3-8962-8b2e1fe7ef27" providerId="ADAL" clId="{C0707E13-9084-4F27-9584-437A27E2DC42}" dt="2022-05-17T10:49:16.655" v="2694" actId="1076"/>
          <ac:spMkLst>
            <pc:docMk/>
            <pc:sldMk cId="3498823585" sldId="311"/>
            <ac:spMk id="35" creationId="{CB3FD710-70FD-49CD-9064-4CE317C4602C}"/>
          </ac:spMkLst>
        </pc:spChg>
        <pc:spChg chg="add mod">
          <ac:chgData name="Polona Le Quesne Stabej" userId="9a3da78b-eb26-42b3-8962-8b2e1fe7ef27" providerId="ADAL" clId="{C0707E13-9084-4F27-9584-437A27E2DC42}" dt="2022-05-17T10:49:16.655" v="2694" actId="1076"/>
          <ac:spMkLst>
            <pc:docMk/>
            <pc:sldMk cId="3498823585" sldId="311"/>
            <ac:spMk id="36" creationId="{CACC48B8-EAF9-403C-8066-A0D6FA2FD891}"/>
          </ac:spMkLst>
        </pc:spChg>
        <pc:spChg chg="add del">
          <ac:chgData name="Polona Le Quesne Stabej" userId="9a3da78b-eb26-42b3-8962-8b2e1fe7ef27" providerId="ADAL" clId="{C0707E13-9084-4F27-9584-437A27E2DC42}" dt="2022-05-16T11:24:32.656" v="1470" actId="11529"/>
          <ac:spMkLst>
            <pc:docMk/>
            <pc:sldMk cId="3498823585" sldId="311"/>
            <ac:spMk id="37" creationId="{9FD82D9F-060C-4BCE-AC10-ACB7F1AA59C7}"/>
          </ac:spMkLst>
        </pc:spChg>
        <pc:spChg chg="add del mod">
          <ac:chgData name="Polona Le Quesne Stabej" userId="9a3da78b-eb26-42b3-8962-8b2e1fe7ef27" providerId="ADAL" clId="{C0707E13-9084-4F27-9584-437A27E2DC42}" dt="2022-05-16T11:42:07.422" v="2031" actId="478"/>
          <ac:spMkLst>
            <pc:docMk/>
            <pc:sldMk cId="3498823585" sldId="311"/>
            <ac:spMk id="40" creationId="{968F16DA-AD07-49D2-863C-5B483BE88948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41" creationId="{CD61F69F-7AB0-48DA-8845-536A107D3019}"/>
          </ac:spMkLst>
        </pc:spChg>
        <pc:spChg chg="add mod">
          <ac:chgData name="Polona Le Quesne Stabej" userId="9a3da78b-eb26-42b3-8962-8b2e1fe7ef27" providerId="ADAL" clId="{C0707E13-9084-4F27-9584-437A27E2DC42}" dt="2022-05-17T10:38:22.843" v="2658" actId="6549"/>
          <ac:spMkLst>
            <pc:docMk/>
            <pc:sldMk cId="3498823585" sldId="311"/>
            <ac:spMk id="42" creationId="{4E3C4219-4394-4977-8B34-F5F001DF90E7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46" creationId="{FF045FD9-E5EF-4D49-83CF-AA6E9536C1B8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47" creationId="{BBA6591D-00C3-4976-AC21-D91FBE2304A3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48" creationId="{B122E1A9-FE42-4C95-BBDD-858E5E1B041D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49" creationId="{8E946904-9FD6-4525-AB05-8AE76BE836D4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0" creationId="{E5B5E017-D275-4D6B-9696-995177E2FC9C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1" creationId="{71542E48-4AD2-478B-AD21-763E0885CABD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2" creationId="{8CC35C57-7C6A-4929-B55F-27F499050BB7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3" creationId="{5A29A61B-4D75-4A6A-9038-85B93D83499C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4" creationId="{553CEAB8-7B1D-48FB-8BA7-3C78F7606BF3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5" creationId="{D9D3897E-2892-4951-A77E-B4EEC1739EAD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6" creationId="{104FF17E-A820-4AE9-972B-3472FC00AF8D}"/>
          </ac:spMkLst>
        </pc:spChg>
        <pc:spChg chg="add 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7" creationId="{C854491A-B431-420C-A798-7E58D47DEC2D}"/>
          </ac:spMkLst>
        </pc:spChg>
        <pc:spChg chg="add mod">
          <ac:chgData name="Polona Le Quesne Stabej" userId="9a3da78b-eb26-42b3-8962-8b2e1fe7ef27" providerId="ADAL" clId="{C0707E13-9084-4F27-9584-437A27E2DC42}" dt="2022-05-17T10:54:15.944" v="2751" actId="164"/>
          <ac:spMkLst>
            <pc:docMk/>
            <pc:sldMk cId="3498823585" sldId="311"/>
            <ac:spMk id="64" creationId="{48115550-DF38-4356-AD82-07844C1A5BEF}"/>
          </ac:spMkLst>
        </pc:spChg>
        <pc:spChg chg="add del mod">
          <ac:chgData name="Polona Le Quesne Stabej" userId="9a3da78b-eb26-42b3-8962-8b2e1fe7ef27" providerId="ADAL" clId="{C0707E13-9084-4F27-9584-437A27E2DC42}" dt="2022-05-16T11:58:49.121" v="2251" actId="478"/>
          <ac:spMkLst>
            <pc:docMk/>
            <pc:sldMk cId="3498823585" sldId="311"/>
            <ac:spMk id="66" creationId="{2A4A3076-80FE-49B5-B5AA-D4F19739DBDD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67" creationId="{06C73993-AA55-4DEF-8364-BA25081D09B3}"/>
          </ac:spMkLst>
        </pc:spChg>
        <pc:spChg chg="add mod">
          <ac:chgData name="Polona Le Quesne Stabej" userId="9a3da78b-eb26-42b3-8962-8b2e1fe7ef27" providerId="ADAL" clId="{C0707E13-9084-4F27-9584-437A27E2DC42}" dt="2022-05-17T10:54:03.329" v="2750" actId="1076"/>
          <ac:spMkLst>
            <pc:docMk/>
            <pc:sldMk cId="3498823585" sldId="311"/>
            <ac:spMk id="68" creationId="{2282E668-AFC5-4EA4-9669-C3249E9F87CB}"/>
          </ac:spMkLst>
        </pc:spChg>
        <pc:spChg chg="add mod">
          <ac:chgData name="Polona Le Quesne Stabej" userId="9a3da78b-eb26-42b3-8962-8b2e1fe7ef27" providerId="ADAL" clId="{C0707E13-9084-4F27-9584-437A27E2DC42}" dt="2022-05-17T10:40:59.310" v="2689" actId="1076"/>
          <ac:spMkLst>
            <pc:docMk/>
            <pc:sldMk cId="3498823585" sldId="311"/>
            <ac:spMk id="71" creationId="{38EAEDC1-95D1-4DC8-B5C1-58B99C910140}"/>
          </ac:spMkLst>
        </pc:spChg>
        <pc:spChg chg="add del mod">
          <ac:chgData name="Polona Le Quesne Stabej" userId="9a3da78b-eb26-42b3-8962-8b2e1fe7ef27" providerId="ADAL" clId="{C0707E13-9084-4F27-9584-437A27E2DC42}" dt="2022-05-17T10:53:03.317" v="2740" actId="478"/>
          <ac:spMkLst>
            <pc:docMk/>
            <pc:sldMk cId="3498823585" sldId="311"/>
            <ac:spMk id="72" creationId="{975903B5-1567-445B-AC0F-92F91D167408}"/>
          </ac:spMkLst>
        </pc:spChg>
        <pc:spChg chg="add mod">
          <ac:chgData name="Polona Le Quesne Stabej" userId="9a3da78b-eb26-42b3-8962-8b2e1fe7ef27" providerId="ADAL" clId="{C0707E13-9084-4F27-9584-437A27E2DC42}" dt="2022-05-17T10:58:55.665" v="2828" actId="164"/>
          <ac:spMkLst>
            <pc:docMk/>
            <pc:sldMk cId="3498823585" sldId="311"/>
            <ac:spMk id="77" creationId="{A7DF477D-16F7-440B-B98D-D239AA5F8770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79" creationId="{79C8636C-B2CC-4E65-B11A-2694501F6F00}"/>
          </ac:spMkLst>
        </pc:spChg>
        <pc:spChg chg="add del mod">
          <ac:chgData name="Polona Le Quesne Stabej" userId="9a3da78b-eb26-42b3-8962-8b2e1fe7ef27" providerId="ADAL" clId="{C0707E13-9084-4F27-9584-437A27E2DC42}" dt="2022-05-16T10:26:19.985" v="1343" actId="478"/>
          <ac:spMkLst>
            <pc:docMk/>
            <pc:sldMk cId="3498823585" sldId="311"/>
            <ac:spMk id="80" creationId="{2633AD85-206F-42C6-8F35-AC44049D086E}"/>
          </ac:spMkLst>
        </pc:spChg>
        <pc:spChg chg="add del mod">
          <ac:chgData name="Polona Le Quesne Stabej" userId="9a3da78b-eb26-42b3-8962-8b2e1fe7ef27" providerId="ADAL" clId="{C0707E13-9084-4F27-9584-437A27E2DC42}" dt="2022-05-16T10:23:04.697" v="1295" actId="478"/>
          <ac:spMkLst>
            <pc:docMk/>
            <pc:sldMk cId="3498823585" sldId="311"/>
            <ac:spMk id="81" creationId="{CB3D4691-599C-4052-B5F6-78C5EEB0C054}"/>
          </ac:spMkLst>
        </pc:spChg>
        <pc:spChg chg="add mod or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83" creationId="{50936F77-C11E-4808-AA2F-B61777A9D15F}"/>
          </ac:spMkLst>
        </pc:spChg>
        <pc:spChg chg="add del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84" creationId="{9A4915ED-3ED0-4A0A-B5C8-EE0C46B34418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85" creationId="{CDD2E54A-C2F9-4AF7-AA44-7CEAA4CE4962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86" creationId="{2072A227-DB67-4DDD-B261-C3C169913713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89" creationId="{1D0F6A57-DCF7-4030-8577-DB9ED55B05D6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90" creationId="{6EF23912-8110-4331-8A07-C26255D99FC2}"/>
          </ac:spMkLst>
        </pc:spChg>
        <pc:spChg chg="add mod">
          <ac:chgData name="Polona Le Quesne Stabej" userId="9a3da78b-eb26-42b3-8962-8b2e1fe7ef27" providerId="ADAL" clId="{C0707E13-9084-4F27-9584-437A27E2DC42}" dt="2022-05-17T10:49:16.655" v="2694" actId="1076"/>
          <ac:spMkLst>
            <pc:docMk/>
            <pc:sldMk cId="3498823585" sldId="311"/>
            <ac:spMk id="91" creationId="{16547CF0-6B22-42B3-A35D-EB38C17F4AFD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92" creationId="{0FE0586C-350E-4D4B-A7F4-C9F52990AB53}"/>
          </ac:spMkLst>
        </pc:spChg>
        <pc:spChg chg="add mod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93" creationId="{E31657C1-B6DC-4DCE-BDA9-617583B4100A}"/>
          </ac:spMkLst>
        </pc:spChg>
        <pc:spChg chg="add del mod topLvl">
          <ac:chgData name="Polona Le Quesne Stabej" userId="9a3da78b-eb26-42b3-8962-8b2e1fe7ef27" providerId="ADAL" clId="{C0707E13-9084-4F27-9584-437A27E2DC42}" dt="2022-05-17T08:59:04.477" v="2281" actId="478"/>
          <ac:spMkLst>
            <pc:docMk/>
            <pc:sldMk cId="3498823585" sldId="311"/>
            <ac:spMk id="95" creationId="{D2030C0A-E6F5-4D88-9941-ACD642F6244C}"/>
          </ac:spMkLst>
        </pc:spChg>
        <pc:spChg chg="add del mod topLvl">
          <ac:chgData name="Polona Le Quesne Stabej" userId="9a3da78b-eb26-42b3-8962-8b2e1fe7ef27" providerId="ADAL" clId="{C0707E13-9084-4F27-9584-437A27E2DC42}" dt="2022-05-17T08:59:06.236" v="2282" actId="478"/>
          <ac:spMkLst>
            <pc:docMk/>
            <pc:sldMk cId="3498823585" sldId="311"/>
            <ac:spMk id="96" creationId="{F10D72C0-790F-49FB-86C2-C0EA870239FC}"/>
          </ac:spMkLst>
        </pc:spChg>
        <pc:spChg chg="mod topLvl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99" creationId="{DD3349BE-8BFB-4EB0-BAD5-9191CA12AB1B}"/>
          </ac:spMkLst>
        </pc:spChg>
        <pc:spChg chg="add del mod topLvl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100" creationId="{E75E6AF0-B795-4A8D-BEB7-7A1D67E88187}"/>
          </ac:spMkLst>
        </pc:spChg>
        <pc:spChg chg="mod topLvl">
          <ac:chgData name="Polona Le Quesne Stabej" userId="9a3da78b-eb26-42b3-8962-8b2e1fe7ef27" providerId="ADAL" clId="{C0707E13-9084-4F27-9584-437A27E2DC42}" dt="2022-05-16T11:43:44.586" v="2076" actId="164"/>
          <ac:spMkLst>
            <pc:docMk/>
            <pc:sldMk cId="3498823585" sldId="311"/>
            <ac:spMk id="103" creationId="{BFE2EEF1-492F-4B77-99FB-3887B097B741}"/>
          </ac:spMkLst>
        </pc:spChg>
        <pc:spChg chg="mod topLvl">
          <ac:chgData name="Polona Le Quesne Stabej" userId="9a3da78b-eb26-42b3-8962-8b2e1fe7ef27" providerId="ADAL" clId="{C0707E13-9084-4F27-9584-437A27E2DC42}" dt="2022-05-17T10:00:47.611" v="2413" actId="1076"/>
          <ac:spMkLst>
            <pc:docMk/>
            <pc:sldMk cId="3498823585" sldId="311"/>
            <ac:spMk id="104" creationId="{4E10135F-FF8D-41ED-8C88-19799B63AF8E}"/>
          </ac:spMkLst>
        </pc:spChg>
        <pc:spChg chg="mod topLvl">
          <ac:chgData name="Polona Le Quesne Stabej" userId="9a3da78b-eb26-42b3-8962-8b2e1fe7ef27" providerId="ADAL" clId="{C0707E13-9084-4F27-9584-437A27E2DC42}" dt="2022-05-16T11:43:44.586" v="2076" actId="164"/>
          <ac:spMkLst>
            <pc:docMk/>
            <pc:sldMk cId="3498823585" sldId="311"/>
            <ac:spMk id="105" creationId="{0A5F701D-1B53-4350-A94F-B65B7E72088D}"/>
          </ac:spMkLst>
        </pc:spChg>
        <pc:spChg chg="mod topLvl">
          <ac:chgData name="Polona Le Quesne Stabej" userId="9a3da78b-eb26-42b3-8962-8b2e1fe7ef27" providerId="ADAL" clId="{C0707E13-9084-4F27-9584-437A27E2DC42}" dt="2022-05-17T10:00:45.353" v="2412" actId="1076"/>
          <ac:spMkLst>
            <pc:docMk/>
            <pc:sldMk cId="3498823585" sldId="311"/>
            <ac:spMk id="106" creationId="{9BAE7C9D-16FC-4D50-9A73-9237C900678B}"/>
          </ac:spMkLst>
        </pc:spChg>
        <pc:spChg chg="mod topLvl">
          <ac:chgData name="Polona Le Quesne Stabej" userId="9a3da78b-eb26-42b3-8962-8b2e1fe7ef27" providerId="ADAL" clId="{C0707E13-9084-4F27-9584-437A27E2DC42}" dt="2022-05-16T11:43:44.586" v="2076" actId="164"/>
          <ac:spMkLst>
            <pc:docMk/>
            <pc:sldMk cId="3498823585" sldId="311"/>
            <ac:spMk id="107" creationId="{7FC8249F-256F-4E15-B683-138163E8FF54}"/>
          </ac:spMkLst>
        </pc:spChg>
        <pc:spChg chg="mod topLvl">
          <ac:chgData name="Polona Le Quesne Stabej" userId="9a3da78b-eb26-42b3-8962-8b2e1fe7ef27" providerId="ADAL" clId="{C0707E13-9084-4F27-9584-437A27E2DC42}" dt="2022-05-17T10:00:35.425" v="2410" actId="1076"/>
          <ac:spMkLst>
            <pc:docMk/>
            <pc:sldMk cId="3498823585" sldId="311"/>
            <ac:spMk id="108" creationId="{78538232-4A37-4A06-B590-E31CA9749427}"/>
          </ac:spMkLst>
        </pc:spChg>
        <pc:spChg chg="add mod">
          <ac:chgData name="Polona Le Quesne Stabej" userId="9a3da78b-eb26-42b3-8962-8b2e1fe7ef27" providerId="ADAL" clId="{C0707E13-9084-4F27-9584-437A27E2DC42}" dt="2022-05-17T10:51:46.932" v="2717" actId="6549"/>
          <ac:spMkLst>
            <pc:docMk/>
            <pc:sldMk cId="3498823585" sldId="311"/>
            <ac:spMk id="109" creationId="{C1322D59-F1C0-4A33-AFB3-2F41140531C4}"/>
          </ac:spMkLst>
        </pc:spChg>
        <pc:spChg chg="add mod">
          <ac:chgData name="Polona Le Quesne Stabej" userId="9a3da78b-eb26-42b3-8962-8b2e1fe7ef27" providerId="ADAL" clId="{C0707E13-9084-4F27-9584-437A27E2DC42}" dt="2022-05-17T10:51:51.602" v="2718" actId="1076"/>
          <ac:spMkLst>
            <pc:docMk/>
            <pc:sldMk cId="3498823585" sldId="311"/>
            <ac:spMk id="110" creationId="{418A0A16-54D4-4D59-BF1B-4708F8E9023D}"/>
          </ac:spMkLst>
        </pc:spChg>
        <pc:spChg chg="add del mod">
          <ac:chgData name="Polona Le Quesne Stabej" userId="9a3da78b-eb26-42b3-8962-8b2e1fe7ef27" providerId="ADAL" clId="{C0707E13-9084-4F27-9584-437A27E2DC42}" dt="2022-05-16T11:42:08.213" v="2032" actId="478"/>
          <ac:spMkLst>
            <pc:docMk/>
            <pc:sldMk cId="3498823585" sldId="311"/>
            <ac:spMk id="110" creationId="{56F5D103-D988-4441-B5CD-F48BC5778A99}"/>
          </ac:spMkLst>
        </pc:spChg>
        <pc:spChg chg="add del mod">
          <ac:chgData name="Polona Le Quesne Stabej" userId="9a3da78b-eb26-42b3-8962-8b2e1fe7ef27" providerId="ADAL" clId="{C0707E13-9084-4F27-9584-437A27E2DC42}" dt="2022-05-16T11:42:08.917" v="2033" actId="478"/>
          <ac:spMkLst>
            <pc:docMk/>
            <pc:sldMk cId="3498823585" sldId="311"/>
            <ac:spMk id="111" creationId="{BDBF00E7-3344-4FF7-BEDF-2282DBD5B8A5}"/>
          </ac:spMkLst>
        </pc:spChg>
        <pc:spChg chg="add del mod">
          <ac:chgData name="Polona Le Quesne Stabej" userId="9a3da78b-eb26-42b3-8962-8b2e1fe7ef27" providerId="ADAL" clId="{C0707E13-9084-4F27-9584-437A27E2DC42}" dt="2022-05-16T11:42:32.631" v="2035"/>
          <ac:spMkLst>
            <pc:docMk/>
            <pc:sldMk cId="3498823585" sldId="311"/>
            <ac:spMk id="112" creationId="{710B112C-20BA-4323-86D4-A333BB174455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14" creationId="{97C03890-1AFC-438D-A961-901165C213FF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15" creationId="{EE21EC0C-1D02-41A2-89C1-F02E1B2F1AA0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16" creationId="{207D5111-3802-4049-98FF-70980890A78A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17" creationId="{6CE969A4-9741-48CA-9622-F6145258B1CC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18" creationId="{291CCA97-D375-46D7-98DE-B5784169D369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19" creationId="{05189F2E-EC37-4298-809F-EE74CA4163E1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0" creationId="{43950378-3C6B-423E-8750-D7CD661D8441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1" creationId="{FC795F4E-D2D9-4A44-BA34-5A6225F95041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2" creationId="{EB8A7D29-B180-49D2-BB10-AC3EC44E11F3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3" creationId="{48818872-1EE9-4931-BD8B-6E6086190153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4" creationId="{61B5FC88-7F38-4E20-AA3A-8F518ABCDABB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5" creationId="{B22E7286-A208-4601-A502-A4D098AA2A25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6" creationId="{5A44757E-FC02-4905-B880-3182D3CAC4E3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7" creationId="{CCDB27C1-13F7-42AF-B832-757D7969D8D7}"/>
          </ac:spMkLst>
        </pc:spChg>
        <pc:spChg chg="add mod">
          <ac:chgData name="Polona Le Quesne Stabej" userId="9a3da78b-eb26-42b3-8962-8b2e1fe7ef27" providerId="ADAL" clId="{C0707E13-9084-4F27-9584-437A27E2DC42}" dt="2022-05-17T10:19:10.130" v="2562" actId="208"/>
          <ac:spMkLst>
            <pc:docMk/>
            <pc:sldMk cId="3498823585" sldId="311"/>
            <ac:spMk id="128" creationId="{CEC0758F-90C0-4642-805B-3192D2176BC4}"/>
          </ac:spMkLst>
        </pc:spChg>
        <pc:spChg chg="add mod">
          <ac:chgData name="Polona Le Quesne Stabej" userId="9a3da78b-eb26-42b3-8962-8b2e1fe7ef27" providerId="ADAL" clId="{C0707E13-9084-4F27-9584-437A27E2DC42}" dt="2022-05-17T10:34:34.233" v="2625" actId="1076"/>
          <ac:spMkLst>
            <pc:docMk/>
            <pc:sldMk cId="3498823585" sldId="311"/>
            <ac:spMk id="131" creationId="{3F52D95B-2595-4BD4-9A6F-958557B97676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33" creationId="{DBD81CDD-3DE8-4E3C-893B-4E6E581EEEA8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35" creationId="{6BDC1897-D212-45D6-BF6B-E21DD85A0467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36" creationId="{498C7FF2-DA8E-4812-8CD8-536152F6228C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38" creationId="{49D3BDA7-1237-40AC-85FD-05C4F7C088C2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39" creationId="{485F509C-FB8F-4782-B0B4-B8ABE0E8F847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0" creationId="{87DD109B-F3DB-4DC2-9CC0-EF17F1AA702E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1" creationId="{6E25DBDF-AE21-4D25-9A69-E7B49953BA97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2" creationId="{E8EEDAB0-1FCF-4159-89DA-7DF5B2EA0BBA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3" creationId="{B7E94F8A-599F-45C6-86F4-053A4DB6B1AF}"/>
          </ac:spMkLst>
        </pc:spChg>
        <pc:spChg chg="add del mod">
          <ac:chgData name="Polona Le Quesne Stabej" userId="9a3da78b-eb26-42b3-8962-8b2e1fe7ef27" providerId="ADAL" clId="{C0707E13-9084-4F27-9584-437A27E2DC42}" dt="2022-05-16T11:56:24.407" v="2213" actId="478"/>
          <ac:spMkLst>
            <pc:docMk/>
            <pc:sldMk cId="3498823585" sldId="311"/>
            <ac:spMk id="144" creationId="{75512A7A-0098-40F1-91FF-2E98BD9A2E38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4" creationId="{D86A38FE-CFBC-40D3-9997-11EC20814DF6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5" creationId="{65C304D6-2FDE-41B9-8A19-FDE9E8476DFD}"/>
          </ac:spMkLst>
        </pc:spChg>
        <pc:spChg chg="add del mod ord">
          <ac:chgData name="Polona Le Quesne Stabej" userId="9a3da78b-eb26-42b3-8962-8b2e1fe7ef27" providerId="ADAL" clId="{C0707E13-9084-4F27-9584-437A27E2DC42}" dt="2022-05-16T11:56:24.407" v="2213" actId="478"/>
          <ac:spMkLst>
            <pc:docMk/>
            <pc:sldMk cId="3498823585" sldId="311"/>
            <ac:spMk id="145" creationId="{70709FB0-4B54-4875-89A6-2179511EAFF8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6" creationId="{2F1B799B-9ED7-4379-A751-B23FD8F1EBB0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47" creationId="{410E9569-8AB7-462E-A1D1-40C670319AC8}"/>
          </ac:spMkLst>
        </pc:spChg>
        <pc:spChg chg="add mod">
          <ac:chgData name="Polona Le Quesne Stabej" userId="9a3da78b-eb26-42b3-8962-8b2e1fe7ef27" providerId="ADAL" clId="{C0707E13-9084-4F27-9584-437A27E2DC42}" dt="2022-05-17T10:54:02.508" v="2749" actId="1076"/>
          <ac:spMkLst>
            <pc:docMk/>
            <pc:sldMk cId="3498823585" sldId="311"/>
            <ac:spMk id="148" creationId="{5884B4F9-124F-4B3E-BD4C-4C1E8891FA55}"/>
          </ac:spMkLst>
        </pc:spChg>
        <pc:spChg chg="add del mod ord">
          <ac:chgData name="Polona Le Quesne Stabej" userId="9a3da78b-eb26-42b3-8962-8b2e1fe7ef27" providerId="ADAL" clId="{C0707E13-9084-4F27-9584-437A27E2DC42}" dt="2022-05-17T08:59:10.469" v="2283" actId="478"/>
          <ac:spMkLst>
            <pc:docMk/>
            <pc:sldMk cId="3498823585" sldId="311"/>
            <ac:spMk id="149" creationId="{249E54B7-DFBD-438D-BDEE-C1E043FF99D4}"/>
          </ac:spMkLst>
        </pc:spChg>
        <pc:spChg chg="add del mod">
          <ac:chgData name="Polona Le Quesne Stabej" userId="9a3da78b-eb26-42b3-8962-8b2e1fe7ef27" providerId="ADAL" clId="{C0707E13-9084-4F27-9584-437A27E2DC42}" dt="2022-05-17T08:59:14.423" v="2284" actId="478"/>
          <ac:spMkLst>
            <pc:docMk/>
            <pc:sldMk cId="3498823585" sldId="311"/>
            <ac:spMk id="150" creationId="{52C31DC7-89B6-4444-8CD4-0C454F1EAC29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51" creationId="{73E9B97A-4655-4DD2-971E-1D5DEA38BB94}"/>
          </ac:spMkLst>
        </pc:spChg>
        <pc:spChg chg="add mod">
          <ac:chgData name="Polona Le Quesne Stabej" userId="9a3da78b-eb26-42b3-8962-8b2e1fe7ef27" providerId="ADAL" clId="{C0707E13-9084-4F27-9584-437A27E2DC42}" dt="2022-05-17T10:18:47.355" v="2558" actId="571"/>
          <ac:spMkLst>
            <pc:docMk/>
            <pc:sldMk cId="3498823585" sldId="311"/>
            <ac:spMk id="152" creationId="{CAE1896F-20EB-406A-85BB-78C256440BAB}"/>
          </ac:spMkLst>
        </pc:spChg>
        <pc:spChg chg="add mod">
          <ac:chgData name="Polona Le Quesne Stabej" userId="9a3da78b-eb26-42b3-8962-8b2e1fe7ef27" providerId="ADAL" clId="{C0707E13-9084-4F27-9584-437A27E2DC42}" dt="2022-05-17T10:41:23.074" v="2691" actId="1076"/>
          <ac:spMkLst>
            <pc:docMk/>
            <pc:sldMk cId="3498823585" sldId="311"/>
            <ac:spMk id="153" creationId="{7414BEAF-8BA7-4542-95A7-10D9296D076E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58" creationId="{042A8977-5562-4C9F-B19E-0962CF11E0F4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59" creationId="{996D0688-8A72-499A-AFE5-950D2D21C616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0" creationId="{D7A79D6A-435F-4638-B24E-645F6D3786CD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1" creationId="{43C2EE9E-E81A-495E-80A0-19161979C972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2" creationId="{17C1BDCF-5387-4303-B0F8-B6042258D981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3" creationId="{DD5038D3-37E5-4A18-A6DA-931FC6884E4E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4" creationId="{CBC17657-C182-4785-AF04-E95AA7EBE2B8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5" creationId="{9C705600-AFCA-4393-8657-2925A4FDF4B7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6" creationId="{A3D8A7B9-8C1F-45BB-8275-CA9155DC23E2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7" creationId="{F03C1D42-9384-443E-9722-8BB1E0511A2F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8" creationId="{0817F24A-5778-4CD9-8166-3984FA0B5E16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69" creationId="{1FF2E52B-ECAC-48BC-9296-C244F943900E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70" creationId="{48CBA9CA-A76E-4185-8F59-A6E873ACF7EB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71" creationId="{F9A1EB75-1DB4-473E-B8A4-3E79FD9CB815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72" creationId="{662B7650-CA0E-4044-A46F-EAC134DF8B85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73" creationId="{29E73169-0AC7-466E-8D62-C571E22E489B}"/>
          </ac:spMkLst>
        </pc:spChg>
        <pc:spChg chg="mod">
          <ac:chgData name="Polona Le Quesne Stabej" userId="9a3da78b-eb26-42b3-8962-8b2e1fe7ef27" providerId="ADAL" clId="{C0707E13-9084-4F27-9584-437A27E2DC42}" dt="2022-05-17T10:40:25.351" v="2685"/>
          <ac:spMkLst>
            <pc:docMk/>
            <pc:sldMk cId="3498823585" sldId="311"/>
            <ac:spMk id="174" creationId="{016BAF17-AE0D-45F9-92AD-DD29FC6144AF}"/>
          </ac:spMkLst>
        </pc:spChg>
        <pc:spChg chg="add mod">
          <ac:chgData name="Polona Le Quesne Stabej" userId="9a3da78b-eb26-42b3-8962-8b2e1fe7ef27" providerId="ADAL" clId="{C0707E13-9084-4F27-9584-437A27E2DC42}" dt="2022-05-17T10:58:55.665" v="2828" actId="164"/>
          <ac:spMkLst>
            <pc:docMk/>
            <pc:sldMk cId="3498823585" sldId="311"/>
            <ac:spMk id="175" creationId="{677F987C-878B-4EB1-BAF4-7DE4427D57B7}"/>
          </ac:spMkLst>
        </pc:spChg>
        <pc:spChg chg="mod">
          <ac:chgData name="Polona Le Quesne Stabej" userId="9a3da78b-eb26-42b3-8962-8b2e1fe7ef27" providerId="ADAL" clId="{C0707E13-9084-4F27-9584-437A27E2DC42}" dt="2022-05-17T10:50:06.406" v="2701"/>
          <ac:spMkLst>
            <pc:docMk/>
            <pc:sldMk cId="3498823585" sldId="311"/>
            <ac:spMk id="177" creationId="{2B8F5A2D-83FE-43B6-B943-2013EE0612CB}"/>
          </ac:spMkLst>
        </pc:spChg>
        <pc:spChg chg="mod">
          <ac:chgData name="Polona Le Quesne Stabej" userId="9a3da78b-eb26-42b3-8962-8b2e1fe7ef27" providerId="ADAL" clId="{C0707E13-9084-4F27-9584-437A27E2DC42}" dt="2022-05-17T10:50:06.406" v="2701"/>
          <ac:spMkLst>
            <pc:docMk/>
            <pc:sldMk cId="3498823585" sldId="311"/>
            <ac:spMk id="178" creationId="{B5728AAF-B89A-4CF9-A777-A7F1DBFFEF3A}"/>
          </ac:spMkLst>
        </pc:spChg>
        <pc:spChg chg="mod">
          <ac:chgData name="Polona Le Quesne Stabej" userId="9a3da78b-eb26-42b3-8962-8b2e1fe7ef27" providerId="ADAL" clId="{C0707E13-9084-4F27-9584-437A27E2DC42}" dt="2022-05-17T10:50:06.406" v="2701"/>
          <ac:spMkLst>
            <pc:docMk/>
            <pc:sldMk cId="3498823585" sldId="311"/>
            <ac:spMk id="179" creationId="{42BB97C5-5B38-4CD3-9E3E-0684924F1716}"/>
          </ac:spMkLst>
        </pc:spChg>
        <pc:spChg chg="mod">
          <ac:chgData name="Polona Le Quesne Stabej" userId="9a3da78b-eb26-42b3-8962-8b2e1fe7ef27" providerId="ADAL" clId="{C0707E13-9084-4F27-9584-437A27E2DC42}" dt="2022-05-17T10:50:06.406" v="2701"/>
          <ac:spMkLst>
            <pc:docMk/>
            <pc:sldMk cId="3498823585" sldId="311"/>
            <ac:spMk id="180" creationId="{A8B7B1E1-C71B-45D1-8F6E-CEA0D9501A2A}"/>
          </ac:spMkLst>
        </pc:spChg>
        <pc:spChg chg="mod">
          <ac:chgData name="Polona Le Quesne Stabej" userId="9a3da78b-eb26-42b3-8962-8b2e1fe7ef27" providerId="ADAL" clId="{C0707E13-9084-4F27-9584-437A27E2DC42}" dt="2022-05-17T10:50:06.406" v="2701"/>
          <ac:spMkLst>
            <pc:docMk/>
            <pc:sldMk cId="3498823585" sldId="311"/>
            <ac:spMk id="181" creationId="{A966B1DA-C92B-4F4B-AAD8-FFFF4D3B0262}"/>
          </ac:spMkLst>
        </pc:spChg>
        <pc:spChg chg="mod">
          <ac:chgData name="Polona Le Quesne Stabej" userId="9a3da78b-eb26-42b3-8962-8b2e1fe7ef27" providerId="ADAL" clId="{C0707E13-9084-4F27-9584-437A27E2DC42}" dt="2022-05-17T10:50:06.406" v="2701"/>
          <ac:spMkLst>
            <pc:docMk/>
            <pc:sldMk cId="3498823585" sldId="311"/>
            <ac:spMk id="182" creationId="{69331093-9C7D-4199-A717-6D463393B4D7}"/>
          </ac:spMkLst>
        </pc:spChg>
        <pc:spChg chg="mod">
          <ac:chgData name="Polona Le Quesne Stabej" userId="9a3da78b-eb26-42b3-8962-8b2e1fe7ef27" providerId="ADAL" clId="{C0707E13-9084-4F27-9584-437A27E2DC42}" dt="2022-05-17T10:50:21.514" v="2703"/>
          <ac:spMkLst>
            <pc:docMk/>
            <pc:sldMk cId="3498823585" sldId="311"/>
            <ac:spMk id="186" creationId="{CCD4A6E2-6937-4873-AD7F-6A8B42595C2E}"/>
          </ac:spMkLst>
        </pc:spChg>
        <pc:spChg chg="mod">
          <ac:chgData name="Polona Le Quesne Stabej" userId="9a3da78b-eb26-42b3-8962-8b2e1fe7ef27" providerId="ADAL" clId="{C0707E13-9084-4F27-9584-437A27E2DC42}" dt="2022-05-17T10:50:21.514" v="2703"/>
          <ac:spMkLst>
            <pc:docMk/>
            <pc:sldMk cId="3498823585" sldId="311"/>
            <ac:spMk id="187" creationId="{A5A82760-556F-42F9-8DD2-8EA7DA6BBFFE}"/>
          </ac:spMkLst>
        </pc:spChg>
        <pc:spChg chg="mod">
          <ac:chgData name="Polona Le Quesne Stabej" userId="9a3da78b-eb26-42b3-8962-8b2e1fe7ef27" providerId="ADAL" clId="{C0707E13-9084-4F27-9584-437A27E2DC42}" dt="2022-05-17T10:50:21.514" v="2703"/>
          <ac:spMkLst>
            <pc:docMk/>
            <pc:sldMk cId="3498823585" sldId="311"/>
            <ac:spMk id="188" creationId="{E8ED1105-09D0-4E7B-97A5-C7FB121B6068}"/>
          </ac:spMkLst>
        </pc:spChg>
        <pc:spChg chg="mod">
          <ac:chgData name="Polona Le Quesne Stabej" userId="9a3da78b-eb26-42b3-8962-8b2e1fe7ef27" providerId="ADAL" clId="{C0707E13-9084-4F27-9584-437A27E2DC42}" dt="2022-05-17T10:50:21.514" v="2703"/>
          <ac:spMkLst>
            <pc:docMk/>
            <pc:sldMk cId="3498823585" sldId="311"/>
            <ac:spMk id="189" creationId="{AC057B68-EB17-4D6D-8EB0-60EF931E8A70}"/>
          </ac:spMkLst>
        </pc:spChg>
        <pc:spChg chg="mod">
          <ac:chgData name="Polona Le Quesne Stabej" userId="9a3da78b-eb26-42b3-8962-8b2e1fe7ef27" providerId="ADAL" clId="{C0707E13-9084-4F27-9584-437A27E2DC42}" dt="2022-05-17T10:56:28.456" v="2792" actId="14100"/>
          <ac:spMkLst>
            <pc:docMk/>
            <pc:sldMk cId="3498823585" sldId="311"/>
            <ac:spMk id="190" creationId="{554C0522-66CD-4E60-B357-30F556696C90}"/>
          </ac:spMkLst>
        </pc:spChg>
        <pc:spChg chg="add del mod">
          <ac:chgData name="Polona Le Quesne Stabej" userId="9a3da78b-eb26-42b3-8962-8b2e1fe7ef27" providerId="ADAL" clId="{C0707E13-9084-4F27-9584-437A27E2DC42}" dt="2022-05-17T10:56:25.705" v="2791" actId="1076"/>
          <ac:spMkLst>
            <pc:docMk/>
            <pc:sldMk cId="3498823585" sldId="311"/>
            <ac:spMk id="191" creationId="{AE96F46D-278F-407F-86EF-853E7C824A66}"/>
          </ac:spMkLst>
        </pc:spChg>
        <pc:spChg chg="add mod">
          <ac:chgData name="Polona Le Quesne Stabej" userId="9a3da78b-eb26-42b3-8962-8b2e1fe7ef27" providerId="ADAL" clId="{C0707E13-9084-4F27-9584-437A27E2DC42}" dt="2022-05-17T10:52:25.085" v="2734" actId="20577"/>
          <ac:spMkLst>
            <pc:docMk/>
            <pc:sldMk cId="3498823585" sldId="311"/>
            <ac:spMk id="192" creationId="{619B8E3B-B373-43D0-BAAD-D7E43EFD892C}"/>
          </ac:spMkLst>
        </pc:spChg>
        <pc:spChg chg="add mod">
          <ac:chgData name="Polona Le Quesne Stabej" userId="9a3da78b-eb26-42b3-8962-8b2e1fe7ef27" providerId="ADAL" clId="{C0707E13-9084-4F27-9584-437A27E2DC42}" dt="2022-05-18T20:37:53.312" v="6248" actId="20577"/>
          <ac:spMkLst>
            <pc:docMk/>
            <pc:sldMk cId="3498823585" sldId="311"/>
            <ac:spMk id="193" creationId="{CD68DFFD-B4C1-4329-AEAE-DC024B9EB28A}"/>
          </ac:spMkLst>
        </pc:spChg>
        <pc:spChg chg="mod">
          <ac:chgData name="Polona Le Quesne Stabej" userId="9a3da78b-eb26-42b3-8962-8b2e1fe7ef27" providerId="ADAL" clId="{C0707E13-9084-4F27-9584-437A27E2DC42}" dt="2022-05-17T11:27:13.437" v="2992"/>
          <ac:spMkLst>
            <pc:docMk/>
            <pc:sldMk cId="3498823585" sldId="311"/>
            <ac:spMk id="197" creationId="{76144709-E524-4550-AABB-CD5EB384A6B8}"/>
          </ac:spMkLst>
        </pc:spChg>
        <pc:spChg chg="add mod">
          <ac:chgData name="Polona Le Quesne Stabej" userId="9a3da78b-eb26-42b3-8962-8b2e1fe7ef27" providerId="ADAL" clId="{C0707E13-9084-4F27-9584-437A27E2DC42}" dt="2022-05-12T00:17:40.379" v="672" actId="6549"/>
          <ac:spMkLst>
            <pc:docMk/>
            <pc:sldMk cId="3498823585" sldId="311"/>
            <ac:spMk id="271" creationId="{22AE5C08-2DE0-4B34-B969-BE0D2D325E4A}"/>
          </ac:spMkLst>
        </pc:spChg>
        <pc:spChg chg="add del mod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321" creationId="{67D07419-0F6C-4634-8450-3C42B6565966}"/>
          </ac:spMkLst>
        </pc:spChg>
        <pc:spChg chg="add del mod">
          <ac:chgData name="Polona Le Quesne Stabej" userId="9a3da78b-eb26-42b3-8962-8b2e1fe7ef27" providerId="ADAL" clId="{C0707E13-9084-4F27-9584-437A27E2DC42}" dt="2022-05-12T00:17:45.038" v="674" actId="478"/>
          <ac:spMkLst>
            <pc:docMk/>
            <pc:sldMk cId="3498823585" sldId="311"/>
            <ac:spMk id="323" creationId="{9F87C88E-E347-4081-AF15-25A4442636A2}"/>
          </ac:spMkLst>
        </pc:spChg>
        <pc:spChg chg="add mod">
          <ac:chgData name="Polona Le Quesne Stabej" userId="9a3da78b-eb26-42b3-8962-8b2e1fe7ef27" providerId="ADAL" clId="{C0707E13-9084-4F27-9584-437A27E2DC42}" dt="2022-05-12T00:19:21.755" v="778" actId="1076"/>
          <ac:spMkLst>
            <pc:docMk/>
            <pc:sldMk cId="3498823585" sldId="311"/>
            <ac:spMk id="324" creationId="{1F367B4C-0D0C-4CFA-A126-3CC82D733EFD}"/>
          </ac:spMkLst>
        </pc:spChg>
        <pc:spChg chg="add mod">
          <ac:chgData name="Polona Le Quesne Stabej" userId="9a3da78b-eb26-42b3-8962-8b2e1fe7ef27" providerId="ADAL" clId="{C0707E13-9084-4F27-9584-437A27E2DC42}" dt="2022-05-12T00:19:21.755" v="778" actId="1076"/>
          <ac:spMkLst>
            <pc:docMk/>
            <pc:sldMk cId="3498823585" sldId="311"/>
            <ac:spMk id="325" creationId="{9783017A-D816-42AD-92F2-709E38CC356E}"/>
          </ac:spMkLst>
        </pc:spChg>
        <pc:spChg chg="add mod ord">
          <ac:chgData name="Polona Le Quesne Stabej" userId="9a3da78b-eb26-42b3-8962-8b2e1fe7ef27" providerId="ADAL" clId="{C0707E13-9084-4F27-9584-437A27E2DC42}" dt="2022-05-17T10:49:16.655" v="2694" actId="1076"/>
          <ac:spMkLst>
            <pc:docMk/>
            <pc:sldMk cId="3498823585" sldId="311"/>
            <ac:spMk id="326" creationId="{22C47EE8-BF98-4A14-B3BB-8D7EB46B5A6E}"/>
          </ac:spMkLst>
        </pc:spChg>
        <pc:spChg chg="add mod">
          <ac:chgData name="Polona Le Quesne Stabej" userId="9a3da78b-eb26-42b3-8962-8b2e1fe7ef27" providerId="ADAL" clId="{C0707E13-9084-4F27-9584-437A27E2DC42}" dt="2022-05-12T00:22:48.140" v="828" actId="1076"/>
          <ac:spMkLst>
            <pc:docMk/>
            <pc:sldMk cId="3498823585" sldId="311"/>
            <ac:spMk id="329" creationId="{CC18BB80-F790-44DC-8CB5-D87F01D62150}"/>
          </ac:spMkLst>
        </pc:spChg>
        <pc:spChg chg="mod">
          <ac:chgData name="Polona Le Quesne Stabej" userId="9a3da78b-eb26-42b3-8962-8b2e1fe7ef27" providerId="ADAL" clId="{C0707E13-9084-4F27-9584-437A27E2DC42}" dt="2022-05-16T10:18:41.139" v="1228" actId="164"/>
          <ac:spMkLst>
            <pc:docMk/>
            <pc:sldMk cId="3498823585" sldId="311"/>
            <ac:spMk id="544" creationId="{48127538-F84D-4275-A92C-49BFDECF3A45}"/>
          </ac:spMkLst>
        </pc:spChg>
        <pc:spChg chg="mod topLvl">
          <ac:chgData name="Polona Le Quesne Stabej" userId="9a3da78b-eb26-42b3-8962-8b2e1fe7ef27" providerId="ADAL" clId="{C0707E13-9084-4F27-9584-437A27E2DC42}" dt="2022-05-16T10:12:04.581" v="1195" actId="1076"/>
          <ac:spMkLst>
            <pc:docMk/>
            <pc:sldMk cId="3498823585" sldId="311"/>
            <ac:spMk id="545" creationId="{9B23B45B-2FDA-4ED0-807B-61E5405D34CE}"/>
          </ac:spMkLst>
        </pc:spChg>
        <pc:spChg chg="del mod topLvl">
          <ac:chgData name="Polona Le Quesne Stabej" userId="9a3da78b-eb26-42b3-8962-8b2e1fe7ef27" providerId="ADAL" clId="{C0707E13-9084-4F27-9584-437A27E2DC42}" dt="2022-05-16T10:23:48.813" v="1308" actId="478"/>
          <ac:spMkLst>
            <pc:docMk/>
            <pc:sldMk cId="3498823585" sldId="311"/>
            <ac:spMk id="546" creationId="{536DE67B-1CCF-4876-9ACE-142A466032CC}"/>
          </ac:spMkLst>
        </pc:spChg>
        <pc:spChg chg="del mod topLvl">
          <ac:chgData name="Polona Le Quesne Stabej" userId="9a3da78b-eb26-42b3-8962-8b2e1fe7ef27" providerId="ADAL" clId="{C0707E13-9084-4F27-9584-437A27E2DC42}" dt="2022-05-16T10:26:06.430" v="1338" actId="478"/>
          <ac:spMkLst>
            <pc:docMk/>
            <pc:sldMk cId="3498823585" sldId="311"/>
            <ac:spMk id="547" creationId="{146E15B3-0E68-42D8-AF13-1C7132535559}"/>
          </ac:spMkLst>
        </pc:spChg>
        <pc:spChg chg="del mod topLvl">
          <ac:chgData name="Polona Le Quesne Stabej" userId="9a3da78b-eb26-42b3-8962-8b2e1fe7ef27" providerId="ADAL" clId="{C0707E13-9084-4F27-9584-437A27E2DC42}" dt="2022-05-16T10:25:33.035" v="1323" actId="478"/>
          <ac:spMkLst>
            <pc:docMk/>
            <pc:sldMk cId="3498823585" sldId="311"/>
            <ac:spMk id="548" creationId="{F6EC4E21-9AA9-4C70-A505-11CB5058406A}"/>
          </ac:spMkLst>
        </pc:spChg>
        <pc:spChg chg="mod topLvl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549" creationId="{30C7DD3E-B504-4D88-B67D-BE9ACFAA9CB9}"/>
          </ac:spMkLst>
        </pc:spChg>
        <pc:spChg chg="del mod topLvl">
          <ac:chgData name="Polona Le Quesne Stabej" userId="9a3da78b-eb26-42b3-8962-8b2e1fe7ef27" providerId="ADAL" clId="{C0707E13-9084-4F27-9584-437A27E2DC42}" dt="2022-05-16T10:26:16.124" v="1341" actId="478"/>
          <ac:spMkLst>
            <pc:docMk/>
            <pc:sldMk cId="3498823585" sldId="311"/>
            <ac:spMk id="680" creationId="{3AB24215-94D6-4DBC-9415-55BBED2A68D6}"/>
          </ac:spMkLst>
        </pc:spChg>
        <pc:spChg chg="mod topLvl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681" creationId="{E8876455-53AC-4B60-B4B8-AB426AF57C7D}"/>
          </ac:spMkLst>
        </pc:spChg>
        <pc:spChg chg="del mod topLvl">
          <ac:chgData name="Polona Le Quesne Stabej" userId="9a3da78b-eb26-42b3-8962-8b2e1fe7ef27" providerId="ADAL" clId="{C0707E13-9084-4F27-9584-437A27E2DC42}" dt="2022-05-12T00:15:39.262" v="624" actId="478"/>
          <ac:spMkLst>
            <pc:docMk/>
            <pc:sldMk cId="3498823585" sldId="311"/>
            <ac:spMk id="714" creationId="{DF11FBDE-788A-4101-9837-55B1A1AFA42D}"/>
          </ac:spMkLst>
        </pc:spChg>
        <pc:spChg chg="del mo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16" creationId="{04AB2F94-2AD5-4F2B-BCA9-53C428197539}"/>
          </ac:spMkLst>
        </pc:spChg>
        <pc:spChg chg="del mod topLvl">
          <ac:chgData name="Polona Le Quesne Stabej" userId="9a3da78b-eb26-42b3-8962-8b2e1fe7ef27" providerId="ADAL" clId="{C0707E13-9084-4F27-9584-437A27E2DC42}" dt="2022-05-12T00:17:04.980" v="657" actId="478"/>
          <ac:spMkLst>
            <pc:docMk/>
            <pc:sldMk cId="3498823585" sldId="311"/>
            <ac:spMk id="717" creationId="{D2BBFA15-63C0-4414-BCC2-7752ECFAE26D}"/>
          </ac:spMkLst>
        </pc:spChg>
        <pc:spChg chg="del mod topLvl">
          <ac:chgData name="Polona Le Quesne Stabej" userId="9a3da78b-eb26-42b3-8962-8b2e1fe7ef27" providerId="ADAL" clId="{C0707E13-9084-4F27-9584-437A27E2DC42}" dt="2022-05-12T00:17:04.980" v="657" actId="478"/>
          <ac:spMkLst>
            <pc:docMk/>
            <pc:sldMk cId="3498823585" sldId="311"/>
            <ac:spMk id="718" creationId="{B1843ED1-C965-4031-9BE5-7CD594ECB5C7}"/>
          </ac:spMkLst>
        </pc:spChg>
        <pc:spChg chg="del mo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20" creationId="{7ED0ACA7-7E7E-483A-A714-99FFC0A7570E}"/>
          </ac:spMkLst>
        </pc:spChg>
        <pc:spChg chg="del mo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21" creationId="{A83293FA-2216-4ECE-8E07-14FA8FAD00CC}"/>
          </ac:spMkLst>
        </pc:spChg>
        <pc:spChg chg="del mo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22" creationId="{86CE0ADD-EC69-42A2-BC60-352525FFACC9}"/>
          </ac:spMkLst>
        </pc:spChg>
        <pc:spChg chg="del mo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23" creationId="{27DB4916-5BD5-4272-8383-AF9D2A25F1DF}"/>
          </ac:spMkLst>
        </pc:spChg>
        <pc:spChg chg="del mo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24" creationId="{DCD49793-BDCB-4D56-A71B-F1981A27BB06}"/>
          </ac:spMkLst>
        </pc:spChg>
        <pc:spChg chg="del mod or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25" creationId="{C9BCD51F-874B-45FE-9CE2-74B0B7A19353}"/>
          </ac:spMkLst>
        </pc:spChg>
        <pc:spChg chg="del mod topLvl">
          <ac:chgData name="Polona Le Quesne Stabej" userId="9a3da78b-eb26-42b3-8962-8b2e1fe7ef27" providerId="ADAL" clId="{C0707E13-9084-4F27-9584-437A27E2DC42}" dt="2022-05-16T10:16:05.445" v="1202" actId="478"/>
          <ac:spMkLst>
            <pc:docMk/>
            <pc:sldMk cId="3498823585" sldId="311"/>
            <ac:spMk id="726" creationId="{F9E6FBC9-71C4-44D2-B2A6-66DA0ED56520}"/>
          </ac:spMkLst>
        </pc:spChg>
        <pc:spChg chg="mod">
          <ac:chgData name="Polona Le Quesne Stabej" userId="9a3da78b-eb26-42b3-8962-8b2e1fe7ef27" providerId="ADAL" clId="{C0707E13-9084-4F27-9584-437A27E2DC42}" dt="2022-05-12T00:19:16.835" v="777" actId="20577"/>
          <ac:spMkLst>
            <pc:docMk/>
            <pc:sldMk cId="3498823585" sldId="311"/>
            <ac:spMk id="728" creationId="{92C040FC-567C-44E3-AE0F-D6FDF2AEA30F}"/>
          </ac:spMkLst>
        </pc:spChg>
        <pc:spChg chg="mod topLvl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729" creationId="{1C46DF74-2F6D-42AF-925A-A5B1CCDCEFED}"/>
          </ac:spMkLst>
        </pc:spChg>
        <pc:spChg chg="mod topLvl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739" creationId="{C2FAB95C-6D3A-4FA6-8411-1225B53BD12C}"/>
          </ac:spMkLst>
        </pc:spChg>
        <pc:spChg chg="mod topLvl">
          <ac:chgData name="Polona Le Quesne Stabej" userId="9a3da78b-eb26-42b3-8962-8b2e1fe7ef27" providerId="ADAL" clId="{C0707E13-9084-4F27-9584-437A27E2DC42}" dt="2022-05-17T10:32:54.390" v="2584" actId="1076"/>
          <ac:spMkLst>
            <pc:docMk/>
            <pc:sldMk cId="3498823585" sldId="311"/>
            <ac:spMk id="740" creationId="{FADC2556-4FB3-43B4-B4DA-500E917697EC}"/>
          </ac:spMkLst>
        </pc:spChg>
        <pc:spChg chg="del mod topLvl">
          <ac:chgData name="Polona Le Quesne Stabej" userId="9a3da78b-eb26-42b3-8962-8b2e1fe7ef27" providerId="ADAL" clId="{C0707E13-9084-4F27-9584-437A27E2DC42}" dt="2022-05-16T10:19:09.422" v="1232" actId="478"/>
          <ac:spMkLst>
            <pc:docMk/>
            <pc:sldMk cId="3498823585" sldId="311"/>
            <ac:spMk id="748" creationId="{E1E4E656-AC96-46F6-AC17-C880924C009E}"/>
          </ac:spMkLst>
        </pc:spChg>
        <pc:spChg chg="mod topLvl">
          <ac:chgData name="Polona Le Quesne Stabej" userId="9a3da78b-eb26-42b3-8962-8b2e1fe7ef27" providerId="ADAL" clId="{C0707E13-9084-4F27-9584-437A27E2DC42}" dt="2022-05-12T00:22:48.140" v="828" actId="1076"/>
          <ac:spMkLst>
            <pc:docMk/>
            <pc:sldMk cId="3498823585" sldId="311"/>
            <ac:spMk id="752" creationId="{CB241AE4-E674-44DC-A0B3-EB5BB4B07DF7}"/>
          </ac:spMkLst>
        </pc:spChg>
        <pc:spChg chg="mod topLvl">
          <ac:chgData name="Polona Le Quesne Stabej" userId="9a3da78b-eb26-42b3-8962-8b2e1fe7ef27" providerId="ADAL" clId="{C0707E13-9084-4F27-9584-437A27E2DC42}" dt="2022-05-12T00:22:48.140" v="828" actId="1076"/>
          <ac:spMkLst>
            <pc:docMk/>
            <pc:sldMk cId="3498823585" sldId="311"/>
            <ac:spMk id="753" creationId="{F08EDD8D-825A-4E96-A5C5-7E0BF118292E}"/>
          </ac:spMkLst>
        </pc:spChg>
        <pc:spChg chg="del mod topLvl">
          <ac:chgData name="Polona Le Quesne Stabej" userId="9a3da78b-eb26-42b3-8962-8b2e1fe7ef27" providerId="ADAL" clId="{C0707E13-9084-4F27-9584-437A27E2DC42}" dt="2022-05-16T10:19:07.156" v="1231" actId="478"/>
          <ac:spMkLst>
            <pc:docMk/>
            <pc:sldMk cId="3498823585" sldId="311"/>
            <ac:spMk id="754" creationId="{E522CF31-8F49-42E1-B8E6-B9FC91E85B27}"/>
          </ac:spMkLst>
        </pc:spChg>
        <pc:grpChg chg="add del mod">
          <ac:chgData name="Polona Le Quesne Stabej" userId="9a3da78b-eb26-42b3-8962-8b2e1fe7ef27" providerId="ADAL" clId="{C0707E13-9084-4F27-9584-437A27E2DC42}" dt="2022-05-17T10:40:40.649" v="2688" actId="478"/>
          <ac:grpSpMkLst>
            <pc:docMk/>
            <pc:sldMk cId="3498823585" sldId="311"/>
            <ac:grpSpMk id="2" creationId="{F78030AE-A188-4F6B-BD91-5035F4534FD8}"/>
          </ac:grpSpMkLst>
        </pc:grpChg>
        <pc:grpChg chg="del mod topLvl">
          <ac:chgData name="Polona Le Quesne Stabej" userId="9a3da78b-eb26-42b3-8962-8b2e1fe7ef27" providerId="ADAL" clId="{C0707E13-9084-4F27-9584-437A27E2DC42}" dt="2022-05-16T10:16:05.445" v="1202" actId="478"/>
          <ac:grpSpMkLst>
            <pc:docMk/>
            <pc:sldMk cId="3498823585" sldId="311"/>
            <ac:grpSpMk id="5" creationId="{44851074-66CD-42AE-91EF-04DEE77E4A54}"/>
          </ac:grpSpMkLst>
        </pc:grpChg>
        <pc:grpChg chg="mod">
          <ac:chgData name="Polona Le Quesne Stabej" userId="9a3da78b-eb26-42b3-8962-8b2e1fe7ef27" providerId="ADAL" clId="{C0707E13-9084-4F27-9584-437A27E2DC42}" dt="2022-05-12T00:15:26.260" v="620" actId="165"/>
          <ac:grpSpMkLst>
            <pc:docMk/>
            <pc:sldMk cId="3498823585" sldId="311"/>
            <ac:grpSpMk id="7" creationId="{21DD3C2C-DB05-4837-86DC-B8CEC2CC5666}"/>
          </ac:grpSpMkLst>
        </pc:grpChg>
        <pc:grpChg chg="add mod">
          <ac:chgData name="Polona Le Quesne Stabej" userId="9a3da78b-eb26-42b3-8962-8b2e1fe7ef27" providerId="ADAL" clId="{C0707E13-9084-4F27-9584-437A27E2DC42}" dt="2022-05-17T10:32:54.390" v="2584" actId="1076"/>
          <ac:grpSpMkLst>
            <pc:docMk/>
            <pc:sldMk cId="3498823585" sldId="311"/>
            <ac:grpSpMk id="9" creationId="{859B3D8D-5AA2-4A6F-89C4-8A32E06314AA}"/>
          </ac:grpSpMkLst>
        </pc:grpChg>
        <pc:grpChg chg="add mod">
          <ac:chgData name="Polona Le Quesne Stabej" userId="9a3da78b-eb26-42b3-8962-8b2e1fe7ef27" providerId="ADAL" clId="{C0707E13-9084-4F27-9584-437A27E2DC42}" dt="2022-05-17T10:49:16.655" v="2694" actId="1076"/>
          <ac:grpSpMkLst>
            <pc:docMk/>
            <pc:sldMk cId="3498823585" sldId="311"/>
            <ac:grpSpMk id="10" creationId="{1C87438E-5BA4-4879-B2E9-DF4A189A34DB}"/>
          </ac:grpSpMkLst>
        </pc:grpChg>
        <pc:grpChg chg="del">
          <ac:chgData name="Polona Le Quesne Stabej" userId="9a3da78b-eb26-42b3-8962-8b2e1fe7ef27" providerId="ADAL" clId="{C0707E13-9084-4F27-9584-437A27E2DC42}" dt="2022-05-12T00:14:26.106" v="608" actId="478"/>
          <ac:grpSpMkLst>
            <pc:docMk/>
            <pc:sldMk cId="3498823585" sldId="311"/>
            <ac:grpSpMk id="11" creationId="{F496134B-3C44-4494-844C-B772B16E19B1}"/>
          </ac:grpSpMkLst>
        </pc:grpChg>
        <pc:grpChg chg="add mod">
          <ac:chgData name="Polona Le Quesne Stabej" userId="9a3da78b-eb26-42b3-8962-8b2e1fe7ef27" providerId="ADAL" clId="{C0707E13-9084-4F27-9584-437A27E2DC42}" dt="2022-05-17T10:52:11.956" v="2724" actId="1076"/>
          <ac:grpSpMkLst>
            <pc:docMk/>
            <pc:sldMk cId="3498823585" sldId="311"/>
            <ac:grpSpMk id="20" creationId="{E23EE1E5-0B6E-4C24-B5B1-B71B622540E9}"/>
          </ac:grpSpMkLst>
        </pc:grpChg>
        <pc:grpChg chg="add mod ord">
          <ac:chgData name="Polona Le Quesne Stabej" userId="9a3da78b-eb26-42b3-8962-8b2e1fe7ef27" providerId="ADAL" clId="{C0707E13-9084-4F27-9584-437A27E2DC42}" dt="2022-05-17T10:58:55.665" v="2828" actId="164"/>
          <ac:grpSpMkLst>
            <pc:docMk/>
            <pc:sldMk cId="3498823585" sldId="311"/>
            <ac:grpSpMk id="23" creationId="{737BE140-72F1-456A-96B7-BC1EBC257C1B}"/>
          </ac:grpSpMkLst>
        </pc:grpChg>
        <pc:grpChg chg="add mod">
          <ac:chgData name="Polona Le Quesne Stabej" userId="9a3da78b-eb26-42b3-8962-8b2e1fe7ef27" providerId="ADAL" clId="{C0707E13-9084-4F27-9584-437A27E2DC42}" dt="2022-05-17T10:49:16.655" v="2694" actId="1076"/>
          <ac:grpSpMkLst>
            <pc:docMk/>
            <pc:sldMk cId="3498823585" sldId="311"/>
            <ac:grpSpMk id="31" creationId="{0CB67F97-D290-45CB-A268-38E8A79844F8}"/>
          </ac:grpSpMkLst>
        </pc:grpChg>
        <pc:grpChg chg="add mod">
          <ac:chgData name="Polona Le Quesne Stabej" userId="9a3da78b-eb26-42b3-8962-8b2e1fe7ef27" providerId="ADAL" clId="{C0707E13-9084-4F27-9584-437A27E2DC42}" dt="2022-05-17T10:49:16.655" v="2694" actId="1076"/>
          <ac:grpSpMkLst>
            <pc:docMk/>
            <pc:sldMk cId="3498823585" sldId="311"/>
            <ac:grpSpMk id="32" creationId="{765CBA66-B55F-4365-BA5D-8F84A98F2376}"/>
          </ac:grpSpMkLst>
        </pc:grpChg>
        <pc:grpChg chg="add mod">
          <ac:chgData name="Polona Le Quesne Stabej" userId="9a3da78b-eb26-42b3-8962-8b2e1fe7ef27" providerId="ADAL" clId="{C0707E13-9084-4F27-9584-437A27E2DC42}" dt="2022-05-17T10:49:16.655" v="2694" actId="1076"/>
          <ac:grpSpMkLst>
            <pc:docMk/>
            <pc:sldMk cId="3498823585" sldId="311"/>
            <ac:grpSpMk id="33" creationId="{E1E978D8-B0E0-4420-95B9-8BA599A839F4}"/>
          </ac:grpSpMkLst>
        </pc:grpChg>
        <pc:grpChg chg="add del mod">
          <ac:chgData name="Polona Le Quesne Stabej" userId="9a3da78b-eb26-42b3-8962-8b2e1fe7ef27" providerId="ADAL" clId="{C0707E13-9084-4F27-9584-437A27E2DC42}" dt="2022-05-17T08:59:04.477" v="2281" actId="478"/>
          <ac:grpSpMkLst>
            <pc:docMk/>
            <pc:sldMk cId="3498823585" sldId="311"/>
            <ac:grpSpMk id="38" creationId="{F9410C04-AE6A-4073-96C4-0A076B32A767}"/>
          </ac:grpSpMkLst>
        </pc:grpChg>
        <pc:grpChg chg="add del mod">
          <ac:chgData name="Polona Le Quesne Stabej" userId="9a3da78b-eb26-42b3-8962-8b2e1fe7ef27" providerId="ADAL" clId="{C0707E13-9084-4F27-9584-437A27E2DC42}" dt="2022-05-17T10:32:54.390" v="2584" actId="1076"/>
          <ac:grpSpMkLst>
            <pc:docMk/>
            <pc:sldMk cId="3498823585" sldId="311"/>
            <ac:grpSpMk id="39" creationId="{95104011-D8E3-497E-96F1-EDD60971A6D9}"/>
          </ac:grpSpMkLst>
        </pc:grpChg>
        <pc:grpChg chg="add mod">
          <ac:chgData name="Polona Le Quesne Stabej" userId="9a3da78b-eb26-42b3-8962-8b2e1fe7ef27" providerId="ADAL" clId="{C0707E13-9084-4F27-9584-437A27E2DC42}" dt="2022-05-17T10:40:59.310" v="2689" actId="1076"/>
          <ac:grpSpMkLst>
            <pc:docMk/>
            <pc:sldMk cId="3498823585" sldId="311"/>
            <ac:grpSpMk id="40" creationId="{4828DD2E-794E-4DDB-859A-FCC9922BABF6}"/>
          </ac:grpSpMkLst>
        </pc:grpChg>
        <pc:grpChg chg="add mod">
          <ac:chgData name="Polona Le Quesne Stabej" userId="9a3da78b-eb26-42b3-8962-8b2e1fe7ef27" providerId="ADAL" clId="{C0707E13-9084-4F27-9584-437A27E2DC42}" dt="2022-05-17T10:40:59.310" v="2689" actId="1076"/>
          <ac:grpSpMkLst>
            <pc:docMk/>
            <pc:sldMk cId="3498823585" sldId="311"/>
            <ac:grpSpMk id="43" creationId="{965BCB93-90A8-4AF9-AAFB-108C6E1F2CF7}"/>
          </ac:grpSpMkLst>
        </pc:grpChg>
        <pc:grpChg chg="add mod">
          <ac:chgData name="Polona Le Quesne Stabej" userId="9a3da78b-eb26-42b3-8962-8b2e1fe7ef27" providerId="ADAL" clId="{C0707E13-9084-4F27-9584-437A27E2DC42}" dt="2022-05-17T10:49:42.371" v="2696" actId="14100"/>
          <ac:grpSpMkLst>
            <pc:docMk/>
            <pc:sldMk cId="3498823585" sldId="311"/>
            <ac:grpSpMk id="62" creationId="{46785E9C-3CE0-4A0E-AC73-20F3A3237CB4}"/>
          </ac:grpSpMkLst>
        </pc:grpChg>
        <pc:grpChg chg="add mod">
          <ac:chgData name="Polona Le Quesne Stabej" userId="9a3da78b-eb26-42b3-8962-8b2e1fe7ef27" providerId="ADAL" clId="{C0707E13-9084-4F27-9584-437A27E2DC42}" dt="2022-05-17T10:19:45.751" v="2567" actId="164"/>
          <ac:grpSpMkLst>
            <pc:docMk/>
            <pc:sldMk cId="3498823585" sldId="311"/>
            <ac:grpSpMk id="63" creationId="{5DB3BC65-847C-4864-B739-F8865A155B09}"/>
          </ac:grpSpMkLst>
        </pc:grpChg>
        <pc:grpChg chg="add del mod">
          <ac:chgData name="Polona Le Quesne Stabej" userId="9a3da78b-eb26-42b3-8962-8b2e1fe7ef27" providerId="ADAL" clId="{C0707E13-9084-4F27-9584-437A27E2DC42}" dt="2022-05-17T10:54:01.985" v="2748" actId="478"/>
          <ac:grpSpMkLst>
            <pc:docMk/>
            <pc:sldMk cId="3498823585" sldId="311"/>
            <ac:grpSpMk id="69" creationId="{6D2DC302-D3C5-4DB6-B292-ABADEE4EB1F3}"/>
          </ac:grpSpMkLst>
        </pc:grpChg>
        <pc:grpChg chg="add mod">
          <ac:chgData name="Polona Le Quesne Stabej" userId="9a3da78b-eb26-42b3-8962-8b2e1fe7ef27" providerId="ADAL" clId="{C0707E13-9084-4F27-9584-437A27E2DC42}" dt="2022-05-17T10:54:47.118" v="2771" actId="14100"/>
          <ac:grpSpMkLst>
            <pc:docMk/>
            <pc:sldMk cId="3498823585" sldId="311"/>
            <ac:grpSpMk id="75" creationId="{6BE7FFBA-6363-4778-B324-2762FDAE6EFB}"/>
          </ac:grpSpMkLst>
        </pc:grpChg>
        <pc:grpChg chg="add mod">
          <ac:chgData name="Polona Le Quesne Stabej" userId="9a3da78b-eb26-42b3-8962-8b2e1fe7ef27" providerId="ADAL" clId="{C0707E13-9084-4F27-9584-437A27E2DC42}" dt="2022-05-17T10:58:55.665" v="2828" actId="164"/>
          <ac:grpSpMkLst>
            <pc:docMk/>
            <pc:sldMk cId="3498823585" sldId="311"/>
            <ac:grpSpMk id="78" creationId="{88795B99-91B6-44C5-ABF5-BFB99B1FAEF2}"/>
          </ac:grpSpMkLst>
        </pc:grpChg>
        <pc:grpChg chg="add del mod">
          <ac:chgData name="Polona Le Quesne Stabej" userId="9a3da78b-eb26-42b3-8962-8b2e1fe7ef27" providerId="ADAL" clId="{C0707E13-9084-4F27-9584-437A27E2DC42}" dt="2022-05-16T11:30:20.601" v="1543" actId="165"/>
          <ac:grpSpMkLst>
            <pc:docMk/>
            <pc:sldMk cId="3498823585" sldId="311"/>
            <ac:grpSpMk id="98" creationId="{BF2CD41B-7F02-490A-B0C9-699A23FC4351}"/>
          </ac:grpSpMkLst>
        </pc:grpChg>
        <pc:grpChg chg="add del mod">
          <ac:chgData name="Polona Le Quesne Stabej" userId="9a3da78b-eb26-42b3-8962-8b2e1fe7ef27" providerId="ADAL" clId="{C0707E13-9084-4F27-9584-437A27E2DC42}" dt="2022-05-16T11:35:34.472" v="1568" actId="165"/>
          <ac:grpSpMkLst>
            <pc:docMk/>
            <pc:sldMk cId="3498823585" sldId="311"/>
            <ac:grpSpMk id="102" creationId="{C4ED3221-AA96-47FF-81B8-F74F73D33452}"/>
          </ac:grpSpMkLst>
        </pc:grpChg>
        <pc:grpChg chg="del">
          <ac:chgData name="Polona Le Quesne Stabej" userId="9a3da78b-eb26-42b3-8962-8b2e1fe7ef27" providerId="ADAL" clId="{C0707E13-9084-4F27-9584-437A27E2DC42}" dt="2022-05-12T00:14:27.164" v="609" actId="478"/>
          <ac:grpSpMkLst>
            <pc:docMk/>
            <pc:sldMk cId="3498823585" sldId="311"/>
            <ac:grpSpMk id="141" creationId="{ECD8E12A-EC1A-4017-B762-4687A8900A36}"/>
          </ac:grpSpMkLst>
        </pc:grpChg>
        <pc:grpChg chg="add del mod">
          <ac:chgData name="Polona Le Quesne Stabej" userId="9a3da78b-eb26-42b3-8962-8b2e1fe7ef27" providerId="ADAL" clId="{C0707E13-9084-4F27-9584-437A27E2DC42}" dt="2022-05-17T10:40:29.278" v="2686"/>
          <ac:grpSpMkLst>
            <pc:docMk/>
            <pc:sldMk cId="3498823585" sldId="311"/>
            <ac:grpSpMk id="154" creationId="{81CB17A4-5338-4E73-93D7-B08E4E166B35}"/>
          </ac:grpSpMkLst>
        </pc:grpChg>
        <pc:grpChg chg="mod">
          <ac:chgData name="Polona Le Quesne Stabej" userId="9a3da78b-eb26-42b3-8962-8b2e1fe7ef27" providerId="ADAL" clId="{C0707E13-9084-4F27-9584-437A27E2DC42}" dt="2022-05-17T10:40:25.351" v="2685"/>
          <ac:grpSpMkLst>
            <pc:docMk/>
            <pc:sldMk cId="3498823585" sldId="311"/>
            <ac:grpSpMk id="155" creationId="{68AA7EFC-4F83-4915-87E3-E593CBE034EE}"/>
          </ac:grpSpMkLst>
        </pc:grpChg>
        <pc:grpChg chg="add mod">
          <ac:chgData name="Polona Le Quesne Stabej" userId="9a3da78b-eb26-42b3-8962-8b2e1fe7ef27" providerId="ADAL" clId="{C0707E13-9084-4F27-9584-437A27E2DC42}" dt="2022-05-17T10:58:55.665" v="2828" actId="164"/>
          <ac:grpSpMkLst>
            <pc:docMk/>
            <pc:sldMk cId="3498823585" sldId="311"/>
            <ac:grpSpMk id="176" creationId="{1D42E362-85C3-4951-8EDF-BD3EBB44B566}"/>
          </ac:grpSpMkLst>
        </pc:grpChg>
        <pc:grpChg chg="add mod">
          <ac:chgData name="Polona Le Quesne Stabej" userId="9a3da78b-eb26-42b3-8962-8b2e1fe7ef27" providerId="ADAL" clId="{C0707E13-9084-4F27-9584-437A27E2DC42}" dt="2022-05-17T10:58:55.665" v="2828" actId="164"/>
          <ac:grpSpMkLst>
            <pc:docMk/>
            <pc:sldMk cId="3498823585" sldId="311"/>
            <ac:grpSpMk id="183" creationId="{4FEF3B00-08B1-4450-9753-C0518904E653}"/>
          </ac:grpSpMkLst>
        </pc:grpChg>
        <pc:grpChg chg="add del mod">
          <ac:chgData name="Polona Le Quesne Stabej" userId="9a3da78b-eb26-42b3-8962-8b2e1fe7ef27" providerId="ADAL" clId="{C0707E13-9084-4F27-9584-437A27E2DC42}" dt="2022-05-17T10:56:04.699" v="2785" actId="478"/>
          <ac:grpSpMkLst>
            <pc:docMk/>
            <pc:sldMk cId="3498823585" sldId="311"/>
            <ac:grpSpMk id="184" creationId="{AE85F21E-536F-40E0-985B-11A8157A84E3}"/>
          </ac:grpSpMkLst>
        </pc:grpChg>
        <pc:grpChg chg="mod">
          <ac:chgData name="Polona Le Quesne Stabej" userId="9a3da78b-eb26-42b3-8962-8b2e1fe7ef27" providerId="ADAL" clId="{C0707E13-9084-4F27-9584-437A27E2DC42}" dt="2022-05-17T10:50:21.514" v="2703"/>
          <ac:grpSpMkLst>
            <pc:docMk/>
            <pc:sldMk cId="3498823585" sldId="311"/>
            <ac:grpSpMk id="185" creationId="{6864C18F-6218-4960-9ACC-782C109C78EF}"/>
          </ac:grpSpMkLst>
        </pc:grpChg>
        <pc:grpChg chg="add mod">
          <ac:chgData name="Polona Le Quesne Stabej" userId="9a3da78b-eb26-42b3-8962-8b2e1fe7ef27" providerId="ADAL" clId="{C0707E13-9084-4F27-9584-437A27E2DC42}" dt="2022-05-17T11:27:13.437" v="2992"/>
          <ac:grpSpMkLst>
            <pc:docMk/>
            <pc:sldMk cId="3498823585" sldId="311"/>
            <ac:grpSpMk id="195" creationId="{AE0F4192-53E8-406F-9121-AC91E52130AE}"/>
          </ac:grpSpMkLst>
        </pc:grpChg>
        <pc:grpChg chg="del mod">
          <ac:chgData name="Polona Le Quesne Stabej" userId="9a3da78b-eb26-42b3-8962-8b2e1fe7ef27" providerId="ADAL" clId="{C0707E13-9084-4F27-9584-437A27E2DC42}" dt="2022-05-16T10:19:26.279" v="1234" actId="165"/>
          <ac:grpSpMkLst>
            <pc:docMk/>
            <pc:sldMk cId="3498823585" sldId="311"/>
            <ac:grpSpMk id="762" creationId="{CAA40BBC-819E-4BF6-A655-3136EDFFD002}"/>
          </ac:grpSpMkLst>
        </pc:grpChg>
        <pc:grpChg chg="del mod">
          <ac:chgData name="Polona Le Quesne Stabej" userId="9a3da78b-eb26-42b3-8962-8b2e1fe7ef27" providerId="ADAL" clId="{C0707E13-9084-4F27-9584-437A27E2DC42}" dt="2022-05-16T10:23:57.500" v="1309" actId="165"/>
          <ac:grpSpMkLst>
            <pc:docMk/>
            <pc:sldMk cId="3498823585" sldId="311"/>
            <ac:grpSpMk id="763" creationId="{B6EFC99D-373A-4BCB-BBD0-006421F5F32D}"/>
          </ac:grpSpMkLst>
        </pc:grpChg>
        <pc:grpChg chg="del mod">
          <ac:chgData name="Polona Le Quesne Stabej" userId="9a3da78b-eb26-42b3-8962-8b2e1fe7ef27" providerId="ADAL" clId="{C0707E13-9084-4F27-9584-437A27E2DC42}" dt="2022-05-16T10:28:53.190" v="1372" actId="165"/>
          <ac:grpSpMkLst>
            <pc:docMk/>
            <pc:sldMk cId="3498823585" sldId="311"/>
            <ac:grpSpMk id="764" creationId="{765481C1-33E9-4F3E-9DDE-96FA2DD60335}"/>
          </ac:grpSpMkLst>
        </pc:grpChg>
        <pc:grpChg chg="del">
          <ac:chgData name="Polona Le Quesne Stabej" userId="9a3da78b-eb26-42b3-8962-8b2e1fe7ef27" providerId="ADAL" clId="{C0707E13-9084-4F27-9584-437A27E2DC42}" dt="2022-05-12T00:14:34.744" v="610" actId="165"/>
          <ac:grpSpMkLst>
            <pc:docMk/>
            <pc:sldMk cId="3498823585" sldId="311"/>
            <ac:grpSpMk id="765" creationId="{E8D8B9F5-522D-405C-B0F6-22EE12D4E23A}"/>
          </ac:grpSpMkLst>
        </pc:grpChg>
        <pc:grpChg chg="del">
          <ac:chgData name="Polona Le Quesne Stabej" userId="9a3da78b-eb26-42b3-8962-8b2e1fe7ef27" providerId="ADAL" clId="{C0707E13-9084-4F27-9584-437A27E2DC42}" dt="2022-05-12T00:20:23.854" v="789" actId="478"/>
          <ac:grpSpMkLst>
            <pc:docMk/>
            <pc:sldMk cId="3498823585" sldId="311"/>
            <ac:grpSpMk id="766" creationId="{ED089176-15FB-47D2-B229-88561A8C7E43}"/>
          </ac:grpSpMkLst>
        </pc:grpChg>
        <pc:grpChg chg="del mod">
          <ac:chgData name="Polona Le Quesne Stabej" userId="9a3da78b-eb26-42b3-8962-8b2e1fe7ef27" providerId="ADAL" clId="{C0707E13-9084-4F27-9584-437A27E2DC42}" dt="2022-05-12T00:22:12.139" v="823" actId="165"/>
          <ac:grpSpMkLst>
            <pc:docMk/>
            <pc:sldMk cId="3498823585" sldId="311"/>
            <ac:grpSpMk id="767" creationId="{BCE0BD1E-434D-4F5C-AA87-A2B8EEC97010}"/>
          </ac:grpSpMkLst>
        </pc:grpChg>
        <pc:grpChg chg="del mod">
          <ac:chgData name="Polona Le Quesne Stabej" userId="9a3da78b-eb26-42b3-8962-8b2e1fe7ef27" providerId="ADAL" clId="{C0707E13-9084-4F27-9584-437A27E2DC42}" dt="2022-05-12T00:15:26.260" v="620" actId="165"/>
          <ac:grpSpMkLst>
            <pc:docMk/>
            <pc:sldMk cId="3498823585" sldId="311"/>
            <ac:grpSpMk id="768" creationId="{51DAE6A2-1546-4E26-A65B-4953C8562E44}"/>
          </ac:grpSpMkLst>
        </pc:grpChg>
        <pc:grpChg chg="mod">
          <ac:chgData name="Polona Le Quesne Stabej" userId="9a3da78b-eb26-42b3-8962-8b2e1fe7ef27" providerId="ADAL" clId="{C0707E13-9084-4F27-9584-437A27E2DC42}" dt="2022-05-16T10:18:41.139" v="1228" actId="164"/>
          <ac:grpSpMkLst>
            <pc:docMk/>
            <pc:sldMk cId="3498823585" sldId="311"/>
            <ac:grpSpMk id="769" creationId="{2DA30DC1-9961-48C3-AECB-D84BE1C15356}"/>
          </ac:grpSpMkLst>
        </pc:grpChg>
        <pc:picChg chg="add mod">
          <ac:chgData name="Polona Le Quesne Stabej" userId="9a3da78b-eb26-42b3-8962-8b2e1fe7ef27" providerId="ADAL" clId="{C0707E13-9084-4F27-9584-437A27E2DC42}" dt="2022-05-17T10:32:54.390" v="2584" actId="1076"/>
          <ac:picMkLst>
            <pc:docMk/>
            <pc:sldMk cId="3498823585" sldId="311"/>
            <ac:picMk id="22" creationId="{81308F00-D10E-468E-996A-731F61317680}"/>
          </ac:picMkLst>
        </pc:picChg>
        <pc:picChg chg="add mod">
          <ac:chgData name="Polona Le Quesne Stabej" userId="9a3da78b-eb26-42b3-8962-8b2e1fe7ef27" providerId="ADAL" clId="{C0707E13-9084-4F27-9584-437A27E2DC42}" dt="2022-05-17T10:32:54.390" v="2584" actId="1076"/>
          <ac:picMkLst>
            <pc:docMk/>
            <pc:sldMk cId="3498823585" sldId="311"/>
            <ac:picMk id="111" creationId="{A180A12F-587B-4C3B-A6D0-7C44C0FDE326}"/>
          </ac:picMkLst>
        </pc:picChg>
        <pc:picChg chg="add mod">
          <ac:chgData name="Polona Le Quesne Stabej" userId="9a3da78b-eb26-42b3-8962-8b2e1fe7ef27" providerId="ADAL" clId="{C0707E13-9084-4F27-9584-437A27E2DC42}" dt="2022-05-17T10:32:54.390" v="2584" actId="1076"/>
          <ac:picMkLst>
            <pc:docMk/>
            <pc:sldMk cId="3498823585" sldId="311"/>
            <ac:picMk id="112" creationId="{82696988-CFFB-4C5E-A847-1F60495D7C3C}"/>
          </ac:picMkLst>
        </pc:picChg>
        <pc:picChg chg="add mod">
          <ac:chgData name="Polona Le Quesne Stabej" userId="9a3da78b-eb26-42b3-8962-8b2e1fe7ef27" providerId="ADAL" clId="{C0707E13-9084-4F27-9584-437A27E2DC42}" dt="2022-05-17T10:32:54.390" v="2584" actId="1076"/>
          <ac:picMkLst>
            <pc:docMk/>
            <pc:sldMk cId="3498823585" sldId="311"/>
            <ac:picMk id="113" creationId="{6C2E4DC2-408D-4A66-97EC-09BB202176B3}"/>
          </ac:picMkLst>
        </pc:picChg>
        <pc:picChg chg="add mod">
          <ac:chgData name="Polona Le Quesne Stabej" userId="9a3da78b-eb26-42b3-8962-8b2e1fe7ef27" providerId="ADAL" clId="{C0707E13-9084-4F27-9584-437A27E2DC42}" dt="2022-05-17T10:32:54.390" v="2584" actId="1076"/>
          <ac:picMkLst>
            <pc:docMk/>
            <pc:sldMk cId="3498823585" sldId="311"/>
            <ac:picMk id="129" creationId="{CD8A90A8-9C57-44A7-947D-B542804F801F}"/>
          </ac:picMkLst>
        </pc:picChg>
        <pc:picChg chg="add mod">
          <ac:chgData name="Polona Le Quesne Stabej" userId="9a3da78b-eb26-42b3-8962-8b2e1fe7ef27" providerId="ADAL" clId="{C0707E13-9084-4F27-9584-437A27E2DC42}" dt="2022-05-17T10:32:54.390" v="2584" actId="1076"/>
          <ac:picMkLst>
            <pc:docMk/>
            <pc:sldMk cId="3498823585" sldId="311"/>
            <ac:picMk id="130" creationId="{314C99CF-40AE-4E0B-A2E3-0531AD38A6BD}"/>
          </ac:picMkLst>
        </pc:picChg>
        <pc:picChg chg="mod">
          <ac:chgData name="Polona Le Quesne Stabej" userId="9a3da78b-eb26-42b3-8962-8b2e1fe7ef27" providerId="ADAL" clId="{C0707E13-9084-4F27-9584-437A27E2DC42}" dt="2022-05-17T11:27:13.437" v="2992"/>
          <ac:picMkLst>
            <pc:docMk/>
            <pc:sldMk cId="3498823585" sldId="311"/>
            <ac:picMk id="196" creationId="{51AC9C7C-C9AE-46C2-901C-2B586316CA9C}"/>
          </ac:picMkLst>
        </pc:picChg>
        <pc:picChg chg="mod">
          <ac:chgData name="Polona Le Quesne Stabej" userId="9a3da78b-eb26-42b3-8962-8b2e1fe7ef27" providerId="ADAL" clId="{C0707E13-9084-4F27-9584-437A27E2DC42}" dt="2022-05-17T10:51:18.188" v="2711" actId="1076"/>
          <ac:picMkLst>
            <pc:docMk/>
            <pc:sldMk cId="3498823585" sldId="311"/>
            <ac:picMk id="272" creationId="{22E3DC2B-D3C9-40B2-B67C-EED8128E071C}"/>
          </ac:picMkLst>
        </pc:picChg>
        <pc:cxnChg chg="add mod">
          <ac:chgData name="Polona Le Quesne Stabej" userId="9a3da78b-eb26-42b3-8962-8b2e1fe7ef27" providerId="ADAL" clId="{C0707E13-9084-4F27-9584-437A27E2DC42}" dt="2022-05-17T10:33:53.802" v="2620" actId="14100"/>
          <ac:cxnSpMkLst>
            <pc:docMk/>
            <pc:sldMk cId="3498823585" sldId="311"/>
            <ac:cxnSpMk id="25" creationId="{EEA461BF-49A6-44FD-91AB-72A320C47801}"/>
          </ac:cxnSpMkLst>
        </pc:cxnChg>
        <pc:cxnChg chg="add mod">
          <ac:chgData name="Polona Le Quesne Stabej" userId="9a3da78b-eb26-42b3-8962-8b2e1fe7ef27" providerId="ADAL" clId="{C0707E13-9084-4F27-9584-437A27E2DC42}" dt="2022-05-17T10:49:16.655" v="2694" actId="1076"/>
          <ac:cxnSpMkLst>
            <pc:docMk/>
            <pc:sldMk cId="3498823585" sldId="311"/>
            <ac:cxnSpMk id="45" creationId="{D6D541D4-50DD-4A5C-940A-4C111CDA70FC}"/>
          </ac:cxnSpMkLst>
        </pc:cxnChg>
        <pc:cxnChg chg="add del">
          <ac:chgData name="Polona Le Quesne Stabej" userId="9a3da78b-eb26-42b3-8962-8b2e1fe7ef27" providerId="ADAL" clId="{C0707E13-9084-4F27-9584-437A27E2DC42}" dt="2022-05-17T10:21:10.381" v="2571" actId="11529"/>
          <ac:cxnSpMkLst>
            <pc:docMk/>
            <pc:sldMk cId="3498823585" sldId="311"/>
            <ac:cxnSpMk id="58" creationId="{F1FFDEC1-917F-47BE-ACC9-3AD069DF29BE}"/>
          </ac:cxnSpMkLst>
        </pc:cxnChg>
        <pc:cxnChg chg="add del mod">
          <ac:chgData name="Polona Le Quesne Stabej" userId="9a3da78b-eb26-42b3-8962-8b2e1fe7ef27" providerId="ADAL" clId="{C0707E13-9084-4F27-9584-437A27E2DC42}" dt="2022-05-17T10:18:11.717" v="2552" actId="478"/>
          <ac:cxnSpMkLst>
            <pc:docMk/>
            <pc:sldMk cId="3498823585" sldId="311"/>
            <ac:cxnSpMk id="65" creationId="{8BB01A93-6C16-493F-BEDA-A7FE3C9AD2BB}"/>
          </ac:cxnSpMkLst>
        </pc:cxnChg>
        <pc:cxnChg chg="add mod">
          <ac:chgData name="Polona Le Quesne Stabej" userId="9a3da78b-eb26-42b3-8962-8b2e1fe7ef27" providerId="ADAL" clId="{C0707E13-9084-4F27-9584-437A27E2DC42}" dt="2022-05-17T10:55:08.537" v="2772" actId="14100"/>
          <ac:cxnSpMkLst>
            <pc:docMk/>
            <pc:sldMk cId="3498823585" sldId="311"/>
            <ac:cxnSpMk id="74" creationId="{738D201C-DF56-4C36-8DF0-0014B2317BE8}"/>
          </ac:cxnSpMkLst>
        </pc:cxnChg>
        <pc:cxnChg chg="add mod">
          <ac:chgData name="Polona Le Quesne Stabej" userId="9a3da78b-eb26-42b3-8962-8b2e1fe7ef27" providerId="ADAL" clId="{C0707E13-9084-4F27-9584-437A27E2DC42}" dt="2022-05-17T10:33:57.506" v="2621" actId="14100"/>
          <ac:cxnSpMkLst>
            <pc:docMk/>
            <pc:sldMk cId="3498823585" sldId="311"/>
            <ac:cxnSpMk id="132" creationId="{063A4F4D-4200-4B0B-A892-22EB5B6E7914}"/>
          </ac:cxnSpMkLst>
        </pc:cxnChg>
        <pc:cxnChg chg="add mod">
          <ac:chgData name="Polona Le Quesne Stabej" userId="9a3da78b-eb26-42b3-8962-8b2e1fe7ef27" providerId="ADAL" clId="{C0707E13-9084-4F27-9584-437A27E2DC42}" dt="2022-05-17T10:49:16.655" v="2694" actId="1076"/>
          <ac:cxnSpMkLst>
            <pc:docMk/>
            <pc:sldMk cId="3498823585" sldId="311"/>
            <ac:cxnSpMk id="134" creationId="{45750D8C-8553-4ACC-A6B1-CBADC9419D07}"/>
          </ac:cxnSpMkLst>
        </pc:cxnChg>
        <pc:cxnChg chg="add mod">
          <ac:chgData name="Polona Le Quesne Stabej" userId="9a3da78b-eb26-42b3-8962-8b2e1fe7ef27" providerId="ADAL" clId="{C0707E13-9084-4F27-9584-437A27E2DC42}" dt="2022-05-17T10:49:16.655" v="2694" actId="1076"/>
          <ac:cxnSpMkLst>
            <pc:docMk/>
            <pc:sldMk cId="3498823585" sldId="311"/>
            <ac:cxnSpMk id="137" creationId="{B1A99C24-C686-4C4D-B7F5-1C9D936D08F7}"/>
          </ac:cxnSpMkLst>
        </pc:cxnChg>
        <pc:cxnChg chg="mod">
          <ac:chgData name="Polona Le Quesne Stabej" userId="9a3da78b-eb26-42b3-8962-8b2e1fe7ef27" providerId="ADAL" clId="{C0707E13-9084-4F27-9584-437A27E2DC42}" dt="2022-05-17T10:40:25.351" v="2685"/>
          <ac:cxnSpMkLst>
            <pc:docMk/>
            <pc:sldMk cId="3498823585" sldId="311"/>
            <ac:cxnSpMk id="156" creationId="{C82B9FFA-7202-4E7E-941D-27DB34DC3BA8}"/>
          </ac:cxnSpMkLst>
        </pc:cxnChg>
        <pc:cxnChg chg="mod">
          <ac:chgData name="Polona Le Quesne Stabej" userId="9a3da78b-eb26-42b3-8962-8b2e1fe7ef27" providerId="ADAL" clId="{C0707E13-9084-4F27-9584-437A27E2DC42}" dt="2022-05-17T10:40:25.351" v="2685"/>
          <ac:cxnSpMkLst>
            <pc:docMk/>
            <pc:sldMk cId="3498823585" sldId="311"/>
            <ac:cxnSpMk id="157" creationId="{9DED0C84-10CA-48FF-8FCB-257150D6E091}"/>
          </ac:cxnSpMkLst>
        </pc:cxnChg>
        <pc:cxnChg chg="del mod topLvl">
          <ac:chgData name="Polona Le Quesne Stabej" userId="9a3da78b-eb26-42b3-8962-8b2e1fe7ef27" providerId="ADAL" clId="{C0707E13-9084-4F27-9584-437A27E2DC42}" dt="2022-05-12T00:14:48.143" v="614" actId="478"/>
          <ac:cxnSpMkLst>
            <pc:docMk/>
            <pc:sldMk cId="3498823585" sldId="311"/>
            <ac:cxnSpMk id="280" creationId="{820EBA53-E35C-4113-B5F9-CF04A0674568}"/>
          </ac:cxnSpMkLst>
        </pc:cxnChg>
        <pc:cxnChg chg="del mod">
          <ac:chgData name="Polona Le Quesne Stabej" userId="9a3da78b-eb26-42b3-8962-8b2e1fe7ef27" providerId="ADAL" clId="{C0707E13-9084-4F27-9584-437A27E2DC42}" dt="2022-05-12T00:20:22.298" v="788" actId="478"/>
          <ac:cxnSpMkLst>
            <pc:docMk/>
            <pc:sldMk cId="3498823585" sldId="311"/>
            <ac:cxnSpMk id="687" creationId="{A0C209E7-F26C-437D-9811-1AD39583B0C4}"/>
          </ac:cxnSpMkLst>
        </pc:cxnChg>
        <pc:cxnChg chg="del mod topLvl">
          <ac:chgData name="Polona Le Quesne Stabej" userId="9a3da78b-eb26-42b3-8962-8b2e1fe7ef27" providerId="ADAL" clId="{C0707E13-9084-4F27-9584-437A27E2DC42}" dt="2022-05-12T00:20:23.854" v="789" actId="478"/>
          <ac:cxnSpMkLst>
            <pc:docMk/>
            <pc:sldMk cId="3498823585" sldId="311"/>
            <ac:cxnSpMk id="694" creationId="{CD7DD458-2523-4297-8AEB-0DCD3E842B8D}"/>
          </ac:cxnSpMkLst>
        </pc:cxnChg>
        <pc:cxnChg chg="del mod topLvl">
          <ac:chgData name="Polona Le Quesne Stabej" userId="9a3da78b-eb26-42b3-8962-8b2e1fe7ef27" providerId="ADAL" clId="{C0707E13-9084-4F27-9584-437A27E2DC42}" dt="2022-05-16T10:23:44.112" v="1304" actId="478"/>
          <ac:cxnSpMkLst>
            <pc:docMk/>
            <pc:sldMk cId="3498823585" sldId="311"/>
            <ac:cxnSpMk id="702" creationId="{24495F0F-160C-4D91-84FD-51F9BAB74ECD}"/>
          </ac:cxnSpMkLst>
        </pc:cxnChg>
        <pc:cxnChg chg="del mod topLvl">
          <ac:chgData name="Polona Le Quesne Stabej" userId="9a3da78b-eb26-42b3-8962-8b2e1fe7ef27" providerId="ADAL" clId="{C0707E13-9084-4F27-9584-437A27E2DC42}" dt="2022-05-16T10:23:44.968" v="1305" actId="478"/>
          <ac:cxnSpMkLst>
            <pc:docMk/>
            <pc:sldMk cId="3498823585" sldId="311"/>
            <ac:cxnSpMk id="703" creationId="{CF33D1DA-4B15-433C-B4AB-510D9FAFC38F}"/>
          </ac:cxnSpMkLst>
        </pc:cxnChg>
        <pc:cxnChg chg="del mod topLvl">
          <ac:chgData name="Polona Le Quesne Stabej" userId="9a3da78b-eb26-42b3-8962-8b2e1fe7ef27" providerId="ADAL" clId="{C0707E13-9084-4F27-9584-437A27E2DC42}" dt="2022-05-16T10:20:40.100" v="1256" actId="478"/>
          <ac:cxnSpMkLst>
            <pc:docMk/>
            <pc:sldMk cId="3498823585" sldId="311"/>
            <ac:cxnSpMk id="706" creationId="{44A56426-A79A-44E2-BDF3-5C3151FA6731}"/>
          </ac:cxnSpMkLst>
        </pc:cxnChg>
        <pc:cxnChg chg="del mod topLvl">
          <ac:chgData name="Polona Le Quesne Stabej" userId="9a3da78b-eb26-42b3-8962-8b2e1fe7ef27" providerId="ADAL" clId="{C0707E13-9084-4F27-9584-437A27E2DC42}" dt="2022-05-16T10:23:46.449" v="1307" actId="478"/>
          <ac:cxnSpMkLst>
            <pc:docMk/>
            <pc:sldMk cId="3498823585" sldId="311"/>
            <ac:cxnSpMk id="709" creationId="{2D8F0A98-00B9-44C2-8A76-FF195E1BE6E9}"/>
          </ac:cxnSpMkLst>
        </pc:cxnChg>
        <pc:cxnChg chg="del mod topLvl">
          <ac:chgData name="Polona Le Quesne Stabej" userId="9a3da78b-eb26-42b3-8962-8b2e1fe7ef27" providerId="ADAL" clId="{C0707E13-9084-4F27-9584-437A27E2DC42}" dt="2022-05-16T10:24:09.705" v="1312" actId="478"/>
          <ac:cxnSpMkLst>
            <pc:docMk/>
            <pc:sldMk cId="3498823585" sldId="311"/>
            <ac:cxnSpMk id="730" creationId="{A2EF0545-CC9B-4805-BE7D-03C5933A7CA4}"/>
          </ac:cxnSpMkLst>
        </pc:cxnChg>
        <pc:cxnChg chg="del mod">
          <ac:chgData name="Polona Le Quesne Stabej" userId="9a3da78b-eb26-42b3-8962-8b2e1fe7ef27" providerId="ADAL" clId="{C0707E13-9084-4F27-9584-437A27E2DC42}" dt="2022-05-16T10:24:12.175" v="1313" actId="478"/>
          <ac:cxnSpMkLst>
            <pc:docMk/>
            <pc:sldMk cId="3498823585" sldId="311"/>
            <ac:cxnSpMk id="741" creationId="{86C2B2BC-BBD6-44E5-B702-A16F3E5663BA}"/>
          </ac:cxnSpMkLst>
        </pc:cxnChg>
        <pc:cxnChg chg="del mod topLvl">
          <ac:chgData name="Polona Le Quesne Stabej" userId="9a3da78b-eb26-42b3-8962-8b2e1fe7ef27" providerId="ADAL" clId="{C0707E13-9084-4F27-9584-437A27E2DC42}" dt="2022-05-16T10:23:45.601" v="1306" actId="478"/>
          <ac:cxnSpMkLst>
            <pc:docMk/>
            <pc:sldMk cId="3498823585" sldId="311"/>
            <ac:cxnSpMk id="743" creationId="{3B4CBC64-81F3-488F-A4A7-363CF0A84A29}"/>
          </ac:cxnSpMkLst>
        </pc:cxnChg>
        <pc:cxnChg chg="del mod">
          <ac:chgData name="Polona Le Quesne Stabej" userId="9a3da78b-eb26-42b3-8962-8b2e1fe7ef27" providerId="ADAL" clId="{C0707E13-9084-4F27-9584-437A27E2DC42}" dt="2022-05-12T00:20:20.291" v="787" actId="478"/>
          <ac:cxnSpMkLst>
            <pc:docMk/>
            <pc:sldMk cId="3498823585" sldId="311"/>
            <ac:cxnSpMk id="749" creationId="{B9204BDA-743D-40A6-B10D-5FC26B44403E}"/>
          </ac:cxnSpMkLst>
        </pc:cxnChg>
        <pc:cxnChg chg="del mod">
          <ac:chgData name="Polona Le Quesne Stabej" userId="9a3da78b-eb26-42b3-8962-8b2e1fe7ef27" providerId="ADAL" clId="{C0707E13-9084-4F27-9584-437A27E2DC42}" dt="2022-05-12T00:21:07.703" v="794" actId="478"/>
          <ac:cxnSpMkLst>
            <pc:docMk/>
            <pc:sldMk cId="3498823585" sldId="311"/>
            <ac:cxnSpMk id="755" creationId="{A726A8A2-2C57-4307-BBEA-DADB46EC45AF}"/>
          </ac:cxnSpMkLst>
        </pc:cxnChg>
        <pc:cxnChg chg="del mod">
          <ac:chgData name="Polona Le Quesne Stabej" userId="9a3da78b-eb26-42b3-8962-8b2e1fe7ef27" providerId="ADAL" clId="{C0707E13-9084-4F27-9584-437A27E2DC42}" dt="2022-05-12T00:21:11.253" v="795" actId="478"/>
          <ac:cxnSpMkLst>
            <pc:docMk/>
            <pc:sldMk cId="3498823585" sldId="311"/>
            <ac:cxnSpMk id="759" creationId="{0DBD1161-CC9A-4B1D-8688-4E810BA6C1D0}"/>
          </ac:cxnSpMkLst>
        </pc:cxnChg>
      </pc:sldChg>
      <pc:sldChg chg="del">
        <pc:chgData name="Polona Le Quesne Stabej" userId="9a3da78b-eb26-42b3-8962-8b2e1fe7ef27" providerId="ADAL" clId="{C0707E13-9084-4F27-9584-437A27E2DC42}" dt="2022-05-10T00:59:33.040" v="0" actId="47"/>
        <pc:sldMkLst>
          <pc:docMk/>
          <pc:sldMk cId="1924152932" sldId="312"/>
        </pc:sldMkLst>
      </pc:sldChg>
      <pc:sldChg chg="del">
        <pc:chgData name="Polona Le Quesne Stabej" userId="9a3da78b-eb26-42b3-8962-8b2e1fe7ef27" providerId="ADAL" clId="{C0707E13-9084-4F27-9584-437A27E2DC42}" dt="2022-05-10T00:59:33.040" v="0" actId="47"/>
        <pc:sldMkLst>
          <pc:docMk/>
          <pc:sldMk cId="4154687089" sldId="313"/>
        </pc:sldMkLst>
      </pc:sldChg>
      <pc:sldChg chg="addSp modSp mod">
        <pc:chgData name="Polona Le Quesne Stabej" userId="9a3da78b-eb26-42b3-8962-8b2e1fe7ef27" providerId="ADAL" clId="{C0707E13-9084-4F27-9584-437A27E2DC42}" dt="2022-05-18T20:24:37.950" v="6225" actId="1076"/>
        <pc:sldMkLst>
          <pc:docMk/>
          <pc:sldMk cId="1380952168" sldId="314"/>
        </pc:sldMkLst>
        <pc:spChg chg="add mod">
          <ac:chgData name="Polona Le Quesne Stabej" userId="9a3da78b-eb26-42b3-8962-8b2e1fe7ef27" providerId="ADAL" clId="{C0707E13-9084-4F27-9584-437A27E2DC42}" dt="2022-05-11T23:59:06.282" v="94" actId="1076"/>
          <ac:spMkLst>
            <pc:docMk/>
            <pc:sldMk cId="1380952168" sldId="314"/>
            <ac:spMk id="6" creationId="{2613892A-9A6A-4517-B5DD-0DCBA986C2C3}"/>
          </ac:spMkLst>
        </pc:spChg>
        <pc:picChg chg="mod">
          <ac:chgData name="Polona Le Quesne Stabej" userId="9a3da78b-eb26-42b3-8962-8b2e1fe7ef27" providerId="ADAL" clId="{C0707E13-9084-4F27-9584-437A27E2DC42}" dt="2022-05-18T20:24:37.950" v="6225" actId="1076"/>
          <ac:picMkLst>
            <pc:docMk/>
            <pc:sldMk cId="1380952168" sldId="314"/>
            <ac:picMk id="3" creationId="{9816FE66-F5E0-423E-BFF0-EAF6F588A200}"/>
          </ac:picMkLst>
        </pc:picChg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170473062" sldId="315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2947793642" sldId="316"/>
        </pc:sldMkLst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1972856163" sldId="317"/>
        </pc:sldMkLst>
      </pc:sldChg>
      <pc:sldChg chg="addSp delSp modSp mod ord addAnim delAnim modAnim modNotesTx">
        <pc:chgData name="Polona Le Quesne Stabej" userId="9a3da78b-eb26-42b3-8962-8b2e1fe7ef27" providerId="ADAL" clId="{C0707E13-9084-4F27-9584-437A27E2DC42}" dt="2022-05-25T23:58:36.490" v="11590" actId="208"/>
        <pc:sldMkLst>
          <pc:docMk/>
          <pc:sldMk cId="2615664044" sldId="318"/>
        </pc:sldMkLst>
        <pc:spChg chg="mod">
          <ac:chgData name="Polona Le Quesne Stabej" userId="9a3da78b-eb26-42b3-8962-8b2e1fe7ef27" providerId="ADAL" clId="{C0707E13-9084-4F27-9584-437A27E2DC42}" dt="2022-05-25T23:57:59.655" v="11587" actId="207"/>
          <ac:spMkLst>
            <pc:docMk/>
            <pc:sldMk cId="2615664044" sldId="318"/>
            <ac:spMk id="20" creationId="{DB8D9B13-ADA1-42A9-B66E-CCF6163AAD21}"/>
          </ac:spMkLst>
        </pc:spChg>
        <pc:spChg chg="mod">
          <ac:chgData name="Polona Le Quesne Stabej" userId="9a3da78b-eb26-42b3-8962-8b2e1fe7ef27" providerId="ADAL" clId="{C0707E13-9084-4F27-9584-437A27E2DC42}" dt="2022-05-25T23:58:36.490" v="11590" actId="208"/>
          <ac:spMkLst>
            <pc:docMk/>
            <pc:sldMk cId="2615664044" sldId="318"/>
            <ac:spMk id="26" creationId="{620269C9-58EA-4908-A824-4FE34ABA3476}"/>
          </ac:spMkLst>
        </pc:spChg>
        <pc:spChg chg="mod">
          <ac:chgData name="Polona Le Quesne Stabej" userId="9a3da78b-eb26-42b3-8962-8b2e1fe7ef27" providerId="ADAL" clId="{C0707E13-9084-4F27-9584-437A27E2DC42}" dt="2022-05-25T23:58:36.490" v="11590" actId="208"/>
          <ac:spMkLst>
            <pc:docMk/>
            <pc:sldMk cId="2615664044" sldId="318"/>
            <ac:spMk id="27" creationId="{0FEE6DC5-E474-44B6-AE7A-0DD449EDF591}"/>
          </ac:spMkLst>
        </pc:spChg>
        <pc:spChg chg="mod">
          <ac:chgData name="Polona Le Quesne Stabej" userId="9a3da78b-eb26-42b3-8962-8b2e1fe7ef27" providerId="ADAL" clId="{C0707E13-9084-4F27-9584-437A27E2DC42}" dt="2022-05-25T23:58:36.490" v="11590" actId="208"/>
          <ac:spMkLst>
            <pc:docMk/>
            <pc:sldMk cId="2615664044" sldId="318"/>
            <ac:spMk id="28" creationId="{D54195BE-1F70-41D1-8127-B249F8ED57A4}"/>
          </ac:spMkLst>
        </pc:spChg>
        <pc:spChg chg="mod">
          <ac:chgData name="Polona Le Quesne Stabej" userId="9a3da78b-eb26-42b3-8962-8b2e1fe7ef27" providerId="ADAL" clId="{C0707E13-9084-4F27-9584-437A27E2DC42}" dt="2022-05-25T23:58:36.490" v="11590" actId="208"/>
          <ac:spMkLst>
            <pc:docMk/>
            <pc:sldMk cId="2615664044" sldId="318"/>
            <ac:spMk id="29" creationId="{79AA3B5D-6414-4221-BD0F-11A19506C9E8}"/>
          </ac:spMkLst>
        </pc:spChg>
        <pc:spChg chg="mod">
          <ac:chgData name="Polona Le Quesne Stabej" userId="9a3da78b-eb26-42b3-8962-8b2e1fe7ef27" providerId="ADAL" clId="{C0707E13-9084-4F27-9584-437A27E2DC42}" dt="2022-05-25T23:58:36.490" v="11590" actId="208"/>
          <ac:spMkLst>
            <pc:docMk/>
            <pc:sldMk cId="2615664044" sldId="318"/>
            <ac:spMk id="30" creationId="{E9963895-BC5A-4776-9F4B-0E75061A3CE8}"/>
          </ac:spMkLst>
        </pc:spChg>
        <pc:spChg chg="mod">
          <ac:chgData name="Polona Le Quesne Stabej" userId="9a3da78b-eb26-42b3-8962-8b2e1fe7ef27" providerId="ADAL" clId="{C0707E13-9084-4F27-9584-437A27E2DC42}" dt="2022-05-12T00:11:21.036" v="604" actId="1076"/>
          <ac:spMkLst>
            <pc:docMk/>
            <pc:sldMk cId="2615664044" sldId="318"/>
            <ac:spMk id="31" creationId="{5E04CB53-DE5C-41B2-80FD-8CB11EEB5E89}"/>
          </ac:spMkLst>
        </pc:spChg>
        <pc:spChg chg="add del 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34" creationId="{803CF1EE-E4B0-4CF4-AD3D-D35AE507D93C}"/>
          </ac:spMkLst>
        </pc:spChg>
        <pc:spChg chg="add del 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35" creationId="{482CB363-238E-4460-9C67-E1FB79158C50}"/>
          </ac:spMkLst>
        </pc:spChg>
        <pc:spChg chg="add del">
          <ac:chgData name="Polona Le Quesne Stabej" userId="9a3da78b-eb26-42b3-8962-8b2e1fe7ef27" providerId="ADAL" clId="{C0707E13-9084-4F27-9584-437A27E2DC42}" dt="2022-05-24T03:34:19.773" v="11169" actId="478"/>
          <ac:spMkLst>
            <pc:docMk/>
            <pc:sldMk cId="2615664044" sldId="318"/>
            <ac:spMk id="36" creationId="{EAEDF82D-EBA4-4B8B-A1B2-C4FB6D3C10CA}"/>
          </ac:spMkLst>
        </pc:spChg>
        <pc:spChg chg="add del 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37" creationId="{708AD3AF-AA51-4BCA-A82B-127A2B6DE114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38" creationId="{D1E6CA81-CFEE-4C56-B841-AD469E815C4E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39" creationId="{88E6289B-265D-4522-8F9A-B94926C9FCA2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0" creationId="{284CA348-0FA1-4F74-A37F-34D9590628C0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1" creationId="{B0F4B7C4-0181-4380-94C0-B77DD1F2949A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2" creationId="{A4AEA29F-BFD5-4BA3-A5E5-9E196F977E50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3" creationId="{099B1BDE-D64D-4D8F-8989-B062E27289FA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4" creationId="{5941D527-B16B-4A23-A28A-094721EE1013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5" creationId="{57BEFDFF-3830-442C-8207-FDEDAFB40375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6" creationId="{171A77B5-556E-4F30-9A60-B61DE9D81862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7" creationId="{070154B6-1C81-4504-A32D-9EE9B319B0D9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8" creationId="{749ADE61-9771-4380-A062-7EF2A2AFD482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49" creationId="{696B393E-2E57-40EB-B96E-040FCE4E5231}"/>
          </ac:spMkLst>
        </pc:spChg>
        <pc:spChg chg="mod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51" creationId="{284FAA94-214F-4B91-BA77-6575607DC196}"/>
          </ac:spMkLst>
        </pc:spChg>
        <pc:spChg chg="mod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52" creationId="{6BE10FC9-E0D7-45B7-A2C3-24A32BAB9B28}"/>
          </ac:spMkLst>
        </pc:spChg>
        <pc:spChg chg="mod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53" creationId="{99DACFC3-CF4C-44F1-9D5A-AF7869052284}"/>
          </ac:spMkLst>
        </pc:spChg>
        <pc:spChg chg="mod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54" creationId="{D67BCE38-C4BB-46A7-A108-48CCE48005E6}"/>
          </ac:spMkLst>
        </pc:spChg>
        <pc:spChg chg="mod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55" creationId="{5C5ECF31-5974-438E-968C-559B6573B273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58" creationId="{BD017969-251D-47FA-93FE-B73C524F17D2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0" creationId="{45CB6C79-BF74-4B84-B75C-B664B4F9150C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1" creationId="{A1CD3563-9092-4BCC-B160-9A061BAE2D3A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2" creationId="{80B39F87-446E-46D7-9E14-DB865DC45C3A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3" creationId="{2578F010-0AA5-4428-9364-435E4B7A0578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4" creationId="{A0F6838D-3116-4D82-9478-0B5CBC7766F0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5" creationId="{775A5CAF-7E7D-4B13-AC00-C60FBE2118DA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6" creationId="{AC14EC11-BE0B-4759-8354-45C001F61E7D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68" creationId="{DC1F5B8A-7DBF-48AA-975C-79299FCC40D1}"/>
          </ac:spMkLst>
        </pc:spChg>
        <pc:spChg chg="add del mod topLvl">
          <ac:chgData name="Polona Le Quesne Stabej" userId="9a3da78b-eb26-42b3-8962-8b2e1fe7ef27" providerId="ADAL" clId="{C0707E13-9084-4F27-9584-437A27E2DC42}" dt="2022-05-24T03:34:40.181" v="11176" actId="478"/>
          <ac:spMkLst>
            <pc:docMk/>
            <pc:sldMk cId="2615664044" sldId="318"/>
            <ac:spMk id="69" creationId="{C450E681-8F5D-4713-9B50-5F488C433907}"/>
          </ac:spMkLst>
        </pc:spChg>
        <pc:spChg chg="add del mod topLvl">
          <ac:chgData name="Polona Le Quesne Stabej" userId="9a3da78b-eb26-42b3-8962-8b2e1fe7ef27" providerId="ADAL" clId="{C0707E13-9084-4F27-9584-437A27E2DC42}" dt="2022-05-24T03:34:41.839" v="11177" actId="478"/>
          <ac:spMkLst>
            <pc:docMk/>
            <pc:sldMk cId="2615664044" sldId="318"/>
            <ac:spMk id="70" creationId="{612CB7B4-AB72-4DC9-9968-577A50522F47}"/>
          </ac:spMkLst>
        </pc:spChg>
        <pc:spChg chg="add del mod topLvl">
          <ac:chgData name="Polona Le Quesne Stabej" userId="9a3da78b-eb26-42b3-8962-8b2e1fe7ef27" providerId="ADAL" clId="{C0707E13-9084-4F27-9584-437A27E2DC42}" dt="2022-05-24T03:34:38.272" v="11175" actId="478"/>
          <ac:spMkLst>
            <pc:docMk/>
            <pc:sldMk cId="2615664044" sldId="318"/>
            <ac:spMk id="71" creationId="{4FC9EBAD-E087-4198-9B0C-D9F72ADDF1C3}"/>
          </ac:spMkLst>
        </pc:spChg>
        <pc:spChg chg="add del mod topLvl">
          <ac:chgData name="Polona Le Quesne Stabej" userId="9a3da78b-eb26-42b3-8962-8b2e1fe7ef27" providerId="ADAL" clId="{C0707E13-9084-4F27-9584-437A27E2DC42}" dt="2022-05-24T03:34:36.852" v="11174" actId="478"/>
          <ac:spMkLst>
            <pc:docMk/>
            <pc:sldMk cId="2615664044" sldId="318"/>
            <ac:spMk id="72" creationId="{C92C6CA7-5A7C-4472-A45B-3A2857E045F3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74" creationId="{313A8DAB-86A5-480A-857E-EE0BDC345471}"/>
          </ac:spMkLst>
        </pc:spChg>
        <pc:spChg chg="mod">
          <ac:chgData name="Polona Le Quesne Stabej" userId="9a3da78b-eb26-42b3-8962-8b2e1fe7ef27" providerId="ADAL" clId="{C0707E13-9084-4F27-9584-437A27E2DC42}" dt="2022-05-25T23:58:08.590" v="11588" actId="207"/>
          <ac:spMkLst>
            <pc:docMk/>
            <pc:sldMk cId="2615664044" sldId="318"/>
            <ac:spMk id="78" creationId="{ED4B19D9-688D-48D4-8C77-6690D32C622C}"/>
          </ac:spMkLst>
        </pc:spChg>
        <pc:spChg chg="mod topLvl">
          <ac:chgData name="Polona Le Quesne Stabej" userId="9a3da78b-eb26-42b3-8962-8b2e1fe7ef27" providerId="ADAL" clId="{C0707E13-9084-4F27-9584-437A27E2DC42}" dt="2022-05-24T03:34:31.559" v="11173" actId="1076"/>
          <ac:spMkLst>
            <pc:docMk/>
            <pc:sldMk cId="2615664044" sldId="318"/>
            <ac:spMk id="81" creationId="{A1C5FC7A-ABF1-48E4-859E-3EDE2CBBA12D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94" creationId="{DA659E0D-8CF6-4BDB-91DE-7484BCD49FBD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95" creationId="{FE60D330-F592-4CAC-9B78-020DC055B975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96" creationId="{52F372B7-8DD0-40B9-91C3-A2D9514AC0CA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97" creationId="{FEE46773-72FD-4DED-928D-DB42327D3800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98" creationId="{622308CC-C4CD-4B0F-917D-A379E7DBA15E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99" creationId="{57B8A8CC-585D-4006-B610-E4D580A6BDB5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100" creationId="{4D67C4CD-C18F-47F6-8806-34FA74DC74A3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101" creationId="{DB8F1B98-7D45-4B9E-86CA-D3A93736C299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102" creationId="{3CF10ED7-CAA4-4060-A496-2BD0C6DBD11B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103" creationId="{5FE493E1-CDEC-4C9C-BCC8-1D0CD8A69694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104" creationId="{1C706A55-2624-4939-9140-ED5664A494D7}"/>
          </ac:spMkLst>
        </pc:spChg>
        <pc:spChg chg="mod topLvl">
          <ac:chgData name="Polona Le Quesne Stabej" userId="9a3da78b-eb26-42b3-8962-8b2e1fe7ef27" providerId="ADAL" clId="{C0707E13-9084-4F27-9584-437A27E2DC42}" dt="2022-05-24T03:34:19.550" v="11168" actId="165"/>
          <ac:spMkLst>
            <pc:docMk/>
            <pc:sldMk cId="2615664044" sldId="318"/>
            <ac:spMk id="105" creationId="{7C44EAB2-EAF4-42CB-AA3A-E50081745CE1}"/>
          </ac:spMkLst>
        </pc:spChg>
        <pc:spChg chg="add del mod">
          <ac:chgData name="Polona Le Quesne Stabej" userId="9a3da78b-eb26-42b3-8962-8b2e1fe7ef27" providerId="ADAL" clId="{C0707E13-9084-4F27-9584-437A27E2DC42}" dt="2022-05-23T03:23:23.543" v="6845" actId="21"/>
          <ac:spMkLst>
            <pc:docMk/>
            <pc:sldMk cId="2615664044" sldId="318"/>
            <ac:spMk id="108" creationId="{35A6E8B2-E26F-4FF7-BD06-6C36E6BA621E}"/>
          </ac:spMkLst>
        </pc:spChg>
        <pc:spChg chg="add del mod">
          <ac:chgData name="Polona Le Quesne Stabej" userId="9a3da78b-eb26-42b3-8962-8b2e1fe7ef27" providerId="ADAL" clId="{C0707E13-9084-4F27-9584-437A27E2DC42}" dt="2022-05-23T03:23:23.543" v="6845" actId="21"/>
          <ac:spMkLst>
            <pc:docMk/>
            <pc:sldMk cId="2615664044" sldId="318"/>
            <ac:spMk id="109" creationId="{BB1056B6-051B-44C2-96D7-AF8B80A09495}"/>
          </ac:spMkLst>
        </pc:spChg>
        <pc:grpChg chg="mod topLvl">
          <ac:chgData name="Polona Le Quesne Stabej" userId="9a3da78b-eb26-42b3-8962-8b2e1fe7ef27" providerId="ADAL" clId="{C0707E13-9084-4F27-9584-437A27E2DC42}" dt="2022-05-24T03:34:19.550" v="11168" actId="165"/>
          <ac:grpSpMkLst>
            <pc:docMk/>
            <pc:sldMk cId="2615664044" sldId="318"/>
            <ac:grpSpMk id="50" creationId="{140FFA34-7101-4204-A1B7-DBE9D017488B}"/>
          </ac:grpSpMkLst>
        </pc:grpChg>
        <pc:grpChg chg="add del mod">
          <ac:chgData name="Polona Le Quesne Stabej" userId="9a3da78b-eb26-42b3-8962-8b2e1fe7ef27" providerId="ADAL" clId="{C0707E13-9084-4F27-9584-437A27E2DC42}" dt="2022-05-24T03:34:19.550" v="11168" actId="165"/>
          <ac:grpSpMkLst>
            <pc:docMk/>
            <pc:sldMk cId="2615664044" sldId="318"/>
            <ac:grpSpMk id="107" creationId="{3A55D5C0-69DE-4EC5-BBD5-60B50F90DEB7}"/>
          </ac:grpSpMkLst>
        </pc:grpChg>
        <pc:picChg chg="mod topLvl">
          <ac:chgData name="Polona Le Quesne Stabej" userId="9a3da78b-eb26-42b3-8962-8b2e1fe7ef27" providerId="ADAL" clId="{C0707E13-9084-4F27-9584-437A27E2DC42}" dt="2022-05-24T03:34:19.550" v="11168" actId="165"/>
          <ac:picMkLst>
            <pc:docMk/>
            <pc:sldMk cId="2615664044" sldId="318"/>
            <ac:picMk id="59" creationId="{FC39B19C-8433-4141-9701-457980DBFB4C}"/>
          </ac:picMkLst>
        </pc:picChg>
        <pc:cxnChg chg="add del mod topLvl">
          <ac:chgData name="Polona Le Quesne Stabej" userId="9a3da78b-eb26-42b3-8962-8b2e1fe7ef27" providerId="ADAL" clId="{C0707E13-9084-4F27-9584-437A27E2DC42}" dt="2022-05-24T03:34:19.550" v="11168" actId="165"/>
          <ac:cxnSpMkLst>
            <pc:docMk/>
            <pc:sldMk cId="2615664044" sldId="318"/>
            <ac:cxnSpMk id="56" creationId="{11706996-FCD0-442E-A9C9-18618AD3C0A8}"/>
          </ac:cxnSpMkLst>
        </pc:cxnChg>
        <pc:cxnChg chg="mod topLvl">
          <ac:chgData name="Polona Le Quesne Stabej" userId="9a3da78b-eb26-42b3-8962-8b2e1fe7ef27" providerId="ADAL" clId="{C0707E13-9084-4F27-9584-437A27E2DC42}" dt="2022-05-24T03:34:19.550" v="11168" actId="165"/>
          <ac:cxnSpMkLst>
            <pc:docMk/>
            <pc:sldMk cId="2615664044" sldId="318"/>
            <ac:cxnSpMk id="57" creationId="{9CCF1597-C9D7-47B5-9AB0-F62AC1CF2D80}"/>
          </ac:cxnSpMkLst>
        </pc:cxnChg>
        <pc:cxnChg chg="mod topLvl">
          <ac:chgData name="Polona Le Quesne Stabej" userId="9a3da78b-eb26-42b3-8962-8b2e1fe7ef27" providerId="ADAL" clId="{C0707E13-9084-4F27-9584-437A27E2DC42}" dt="2022-05-24T03:34:19.550" v="11168" actId="165"/>
          <ac:cxnSpMkLst>
            <pc:docMk/>
            <pc:sldMk cId="2615664044" sldId="318"/>
            <ac:cxnSpMk id="67" creationId="{6168B86D-2831-4781-8E17-36BF09AC5CA5}"/>
          </ac:cxnSpMkLst>
        </pc:cxnChg>
      </pc:sldChg>
      <pc:sldChg chg="del">
        <pc:chgData name="Polona Le Quesne Stabej" userId="9a3da78b-eb26-42b3-8962-8b2e1fe7ef27" providerId="ADAL" clId="{C0707E13-9084-4F27-9584-437A27E2DC42}" dt="2022-05-10T00:59:50.341" v="1" actId="47"/>
        <pc:sldMkLst>
          <pc:docMk/>
          <pc:sldMk cId="3521117060" sldId="319"/>
        </pc:sldMkLst>
      </pc:sldChg>
      <pc:sldChg chg="modSp mod">
        <pc:chgData name="Polona Le Quesne Stabej" userId="9a3da78b-eb26-42b3-8962-8b2e1fe7ef27" providerId="ADAL" clId="{C0707E13-9084-4F27-9584-437A27E2DC42}" dt="2022-05-18T19:26:22.622" v="5890" actId="179"/>
        <pc:sldMkLst>
          <pc:docMk/>
          <pc:sldMk cId="522698207" sldId="322"/>
        </pc:sldMkLst>
        <pc:graphicFrameChg chg="modGraphic">
          <ac:chgData name="Polona Le Quesne Stabej" userId="9a3da78b-eb26-42b3-8962-8b2e1fe7ef27" providerId="ADAL" clId="{C0707E13-9084-4F27-9584-437A27E2DC42}" dt="2022-05-18T19:26:22.622" v="5890" actId="179"/>
          <ac:graphicFrameMkLst>
            <pc:docMk/>
            <pc:sldMk cId="522698207" sldId="322"/>
            <ac:graphicFrameMk id="2" creationId="{76EB7489-CFA2-4CC6-B03A-C6108668BC4B}"/>
          </ac:graphicFrameMkLst>
        </pc:graphicFrameChg>
      </pc:sldChg>
      <pc:sldChg chg="addSp delSp modSp mod ord modCm">
        <pc:chgData name="Polona Le Quesne Stabej" userId="9a3da78b-eb26-42b3-8962-8b2e1fe7ef27" providerId="ADAL" clId="{C0707E13-9084-4F27-9584-437A27E2DC42}" dt="2022-05-25T23:06:39.224" v="11579"/>
        <pc:sldMkLst>
          <pc:docMk/>
          <pc:sldMk cId="853678014" sldId="323"/>
        </pc:sldMkLst>
        <pc:spChg chg="del mod">
          <ac:chgData name="Polona Le Quesne Stabej" userId="9a3da78b-eb26-42b3-8962-8b2e1fe7ef27" providerId="ADAL" clId="{C0707E13-9084-4F27-9584-437A27E2DC42}" dt="2022-05-24T00:37:40.419" v="11037" actId="478"/>
          <ac:spMkLst>
            <pc:docMk/>
            <pc:sldMk cId="853678014" sldId="323"/>
            <ac:spMk id="2" creationId="{3DA34FF8-0091-42C7-2CD4-FEAFFB98CE08}"/>
          </ac:spMkLst>
        </pc:spChg>
        <pc:spChg chg="add del mod">
          <ac:chgData name="Polona Le Quesne Stabej" userId="9a3da78b-eb26-42b3-8962-8b2e1fe7ef27" providerId="ADAL" clId="{C0707E13-9084-4F27-9584-437A27E2DC42}" dt="2022-05-18T21:38:14.674" v="6291" actId="478"/>
          <ac:spMkLst>
            <pc:docMk/>
            <pc:sldMk cId="853678014" sldId="323"/>
            <ac:spMk id="4" creationId="{5D05EC52-0966-4507-A918-97F4A1D3C496}"/>
          </ac:spMkLst>
        </pc:spChg>
        <pc:graphicFrameChg chg="mod modGraphic">
          <ac:chgData name="Polona Le Quesne Stabej" userId="9a3da78b-eb26-42b3-8962-8b2e1fe7ef27" providerId="ADAL" clId="{C0707E13-9084-4F27-9584-437A27E2DC42}" dt="2022-05-24T03:31:30.612" v="11142"/>
          <ac:graphicFrameMkLst>
            <pc:docMk/>
            <pc:sldMk cId="853678014" sldId="323"/>
            <ac:graphicFrameMk id="3" creationId="{D4BCFD7F-C6FE-4669-847D-ACEE5A3F7A75}"/>
          </ac:graphicFrameMkLst>
        </pc:graphicFrameChg>
      </pc:sldChg>
      <pc:sldChg chg="modSp">
        <pc:chgData name="Polona Le Quesne Stabej" userId="9a3da78b-eb26-42b3-8962-8b2e1fe7ef27" providerId="ADAL" clId="{C0707E13-9084-4F27-9584-437A27E2DC42}" dt="2022-05-17T11:40:51.752" v="3259"/>
        <pc:sldMkLst>
          <pc:docMk/>
          <pc:sldMk cId="665283790" sldId="331"/>
        </pc:sldMkLst>
        <pc:graphicFrameChg chg="mod">
          <ac:chgData name="Polona Le Quesne Stabej" userId="9a3da78b-eb26-42b3-8962-8b2e1fe7ef27" providerId="ADAL" clId="{C0707E13-9084-4F27-9584-437A27E2DC42}" dt="2022-05-17T11:40:51.752" v="3259"/>
          <ac:graphicFrameMkLst>
            <pc:docMk/>
            <pc:sldMk cId="665283790" sldId="331"/>
            <ac:graphicFrameMk id="2" creationId="{76EB7489-CFA2-4CC6-B03A-C6108668BC4B}"/>
          </ac:graphicFrameMkLst>
        </pc:graphicFrameChg>
      </pc:sldChg>
      <pc:sldChg chg="addSp delSp modSp mod ord delAnim modAnim">
        <pc:chgData name="Polona Le Quesne Stabej" userId="9a3da78b-eb26-42b3-8962-8b2e1fe7ef27" providerId="ADAL" clId="{C0707E13-9084-4F27-9584-437A27E2DC42}" dt="2022-05-24T01:01:12.321" v="11087" actId="478"/>
        <pc:sldMkLst>
          <pc:docMk/>
          <pc:sldMk cId="2350318848" sldId="332"/>
        </pc:sldMkLst>
        <pc:spChg chg="mod">
          <ac:chgData name="Polona Le Quesne Stabej" userId="9a3da78b-eb26-42b3-8962-8b2e1fe7ef27" providerId="ADAL" clId="{C0707E13-9084-4F27-9584-437A27E2DC42}" dt="2022-05-24T01:01:10.249" v="11086" actId="1076"/>
          <ac:spMkLst>
            <pc:docMk/>
            <pc:sldMk cId="2350318848" sldId="332"/>
            <ac:spMk id="3" creationId="{1975F070-B8B8-476B-AF83-88FFA9058EDB}"/>
          </ac:spMkLst>
        </pc:spChg>
        <pc:spChg chg="add del mod">
          <ac:chgData name="Polona Le Quesne Stabej" userId="9a3da78b-eb26-42b3-8962-8b2e1fe7ef27" providerId="ADAL" clId="{C0707E13-9084-4F27-9584-437A27E2DC42}" dt="2022-05-24T01:01:12.321" v="11087" actId="478"/>
          <ac:spMkLst>
            <pc:docMk/>
            <pc:sldMk cId="2350318848" sldId="332"/>
            <ac:spMk id="4" creationId="{91648FA1-189A-4E7E-A303-30E1CF6E4DF5}"/>
          </ac:spMkLst>
        </pc:spChg>
      </pc:sldChg>
      <pc:sldChg chg="addSp delSp modSp mod ord delAnim modAnim">
        <pc:chgData name="Polona Le Quesne Stabej" userId="9a3da78b-eb26-42b3-8962-8b2e1fe7ef27" providerId="ADAL" clId="{C0707E13-9084-4F27-9584-437A27E2DC42}" dt="2022-05-18T09:56:51.259" v="5644"/>
        <pc:sldMkLst>
          <pc:docMk/>
          <pc:sldMk cId="1168625695" sldId="333"/>
        </pc:sldMkLst>
        <pc:spChg chg="add mod">
          <ac:chgData name="Polona Le Quesne Stabej" userId="9a3da78b-eb26-42b3-8962-8b2e1fe7ef27" providerId="ADAL" clId="{C0707E13-9084-4F27-9584-437A27E2DC42}" dt="2022-05-18T09:05:31.998" v="5144" actId="13926"/>
          <ac:spMkLst>
            <pc:docMk/>
            <pc:sldMk cId="1168625695" sldId="333"/>
            <ac:spMk id="4" creationId="{CA8450EC-FE98-40D4-A771-E6501A22DFE3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12" creationId="{B70C31F2-9915-4E03-8CA1-870E1C440614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15" creationId="{50A91BD8-4A1E-4D84-A26A-46363498E8B8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16" creationId="{61033FA2-DEB2-4755-ADBB-BAF704599D11}"/>
          </ac:spMkLst>
        </pc:spChg>
        <pc:spChg chg="mod">
          <ac:chgData name="Polona Le Quesne Stabej" userId="9a3da78b-eb26-42b3-8962-8b2e1fe7ef27" providerId="ADAL" clId="{C0707E13-9084-4F27-9584-437A27E2DC42}" dt="2022-05-18T08:35:42.842" v="4565" actId="1076"/>
          <ac:spMkLst>
            <pc:docMk/>
            <pc:sldMk cId="1168625695" sldId="333"/>
            <ac:spMk id="18" creationId="{9A09F0D7-1E99-4BB9-A730-39352C410208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19" creationId="{3220E8BA-590E-4C59-8D0C-0F7A1C242393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20" creationId="{EFDBE6A0-6B64-4DA3-9692-ED2A68E54FC9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21" creationId="{6C1E1A4F-F5B2-4933-98B6-A7806720693E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23" creationId="{FD26BDCC-6690-4063-960D-A95F5DC4C698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25" creationId="{EB3491FD-E152-46EF-8A78-BC3CC2813CAA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27" creationId="{0C1F9F63-9E37-4E9E-BF1C-293179B52461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30" creationId="{C9EF5EB6-FB13-46A3-AEF5-E37CC6D26818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33" creationId="{4B1F22CE-5D86-469B-B056-AA56D6331382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34" creationId="{0363FAE3-C037-4DE7-B82D-5D1620247D7D}"/>
          </ac:spMkLst>
        </pc:spChg>
        <pc:spChg chg="add del mod">
          <ac:chgData name="Polona Le Quesne Stabej" userId="9a3da78b-eb26-42b3-8962-8b2e1fe7ef27" providerId="ADAL" clId="{C0707E13-9084-4F27-9584-437A27E2DC42}" dt="2022-05-18T08:35:34.162" v="4561" actId="478"/>
          <ac:spMkLst>
            <pc:docMk/>
            <pc:sldMk cId="1168625695" sldId="333"/>
            <ac:spMk id="35" creationId="{4CCBABEC-ECF6-4156-AFCF-D6FEB1F6F830}"/>
          </ac:spMkLst>
        </pc:spChg>
        <pc:spChg chg="add del mod">
          <ac:chgData name="Polona Le Quesne Stabej" userId="9a3da78b-eb26-42b3-8962-8b2e1fe7ef27" providerId="ADAL" clId="{C0707E13-9084-4F27-9584-437A27E2DC42}" dt="2022-05-18T08:35:34.162" v="4561" actId="478"/>
          <ac:spMkLst>
            <pc:docMk/>
            <pc:sldMk cId="1168625695" sldId="333"/>
            <ac:spMk id="36" creationId="{4BF25014-9A7B-49BD-87EE-2162C7CAF2D7}"/>
          </ac:spMkLst>
        </pc:spChg>
        <pc:spChg chg="add del mod">
          <ac:chgData name="Polona Le Quesne Stabej" userId="9a3da78b-eb26-42b3-8962-8b2e1fe7ef27" providerId="ADAL" clId="{C0707E13-9084-4F27-9584-437A27E2DC42}" dt="2022-05-18T08:35:34.162" v="4561" actId="478"/>
          <ac:spMkLst>
            <pc:docMk/>
            <pc:sldMk cId="1168625695" sldId="333"/>
            <ac:spMk id="37" creationId="{D17838EC-BC8E-4976-A1A3-BA885C735711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0" creationId="{610D821D-7744-4BA0-984B-D38C3FA7867C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1" creationId="{22D24D24-FBA2-40DF-993A-CF3D7C9E0F9E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2" creationId="{FFA20FDE-D9B3-417C-AB70-CCB4028560AB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4" creationId="{59DBD28F-BA7C-48AF-8F4D-9A503951E0A8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5" creationId="{0E1362F3-68AC-470E-A4DD-3D5F64478D35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6" creationId="{3AF540A0-D594-4ACE-94AE-4F1C434DBB47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8" creationId="{89AB18B0-4116-49ED-AA46-FA9735BB52F4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49" creationId="{2BB3F54D-58DF-4F98-8CD0-4387381B1B00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50" creationId="{802D75A1-B0F1-4A1B-8762-6DFCEBCA7286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51" creationId="{5C9F11BD-74E7-4405-BE6C-8A6BB19366A8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53" creationId="{CC163A74-A7B6-4312-B0A5-78CC9349BB6A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54" creationId="{3011F9DE-D11B-4F0C-B7D2-291F6B6161C8}"/>
          </ac:spMkLst>
        </pc:spChg>
        <pc:spChg chg="mod">
          <ac:chgData name="Polona Le Quesne Stabej" userId="9a3da78b-eb26-42b3-8962-8b2e1fe7ef27" providerId="ADAL" clId="{C0707E13-9084-4F27-9584-437A27E2DC42}" dt="2022-05-18T08:34:57.527" v="4558"/>
          <ac:spMkLst>
            <pc:docMk/>
            <pc:sldMk cId="1168625695" sldId="333"/>
            <ac:spMk id="55" creationId="{E5FA48A4-4985-4C1A-B5CC-A4235E7238B8}"/>
          </ac:spMkLst>
        </pc:spChg>
        <pc:spChg chg="add del mod">
          <ac:chgData name="Polona Le Quesne Stabej" userId="9a3da78b-eb26-42b3-8962-8b2e1fe7ef27" providerId="ADAL" clId="{C0707E13-9084-4F27-9584-437A27E2DC42}" dt="2022-05-18T08:35:34.162" v="4561" actId="478"/>
          <ac:spMkLst>
            <pc:docMk/>
            <pc:sldMk cId="1168625695" sldId="333"/>
            <ac:spMk id="57" creationId="{74783790-CD85-46F9-B686-C703A86B579D}"/>
          </ac:spMkLst>
        </pc:spChg>
        <pc:spChg chg="add del mod">
          <ac:chgData name="Polona Le Quesne Stabej" userId="9a3da78b-eb26-42b3-8962-8b2e1fe7ef27" providerId="ADAL" clId="{C0707E13-9084-4F27-9584-437A27E2DC42}" dt="2022-05-18T08:35:43.878" v="4567"/>
          <ac:spMkLst>
            <pc:docMk/>
            <pc:sldMk cId="1168625695" sldId="333"/>
            <ac:spMk id="59" creationId="{0155B0C7-4044-4F95-9BC3-0670CF794546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61" creationId="{464A0AE7-A894-4F4B-9626-2C43D41B4645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64" creationId="{DC5B289D-7F78-456A-A227-16CA7284563B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65" creationId="{4006A703-99E3-4B0E-95EA-666379299B35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67" creationId="{6BE0E39A-BD93-45DE-90F6-9E70A091EB61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68" creationId="{1D00DC1F-2B9E-4F1E-A1AE-F9051280A652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69" creationId="{73A8B601-6ED4-404B-A1D5-B51D64193C6D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70" creationId="{84A9644D-CEAA-490D-A8DD-CD817E5361CD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71" creationId="{105284D8-EDCA-4B50-B76C-7F4B6FCF9472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72" creationId="{D68F7A80-FA05-4E63-86E9-A833E857CD30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74" creationId="{F94164B8-9544-4E14-9292-5202473BDA63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77" creationId="{40253D10-069B-4716-9382-609AEC9ABB8B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78" creationId="{389ED73B-14A9-4A76-AC87-6AC02FF6BDD0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80" creationId="{46177FFC-B998-4C49-9CBA-7F908C1C28FE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81" creationId="{C227C03B-F9BB-4B08-8B00-2C78A2079973}"/>
          </ac:spMkLst>
        </pc:spChg>
        <pc:spChg chg="add del mod">
          <ac:chgData name="Polona Le Quesne Stabej" userId="9a3da78b-eb26-42b3-8962-8b2e1fe7ef27" providerId="ADAL" clId="{C0707E13-9084-4F27-9584-437A27E2DC42}" dt="2022-05-18T08:35:43.878" v="4567"/>
          <ac:spMkLst>
            <pc:docMk/>
            <pc:sldMk cId="1168625695" sldId="333"/>
            <ac:spMk id="82" creationId="{614C2771-D7E3-41A9-A0AD-9C4F6B91DABF}"/>
          </ac:spMkLst>
        </pc:spChg>
        <pc:spChg chg="add del mod">
          <ac:chgData name="Polona Le Quesne Stabej" userId="9a3da78b-eb26-42b3-8962-8b2e1fe7ef27" providerId="ADAL" clId="{C0707E13-9084-4F27-9584-437A27E2DC42}" dt="2022-05-18T08:35:43.878" v="4567"/>
          <ac:spMkLst>
            <pc:docMk/>
            <pc:sldMk cId="1168625695" sldId="333"/>
            <ac:spMk id="83" creationId="{F11BA4C1-4844-4599-8709-82F34A39A50E}"/>
          </ac:spMkLst>
        </pc:spChg>
        <pc:spChg chg="add del mod">
          <ac:chgData name="Polona Le Quesne Stabej" userId="9a3da78b-eb26-42b3-8962-8b2e1fe7ef27" providerId="ADAL" clId="{C0707E13-9084-4F27-9584-437A27E2DC42}" dt="2022-05-18T08:35:43.878" v="4567"/>
          <ac:spMkLst>
            <pc:docMk/>
            <pc:sldMk cId="1168625695" sldId="333"/>
            <ac:spMk id="84" creationId="{C7DE09A6-6EA3-4141-90DF-3371E5CD50A5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88" creationId="{D3B4801C-8536-4A87-92E3-6B921297E5EF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89" creationId="{9F99375B-A261-4B27-99D4-EDB3655F23C0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93" creationId="{63F70492-7BE0-4306-A4A8-A85EA9535737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94" creationId="{C80D404C-EA44-415F-8012-E4D8F7ABFA45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97" creationId="{B941A777-99EA-4C31-A212-91B263357587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98" creationId="{B4974E43-E7C2-418E-AAE8-313AC424A276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99" creationId="{C0788F32-A7E0-42A5-9811-F8DABCB68DEE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01" creationId="{BC1C45C2-20D8-4291-B4B6-F43BF4F4FD13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02" creationId="{5769789F-4E4C-477C-9486-2F3E89621ECD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03" creationId="{815073D9-0B85-434B-8480-BC5C3509B7E9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05" creationId="{7502AEDE-3886-4EED-9168-3757E5400055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06" creationId="{98870A8D-0951-4057-B801-A3227468BF48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07" creationId="{29B91FD1-F81E-48D0-99E3-ED78D6E63D8F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08" creationId="{FC4E8BC8-87DB-479C-9440-62AFE37E5643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10" creationId="{115AD77D-4101-4517-B0B2-B49AC03F4C8B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11" creationId="{68C88331-9FF6-4865-A8C6-BEAAAE6FD5F7}"/>
          </ac:spMkLst>
        </pc:spChg>
        <pc:spChg chg="mod">
          <ac:chgData name="Polona Le Quesne Stabej" userId="9a3da78b-eb26-42b3-8962-8b2e1fe7ef27" providerId="ADAL" clId="{C0707E13-9084-4F27-9584-437A27E2DC42}" dt="2022-05-18T08:35:34.824" v="4562"/>
          <ac:spMkLst>
            <pc:docMk/>
            <pc:sldMk cId="1168625695" sldId="333"/>
            <ac:spMk id="112" creationId="{506863AF-085D-4DF8-B511-97A28ED13E4A}"/>
          </ac:spMkLst>
        </pc:spChg>
        <pc:spChg chg="add del mod">
          <ac:chgData name="Polona Le Quesne Stabej" userId="9a3da78b-eb26-42b3-8962-8b2e1fe7ef27" providerId="ADAL" clId="{C0707E13-9084-4F27-9584-437A27E2DC42}" dt="2022-05-18T08:35:43.878" v="4567"/>
          <ac:spMkLst>
            <pc:docMk/>
            <pc:sldMk cId="1168625695" sldId="333"/>
            <ac:spMk id="114" creationId="{6740C074-781D-4428-9BD8-9A0F3C2050A3}"/>
          </ac:spMkLst>
        </pc:spChg>
        <pc:spChg chg="add del mod">
          <ac:chgData name="Polona Le Quesne Stabej" userId="9a3da78b-eb26-42b3-8962-8b2e1fe7ef27" providerId="ADAL" clId="{C0707E13-9084-4F27-9584-437A27E2DC42}" dt="2022-05-18T08:35:43.878" v="4567"/>
          <ac:spMkLst>
            <pc:docMk/>
            <pc:sldMk cId="1168625695" sldId="333"/>
            <ac:spMk id="115" creationId="{BB3A021B-6BD7-4584-8E19-60E8CA178BEF}"/>
          </ac:spMkLst>
        </pc:spChg>
        <pc:spChg chg="mod">
          <ac:chgData name="Polona Le Quesne Stabej" userId="9a3da78b-eb26-42b3-8962-8b2e1fe7ef27" providerId="ADAL" clId="{C0707E13-9084-4F27-9584-437A27E2DC42}" dt="2022-05-18T08:35:00.027" v="4559" actId="1076"/>
          <ac:spMkLst>
            <pc:docMk/>
            <pc:sldMk cId="1168625695" sldId="333"/>
            <ac:spMk id="350" creationId="{9CC95360-0661-4825-BEA9-F96BB708C594}"/>
          </ac:spMkLst>
        </pc:spChg>
        <pc:spChg chg="mod">
          <ac:chgData name="Polona Le Quesne Stabej" userId="9a3da78b-eb26-42b3-8962-8b2e1fe7ef27" providerId="ADAL" clId="{C0707E13-9084-4F27-9584-437A27E2DC42}" dt="2022-05-18T08:35:43.312" v="4566" actId="1076"/>
          <ac:spMkLst>
            <pc:docMk/>
            <pc:sldMk cId="1168625695" sldId="333"/>
            <ac:spMk id="372" creationId="{CB19D2F6-412E-457B-9E0F-2FE5C842088B}"/>
          </ac:spMkLst>
        </pc:spChg>
        <pc:grpChg chg="add del mod">
          <ac:chgData name="Polona Le Quesne Stabej" userId="9a3da78b-eb26-42b3-8962-8b2e1fe7ef27" providerId="ADAL" clId="{C0707E13-9084-4F27-9584-437A27E2DC42}" dt="2022-05-18T08:35:34.162" v="4561" actId="478"/>
          <ac:grpSpMkLst>
            <pc:docMk/>
            <pc:sldMk cId="1168625695" sldId="333"/>
            <ac:grpSpMk id="11" creationId="{B87003A5-A988-420E-BB70-FEE45CF3ABF6}"/>
          </ac:grpSpMkLst>
        </pc:grpChg>
        <pc:grpChg chg="mod">
          <ac:chgData name="Polona Le Quesne Stabej" userId="9a3da78b-eb26-42b3-8962-8b2e1fe7ef27" providerId="ADAL" clId="{C0707E13-9084-4F27-9584-437A27E2DC42}" dt="2022-05-18T08:34:57.527" v="4558"/>
          <ac:grpSpMkLst>
            <pc:docMk/>
            <pc:sldMk cId="1168625695" sldId="333"/>
            <ac:grpSpMk id="13" creationId="{DA944F58-B90A-4F80-96BE-B711A093BD3E}"/>
          </ac:grpSpMkLst>
        </pc:grpChg>
        <pc:grpChg chg="add del mod">
          <ac:chgData name="Polona Le Quesne Stabej" userId="9a3da78b-eb26-42b3-8962-8b2e1fe7ef27" providerId="ADAL" clId="{C0707E13-9084-4F27-9584-437A27E2DC42}" dt="2022-05-18T08:35:34.162" v="4561" actId="478"/>
          <ac:grpSpMkLst>
            <pc:docMk/>
            <pc:sldMk cId="1168625695" sldId="333"/>
            <ac:grpSpMk id="17" creationId="{51CD6939-1612-4309-A7BB-AECE45EF995D}"/>
          </ac:grpSpMkLst>
        </pc:grpChg>
        <pc:grpChg chg="add del mod">
          <ac:chgData name="Polona Le Quesne Stabej" userId="9a3da78b-eb26-42b3-8962-8b2e1fe7ef27" providerId="ADAL" clId="{C0707E13-9084-4F27-9584-437A27E2DC42}" dt="2022-05-18T08:35:34.162" v="4561" actId="478"/>
          <ac:grpSpMkLst>
            <pc:docMk/>
            <pc:sldMk cId="1168625695" sldId="333"/>
            <ac:grpSpMk id="29" creationId="{5ACD4321-0FCA-4819-8B65-AC3EB687A669}"/>
          </ac:grpSpMkLst>
        </pc:grpChg>
        <pc:grpChg chg="mod">
          <ac:chgData name="Polona Le Quesne Stabej" userId="9a3da78b-eb26-42b3-8962-8b2e1fe7ef27" providerId="ADAL" clId="{C0707E13-9084-4F27-9584-437A27E2DC42}" dt="2022-05-18T08:34:57.527" v="4558"/>
          <ac:grpSpMkLst>
            <pc:docMk/>
            <pc:sldMk cId="1168625695" sldId="333"/>
            <ac:grpSpMk id="31" creationId="{3747A412-1B36-4887-AA12-C2193ACC7D5C}"/>
          </ac:grpSpMkLst>
        </pc:grpChg>
        <pc:grpChg chg="add del mod">
          <ac:chgData name="Polona Le Quesne Stabej" userId="9a3da78b-eb26-42b3-8962-8b2e1fe7ef27" providerId="ADAL" clId="{C0707E13-9084-4F27-9584-437A27E2DC42}" dt="2022-05-18T08:35:34.162" v="4561" actId="478"/>
          <ac:grpSpMkLst>
            <pc:docMk/>
            <pc:sldMk cId="1168625695" sldId="333"/>
            <ac:grpSpMk id="38" creationId="{C1F7053C-F1FA-4D42-9B51-529BCD2D220A}"/>
          </ac:grpSpMkLst>
        </pc:grpChg>
        <pc:grpChg chg="mod">
          <ac:chgData name="Polona Le Quesne Stabej" userId="9a3da78b-eb26-42b3-8962-8b2e1fe7ef27" providerId="ADAL" clId="{C0707E13-9084-4F27-9584-437A27E2DC42}" dt="2022-05-18T08:34:57.527" v="4558"/>
          <ac:grpSpMkLst>
            <pc:docMk/>
            <pc:sldMk cId="1168625695" sldId="333"/>
            <ac:grpSpMk id="39" creationId="{47D60EE5-E02A-4FA5-90FA-102628058C0F}"/>
          </ac:grpSpMkLst>
        </pc:grpChg>
        <pc:grpChg chg="add del mod">
          <ac:chgData name="Polona Le Quesne Stabej" userId="9a3da78b-eb26-42b3-8962-8b2e1fe7ef27" providerId="ADAL" clId="{C0707E13-9084-4F27-9584-437A27E2DC42}" dt="2022-05-18T08:35:43.878" v="4567"/>
          <ac:grpSpMkLst>
            <pc:docMk/>
            <pc:sldMk cId="1168625695" sldId="333"/>
            <ac:grpSpMk id="60" creationId="{A26EB330-FCD2-4007-A005-4DDF3698C070}"/>
          </ac:grpSpMkLst>
        </pc:grpChg>
        <pc:grpChg chg="mod">
          <ac:chgData name="Polona Le Quesne Stabej" userId="9a3da78b-eb26-42b3-8962-8b2e1fe7ef27" providerId="ADAL" clId="{C0707E13-9084-4F27-9584-437A27E2DC42}" dt="2022-05-18T08:35:34.824" v="4562"/>
          <ac:grpSpMkLst>
            <pc:docMk/>
            <pc:sldMk cId="1168625695" sldId="333"/>
            <ac:grpSpMk id="62" creationId="{4C1B173B-3B62-4216-BC4F-1CFF1D388641}"/>
          </ac:grpSpMkLst>
        </pc:grpChg>
        <pc:grpChg chg="add del mod">
          <ac:chgData name="Polona Le Quesne Stabej" userId="9a3da78b-eb26-42b3-8962-8b2e1fe7ef27" providerId="ADAL" clId="{C0707E13-9084-4F27-9584-437A27E2DC42}" dt="2022-05-18T08:35:43.878" v="4567"/>
          <ac:grpSpMkLst>
            <pc:docMk/>
            <pc:sldMk cId="1168625695" sldId="333"/>
            <ac:grpSpMk id="66" creationId="{FF426E4D-BE61-4A6C-A281-B7B517AE6589}"/>
          </ac:grpSpMkLst>
        </pc:grpChg>
        <pc:grpChg chg="add del mod">
          <ac:chgData name="Polona Le Quesne Stabej" userId="9a3da78b-eb26-42b3-8962-8b2e1fe7ef27" providerId="ADAL" clId="{C0707E13-9084-4F27-9584-437A27E2DC42}" dt="2022-05-18T08:35:43.878" v="4567"/>
          <ac:grpSpMkLst>
            <pc:docMk/>
            <pc:sldMk cId="1168625695" sldId="333"/>
            <ac:grpSpMk id="73" creationId="{BB9F289D-1D71-4B86-929C-2ECC0290F3CB}"/>
          </ac:grpSpMkLst>
        </pc:grpChg>
        <pc:grpChg chg="mod">
          <ac:chgData name="Polona Le Quesne Stabej" userId="9a3da78b-eb26-42b3-8962-8b2e1fe7ef27" providerId="ADAL" clId="{C0707E13-9084-4F27-9584-437A27E2DC42}" dt="2022-05-18T08:35:34.824" v="4562"/>
          <ac:grpSpMkLst>
            <pc:docMk/>
            <pc:sldMk cId="1168625695" sldId="333"/>
            <ac:grpSpMk id="75" creationId="{253EC57E-C7E6-471D-B7FE-37D6C614EEC0}"/>
          </ac:grpSpMkLst>
        </pc:grpChg>
        <pc:grpChg chg="add del mod">
          <ac:chgData name="Polona Le Quesne Stabej" userId="9a3da78b-eb26-42b3-8962-8b2e1fe7ef27" providerId="ADAL" clId="{C0707E13-9084-4F27-9584-437A27E2DC42}" dt="2022-05-18T08:35:43.878" v="4567"/>
          <ac:grpSpMkLst>
            <pc:docMk/>
            <pc:sldMk cId="1168625695" sldId="333"/>
            <ac:grpSpMk id="79" creationId="{42AD26F1-8EEB-4A3B-8927-44A7A3306B29}"/>
          </ac:grpSpMkLst>
        </pc:grpChg>
        <pc:grpChg chg="add del mod">
          <ac:chgData name="Polona Le Quesne Stabej" userId="9a3da78b-eb26-42b3-8962-8b2e1fe7ef27" providerId="ADAL" clId="{C0707E13-9084-4F27-9584-437A27E2DC42}" dt="2022-05-18T08:35:43.878" v="4567"/>
          <ac:grpSpMkLst>
            <pc:docMk/>
            <pc:sldMk cId="1168625695" sldId="333"/>
            <ac:grpSpMk id="85" creationId="{E3E66ADF-DEB2-4B7D-BDC3-FF4F338A2210}"/>
          </ac:grpSpMkLst>
        </pc:grpChg>
        <pc:grpChg chg="mod">
          <ac:chgData name="Polona Le Quesne Stabej" userId="9a3da78b-eb26-42b3-8962-8b2e1fe7ef27" providerId="ADAL" clId="{C0707E13-9084-4F27-9584-437A27E2DC42}" dt="2022-05-18T08:35:34.824" v="4562"/>
          <ac:grpSpMkLst>
            <pc:docMk/>
            <pc:sldMk cId="1168625695" sldId="333"/>
            <ac:grpSpMk id="86" creationId="{E84153DA-AA13-4BCD-A548-FA1824793743}"/>
          </ac:grpSpMkLst>
        </pc:grpChg>
        <pc:grpChg chg="add del mod">
          <ac:chgData name="Polona Le Quesne Stabej" userId="9a3da78b-eb26-42b3-8962-8b2e1fe7ef27" providerId="ADAL" clId="{C0707E13-9084-4F27-9584-437A27E2DC42}" dt="2022-05-18T08:35:43.878" v="4567"/>
          <ac:grpSpMkLst>
            <pc:docMk/>
            <pc:sldMk cId="1168625695" sldId="333"/>
            <ac:grpSpMk id="90" creationId="{EE7B03B8-F4B2-4CFC-8442-768B4D78CE6B}"/>
          </ac:grpSpMkLst>
        </pc:grpChg>
        <pc:grpChg chg="mod">
          <ac:chgData name="Polona Le Quesne Stabej" userId="9a3da78b-eb26-42b3-8962-8b2e1fe7ef27" providerId="ADAL" clId="{C0707E13-9084-4F27-9584-437A27E2DC42}" dt="2022-05-18T08:35:34.824" v="4562"/>
          <ac:grpSpMkLst>
            <pc:docMk/>
            <pc:sldMk cId="1168625695" sldId="333"/>
            <ac:grpSpMk id="91" creationId="{1609A48F-EA80-4715-B4E7-4D8807274DD9}"/>
          </ac:grpSpMkLst>
        </pc:grpChg>
        <pc:grpChg chg="add del mod">
          <ac:chgData name="Polona Le Quesne Stabej" userId="9a3da78b-eb26-42b3-8962-8b2e1fe7ef27" providerId="ADAL" clId="{C0707E13-9084-4F27-9584-437A27E2DC42}" dt="2022-05-18T08:35:43.878" v="4567"/>
          <ac:grpSpMkLst>
            <pc:docMk/>
            <pc:sldMk cId="1168625695" sldId="333"/>
            <ac:grpSpMk id="95" creationId="{06337A78-43C2-4B15-8D36-F7B51D482DF0}"/>
          </ac:grpSpMkLst>
        </pc:grpChg>
        <pc:grpChg chg="mod">
          <ac:chgData name="Polona Le Quesne Stabej" userId="9a3da78b-eb26-42b3-8962-8b2e1fe7ef27" providerId="ADAL" clId="{C0707E13-9084-4F27-9584-437A27E2DC42}" dt="2022-05-18T08:35:34.824" v="4562"/>
          <ac:grpSpMkLst>
            <pc:docMk/>
            <pc:sldMk cId="1168625695" sldId="333"/>
            <ac:grpSpMk id="96" creationId="{F75B4ABE-9307-43EF-B1E9-BC382457C4CA}"/>
          </ac:grpSpMkLst>
        </pc:grpChg>
        <pc:picChg chg="add del mod">
          <ac:chgData name="Polona Le Quesne Stabej" userId="9a3da78b-eb26-42b3-8962-8b2e1fe7ef27" providerId="ADAL" clId="{C0707E13-9084-4F27-9584-437A27E2DC42}" dt="2022-05-18T08:35:43.878" v="4567"/>
          <ac:picMkLst>
            <pc:docMk/>
            <pc:sldMk cId="1168625695" sldId="333"/>
            <ac:picMk id="58" creationId="{7223B69A-C1A7-4E51-BCC0-78FA7BAD111A}"/>
          </ac:picMkLst>
        </pc:picChg>
        <pc:cxnChg chg="add del">
          <ac:chgData name="Polona Le Quesne Stabej" userId="9a3da78b-eb26-42b3-8962-8b2e1fe7ef27" providerId="ADAL" clId="{C0707E13-9084-4F27-9584-437A27E2DC42}" dt="2022-05-18T08:53:05.667" v="4913" actId="478"/>
          <ac:cxnSpMkLst>
            <pc:docMk/>
            <pc:sldMk cId="1168625695" sldId="333"/>
            <ac:cxnSpMk id="3" creationId="{5A800F73-D4B2-4BE1-8B79-8DD80512B68B}"/>
          </ac:cxnSpMkLst>
        </pc:cxnChg>
        <pc:cxnChg chg="mod">
          <ac:chgData name="Polona Le Quesne Stabej" userId="9a3da78b-eb26-42b3-8962-8b2e1fe7ef27" providerId="ADAL" clId="{C0707E13-9084-4F27-9584-437A27E2DC42}" dt="2022-05-18T08:34:57.527" v="4558"/>
          <ac:cxnSpMkLst>
            <pc:docMk/>
            <pc:sldMk cId="1168625695" sldId="333"/>
            <ac:cxnSpMk id="14" creationId="{0502FFCA-45F1-4CF5-9566-FE5806AEDA6D}"/>
          </ac:cxnSpMkLst>
        </pc:cxnChg>
        <pc:cxnChg chg="mod">
          <ac:chgData name="Polona Le Quesne Stabej" userId="9a3da78b-eb26-42b3-8962-8b2e1fe7ef27" providerId="ADAL" clId="{C0707E13-9084-4F27-9584-437A27E2DC42}" dt="2022-05-18T08:34:57.527" v="4558"/>
          <ac:cxnSpMkLst>
            <pc:docMk/>
            <pc:sldMk cId="1168625695" sldId="333"/>
            <ac:cxnSpMk id="32" creationId="{C0F17685-DF90-4177-8212-A3BD7C170CF8}"/>
          </ac:cxnSpMkLst>
        </pc:cxnChg>
        <pc:cxnChg chg="mod">
          <ac:chgData name="Polona Le Quesne Stabej" userId="9a3da78b-eb26-42b3-8962-8b2e1fe7ef27" providerId="ADAL" clId="{C0707E13-9084-4F27-9584-437A27E2DC42}" dt="2022-05-18T08:34:57.527" v="4558"/>
          <ac:cxnSpMkLst>
            <pc:docMk/>
            <pc:sldMk cId="1168625695" sldId="333"/>
            <ac:cxnSpMk id="43" creationId="{E7BD9385-B6D1-4365-B68B-88EED012D338}"/>
          </ac:cxnSpMkLst>
        </pc:cxnChg>
        <pc:cxnChg chg="mod">
          <ac:chgData name="Polona Le Quesne Stabej" userId="9a3da78b-eb26-42b3-8962-8b2e1fe7ef27" providerId="ADAL" clId="{C0707E13-9084-4F27-9584-437A27E2DC42}" dt="2022-05-18T08:34:57.527" v="4558"/>
          <ac:cxnSpMkLst>
            <pc:docMk/>
            <pc:sldMk cId="1168625695" sldId="333"/>
            <ac:cxnSpMk id="47" creationId="{43319C57-9BC5-4839-AB99-1E17BD169AC4}"/>
          </ac:cxnSpMkLst>
        </pc:cxnChg>
        <pc:cxnChg chg="mod">
          <ac:chgData name="Polona Le Quesne Stabej" userId="9a3da78b-eb26-42b3-8962-8b2e1fe7ef27" providerId="ADAL" clId="{C0707E13-9084-4F27-9584-437A27E2DC42}" dt="2022-05-18T08:34:57.527" v="4558"/>
          <ac:cxnSpMkLst>
            <pc:docMk/>
            <pc:sldMk cId="1168625695" sldId="333"/>
            <ac:cxnSpMk id="52" creationId="{82935500-6C58-4225-96A8-8FAC574039B5}"/>
          </ac:cxnSpMkLst>
        </pc:cxnChg>
        <pc:cxnChg chg="mod">
          <ac:chgData name="Polona Le Quesne Stabej" userId="9a3da78b-eb26-42b3-8962-8b2e1fe7ef27" providerId="ADAL" clId="{C0707E13-9084-4F27-9584-437A27E2DC42}" dt="2022-05-18T08:34:57.527" v="4558"/>
          <ac:cxnSpMkLst>
            <pc:docMk/>
            <pc:sldMk cId="1168625695" sldId="333"/>
            <ac:cxnSpMk id="56" creationId="{C4B70721-3855-4401-8CAD-0F863CCA2BAD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63" creationId="{B910A5FF-6E20-42D3-98DA-D912CAEC93E7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76" creationId="{6F251CA3-16B6-4CCE-8519-2D11877A8234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87" creationId="{23CDFB4A-B6A7-4B53-9BA1-5BDEAFFD168C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92" creationId="{2EE81341-0278-4A9D-8738-D902680EBCF9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100" creationId="{B1DE9991-33AC-4679-9A81-A80CB262DE29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104" creationId="{8DE9CABB-1B93-4DF4-9A0B-C61536A71CBD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109" creationId="{112A39FA-2905-4988-8F82-569653479A9F}"/>
          </ac:cxnSpMkLst>
        </pc:cxnChg>
        <pc:cxnChg chg="mod">
          <ac:chgData name="Polona Le Quesne Stabej" userId="9a3da78b-eb26-42b3-8962-8b2e1fe7ef27" providerId="ADAL" clId="{C0707E13-9084-4F27-9584-437A27E2DC42}" dt="2022-05-18T08:35:34.824" v="4562"/>
          <ac:cxnSpMkLst>
            <pc:docMk/>
            <pc:sldMk cId="1168625695" sldId="333"/>
            <ac:cxnSpMk id="113" creationId="{F41F609A-549A-4420-A940-563B5D62CD12}"/>
          </ac:cxnSpMkLst>
        </pc:cxnChg>
      </pc:sldChg>
      <pc:sldChg chg="addSp modSp mod ord">
        <pc:chgData name="Polona Le Quesne Stabej" userId="9a3da78b-eb26-42b3-8962-8b2e1fe7ef27" providerId="ADAL" clId="{C0707E13-9084-4F27-9584-437A27E2DC42}" dt="2022-05-18T09:56:51.259" v="5644"/>
        <pc:sldMkLst>
          <pc:docMk/>
          <pc:sldMk cId="1848101094" sldId="334"/>
        </pc:sldMkLst>
        <pc:spChg chg="add mod">
          <ac:chgData name="Polona Le Quesne Stabej" userId="9a3da78b-eb26-42b3-8962-8b2e1fe7ef27" providerId="ADAL" clId="{C0707E13-9084-4F27-9584-437A27E2DC42}" dt="2022-05-18T09:05:20.711" v="5143" actId="1076"/>
          <ac:spMkLst>
            <pc:docMk/>
            <pc:sldMk cId="1848101094" sldId="334"/>
            <ac:spMk id="6" creationId="{C7C575D6-334C-4FFB-95B2-07D759D6BF40}"/>
          </ac:spMkLst>
        </pc:spChg>
      </pc:sldChg>
      <pc:sldChg chg="addSp modSp mod ord">
        <pc:chgData name="Polona Le Quesne Stabej" userId="9a3da78b-eb26-42b3-8962-8b2e1fe7ef27" providerId="ADAL" clId="{C0707E13-9084-4F27-9584-437A27E2DC42}" dt="2022-05-18T09:56:51.259" v="5644"/>
        <pc:sldMkLst>
          <pc:docMk/>
          <pc:sldMk cId="1522478648" sldId="335"/>
        </pc:sldMkLst>
        <pc:spChg chg="add mod">
          <ac:chgData name="Polona Le Quesne Stabej" userId="9a3da78b-eb26-42b3-8962-8b2e1fe7ef27" providerId="ADAL" clId="{C0707E13-9084-4F27-9584-437A27E2DC42}" dt="2022-05-18T09:28:01.654" v="5346" actId="13926"/>
          <ac:spMkLst>
            <pc:docMk/>
            <pc:sldMk cId="1522478648" sldId="335"/>
            <ac:spMk id="7" creationId="{B91AF6E7-6043-40CE-A0AA-A7AF01EDBF81}"/>
          </ac:spMkLst>
        </pc:spChg>
      </pc:sldChg>
      <pc:sldChg chg="modSp mod ord">
        <pc:chgData name="Polona Le Quesne Stabej" userId="9a3da78b-eb26-42b3-8962-8b2e1fe7ef27" providerId="ADAL" clId="{C0707E13-9084-4F27-9584-437A27E2DC42}" dt="2022-05-18T09:56:51.259" v="5644"/>
        <pc:sldMkLst>
          <pc:docMk/>
          <pc:sldMk cId="1062626894" sldId="336"/>
        </pc:sldMkLst>
        <pc:spChg chg="mod">
          <ac:chgData name="Polona Le Quesne Stabej" userId="9a3da78b-eb26-42b3-8962-8b2e1fe7ef27" providerId="ADAL" clId="{C0707E13-9084-4F27-9584-437A27E2DC42}" dt="2022-05-18T09:28:40.461" v="5372" actId="20577"/>
          <ac:spMkLst>
            <pc:docMk/>
            <pc:sldMk cId="1062626894" sldId="336"/>
            <ac:spMk id="7" creationId="{7240C839-E960-4B76-A7BA-601D29AF4D07}"/>
          </ac:spMkLst>
        </pc:spChg>
      </pc:sldChg>
      <pc:sldChg chg="addSp delSp modSp del mod ord">
        <pc:chgData name="Polona Le Quesne Stabej" userId="9a3da78b-eb26-42b3-8962-8b2e1fe7ef27" providerId="ADAL" clId="{C0707E13-9084-4F27-9584-437A27E2DC42}" dt="2022-05-24T00:08:25.593" v="10821" actId="47"/>
        <pc:sldMkLst>
          <pc:docMk/>
          <pc:sldMk cId="1838973422" sldId="337"/>
        </pc:sldMkLst>
        <pc:spChg chg="add del mod">
          <ac:chgData name="Polona Le Quesne Stabej" userId="9a3da78b-eb26-42b3-8962-8b2e1fe7ef27" providerId="ADAL" clId="{C0707E13-9084-4F27-9584-437A27E2DC42}" dt="2022-05-23T23:59:49.115" v="10601" actId="478"/>
          <ac:spMkLst>
            <pc:docMk/>
            <pc:sldMk cId="1838973422" sldId="337"/>
            <ac:spMk id="2" creationId="{BC370078-45B5-4C43-8B48-AB90F89819B5}"/>
          </ac:spMkLst>
        </pc:spChg>
        <pc:spChg chg="add mod">
          <ac:chgData name="Polona Le Quesne Stabej" userId="9a3da78b-eb26-42b3-8962-8b2e1fe7ef27" providerId="ADAL" clId="{C0707E13-9084-4F27-9584-437A27E2DC42}" dt="2022-05-23T23:59:26.509" v="10596" actId="164"/>
          <ac:spMkLst>
            <pc:docMk/>
            <pc:sldMk cId="1838973422" sldId="337"/>
            <ac:spMk id="7" creationId="{D473D047-C29C-4FAA-86C7-264A05CFE811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9" creationId="{95615BBE-DE7C-4C04-9A84-040493D7B9F8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15" creationId="{2D5B0160-6D72-456F-BE90-7F93E33D6A5C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16" creationId="{829F753E-AE51-48B2-BB0B-5FC4EBE1AA37}"/>
          </ac:spMkLst>
        </pc:spChg>
        <pc:spChg chg="del">
          <ac:chgData name="Polona Le Quesne Stabej" userId="9a3da78b-eb26-42b3-8962-8b2e1fe7ef27" providerId="ADAL" clId="{C0707E13-9084-4F27-9584-437A27E2DC42}" dt="2022-05-23T23:59:51.339" v="10602" actId="478"/>
          <ac:spMkLst>
            <pc:docMk/>
            <pc:sldMk cId="1838973422" sldId="337"/>
            <ac:spMk id="46" creationId="{DE64A92C-8F79-B5A5-D009-701DE370EFF1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56" creationId="{2CA43125-9D9A-4EB3-85E4-BE1215516DC0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57" creationId="{F4B4DEE3-4AF2-436C-9B77-22F488A85DEA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59" creationId="{CAC9D4A8-7BB1-43E0-8148-99EC628B3394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66" creationId="{1E491FC9-0ADE-4225-93A2-CCC988AEA5FE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67" creationId="{0B77C0F5-7379-4FE2-9433-7981A964AAEB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515" creationId="{34A4F479-D9E3-46AC-B567-9692161C3875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0" creationId="{4566A9BB-6A87-49E8-B588-B0B8A8E74D8E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1" creationId="{463AA85E-B63A-4CB5-94F7-888D6A5D4C0F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2" creationId="{44BB183A-515D-4462-A14E-9521212514A7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3" creationId="{E0A66851-3AA2-4101-9A11-1FFA75E547F4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4" creationId="{3C398971-7C66-4187-95CA-A8DE0A26A61A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5" creationId="{56A1CE64-0E36-40C8-BA13-E316FB992945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6" creationId="{32DBC9C4-DA1F-4782-A3D4-63463747C607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7" creationId="{7D77A59F-24B6-43CB-B0EF-91C179EAD9D7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8" creationId="{2304160D-3494-4D53-879B-A606178B3038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29" creationId="{51603A43-27CF-4D59-8F9D-6D4C864AEE54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0" creationId="{C95CC1A9-1C8E-4466-AE4F-FE81A1C0B323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1" creationId="{5B765E43-A050-43DF-96DF-91F29BD148BF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2" creationId="{28CFB68F-99B1-4B95-87E3-4245177B74BE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3" creationId="{6A5ACC7E-5820-48C1-9D84-0F9343575174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4" creationId="{E375050A-A927-4250-A04A-F37CE0516841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5" creationId="{B14705D9-4173-4D24-88F5-2E8338278322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6" creationId="{C5952F6E-F5EF-4BBF-9948-2F2E96695717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7" creationId="{7C91B7DB-A6FB-4DB0-9248-3B82B58E226F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8" creationId="{BE913502-D50C-460B-8C89-79CAC7D872A8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39" creationId="{659805B6-FBA4-4D46-9464-6A73EC954684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40" creationId="{C060B8C8-76E8-4D59-965C-5A1EFEA7467F}"/>
          </ac:spMkLst>
        </pc:spChg>
        <pc:spChg chg="del mod">
          <ac:chgData name="Polona Le Quesne Stabej" userId="9a3da78b-eb26-42b3-8962-8b2e1fe7ef27" providerId="ADAL" clId="{C0707E13-9084-4F27-9584-437A27E2DC42}" dt="2022-05-23T23:58:12.333" v="10580" actId="478"/>
          <ac:spMkLst>
            <pc:docMk/>
            <pc:sldMk cId="1838973422" sldId="337"/>
            <ac:spMk id="541" creationId="{32A5CE39-051F-4DBE-B4A8-B258DEA9A991}"/>
          </ac:spMkLst>
        </pc:spChg>
        <pc:spChg chg="add del mod">
          <ac:chgData name="Polona Le Quesne Stabej" userId="9a3da78b-eb26-42b3-8962-8b2e1fe7ef27" providerId="ADAL" clId="{C0707E13-9084-4F27-9584-437A27E2DC42}" dt="2022-05-24T00:07:44.781" v="10804" actId="164"/>
          <ac:spMkLst>
            <pc:docMk/>
            <pc:sldMk cId="1838973422" sldId="337"/>
            <ac:spMk id="542" creationId="{D40EC8E9-C83B-434D-BDED-EE87B91263EB}"/>
          </ac:spMkLst>
        </pc:spChg>
        <pc:spChg chg="del">
          <ac:chgData name="Polona Le Quesne Stabej" userId="9a3da78b-eb26-42b3-8962-8b2e1fe7ef27" providerId="ADAL" clId="{C0707E13-9084-4F27-9584-437A27E2DC42}" dt="2022-05-23T23:59:54.391" v="10603" actId="478"/>
          <ac:spMkLst>
            <pc:docMk/>
            <pc:sldMk cId="1838973422" sldId="337"/>
            <ac:spMk id="543" creationId="{066FDFFA-87A7-4A40-AAC2-9681C57DF8EA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48" creationId="{E7C0A6EC-DF22-4617-B3F6-F6DD96A393A2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49" creationId="{ACC120F1-5E0F-4DFA-AC69-CE9A95557524}"/>
          </ac:spMkLst>
        </pc:spChg>
        <pc:spChg chg="del mod">
          <ac:chgData name="Polona Le Quesne Stabej" userId="9a3da78b-eb26-42b3-8962-8b2e1fe7ef27" providerId="ADAL" clId="{C0707E13-9084-4F27-9584-437A27E2DC42}" dt="2022-05-24T00:00:30.762" v="10621" actId="478"/>
          <ac:spMkLst>
            <pc:docMk/>
            <pc:sldMk cId="1838973422" sldId="337"/>
            <ac:spMk id="550" creationId="{7F013786-8B25-40BE-B508-81C6D406603D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56" creationId="{F4A28987-565A-4DB9-8666-F0E51C96D170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57" creationId="{42976171-DF5A-469F-8662-68A1195AEBF0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58" creationId="{62FB62E7-A216-41D7-8B41-B103C98E7ECC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59" creationId="{72BC079A-00B9-4A5C-93E9-66401DF62349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60" creationId="{1C2E455A-24FB-4D4D-8FF2-E5B00A0F67B0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61" creationId="{D2EBF67B-7D41-4993-BF9C-8C07620A6CFA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62" creationId="{7CAE4E3F-128C-47E2-AD30-B654AEE267A6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63" creationId="{F826C0D2-A3F6-4696-B56E-414FE051A489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64" creationId="{30768670-589A-4943-838C-7AA7C0254D41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65" creationId="{6833DA7E-CCBB-495F-9596-66A1A665AB23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66" creationId="{8A174212-6296-48A2-BD40-4DB6E0F891D1}"/>
          </ac:spMkLst>
        </pc:spChg>
        <pc:spChg chg="del mod">
          <ac:chgData name="Polona Le Quesne Stabej" userId="9a3da78b-eb26-42b3-8962-8b2e1fe7ef27" providerId="ADAL" clId="{C0707E13-9084-4F27-9584-437A27E2DC42}" dt="2022-05-23T23:59:47.207" v="10600" actId="478"/>
          <ac:spMkLst>
            <pc:docMk/>
            <pc:sldMk cId="1838973422" sldId="337"/>
            <ac:spMk id="571" creationId="{EC6D4E49-ADF2-410C-B710-B58FBF857B24}"/>
          </ac:spMkLst>
        </pc:spChg>
        <pc:spChg chg="del">
          <ac:chgData name="Polona Le Quesne Stabej" userId="9a3da78b-eb26-42b3-8962-8b2e1fe7ef27" providerId="ADAL" clId="{C0707E13-9084-4F27-9584-437A27E2DC42}" dt="2022-05-23T23:59:43.544" v="10599" actId="478"/>
          <ac:spMkLst>
            <pc:docMk/>
            <pc:sldMk cId="1838973422" sldId="337"/>
            <ac:spMk id="575" creationId="{0BFA9525-572B-4266-B687-ABA576F4AFE2}"/>
          </ac:spMkLst>
        </pc:spChg>
        <pc:grpChg chg="add mod">
          <ac:chgData name="Polona Le Quesne Stabej" userId="9a3da78b-eb26-42b3-8962-8b2e1fe7ef27" providerId="ADAL" clId="{C0707E13-9084-4F27-9584-437A27E2DC42}" dt="2022-05-24T00:07:44.781" v="10804" actId="164"/>
          <ac:grpSpMkLst>
            <pc:docMk/>
            <pc:sldMk cId="1838973422" sldId="337"/>
            <ac:grpSpMk id="8" creationId="{2CF5DD47-6D84-4202-825F-7458D87E94AD}"/>
          </ac:grpSpMkLst>
        </pc:grpChg>
        <pc:grpChg chg="add mod">
          <ac:chgData name="Polona Le Quesne Stabej" userId="9a3da78b-eb26-42b3-8962-8b2e1fe7ef27" providerId="ADAL" clId="{C0707E13-9084-4F27-9584-437A27E2DC42}" dt="2022-05-24T00:07:44.781" v="10804" actId="164"/>
          <ac:grpSpMkLst>
            <pc:docMk/>
            <pc:sldMk cId="1838973422" sldId="337"/>
            <ac:grpSpMk id="17" creationId="{F89530A5-85EA-45EF-BD71-E34A7BB12073}"/>
          </ac:grpSpMkLst>
        </pc:grpChg>
        <pc:picChg chg="add mod">
          <ac:chgData name="Polona Le Quesne Stabej" userId="9a3da78b-eb26-42b3-8962-8b2e1fe7ef27" providerId="ADAL" clId="{C0707E13-9084-4F27-9584-437A27E2DC42}" dt="2022-05-23T23:59:26.509" v="10596" actId="164"/>
          <ac:picMkLst>
            <pc:docMk/>
            <pc:sldMk cId="1838973422" sldId="337"/>
            <ac:picMk id="4" creationId="{AF6C3D3B-7A3F-4363-BE85-0DBC791A6410}"/>
          </ac:picMkLst>
        </pc:picChg>
        <pc:picChg chg="add del">
          <ac:chgData name="Polona Le Quesne Stabej" userId="9a3da78b-eb26-42b3-8962-8b2e1fe7ef27" providerId="ADAL" clId="{C0707E13-9084-4F27-9584-437A27E2DC42}" dt="2022-05-23T23:57:54.047" v="10576" actId="478"/>
          <ac:picMkLst>
            <pc:docMk/>
            <pc:sldMk cId="1838973422" sldId="337"/>
            <ac:picMk id="6" creationId="{848E6AF0-2D44-4A80-94A7-F31E346FBA91}"/>
          </ac:picMkLst>
        </pc:picChg>
        <pc:cxnChg chg="add del mod">
          <ac:chgData name="Polona Le Quesne Stabej" userId="9a3da78b-eb26-42b3-8962-8b2e1fe7ef27" providerId="ADAL" clId="{C0707E13-9084-4F27-9584-437A27E2DC42}" dt="2022-05-24T00:02:07.733" v="10661" actId="478"/>
          <ac:cxnSpMkLst>
            <pc:docMk/>
            <pc:sldMk cId="1838973422" sldId="337"/>
            <ac:cxnSpMk id="11" creationId="{CDCD6AEB-6C4F-422E-95F3-A71D3DD4A9F4}"/>
          </ac:cxnSpMkLst>
        </pc:cxnChg>
        <pc:cxnChg chg="add del mod">
          <ac:chgData name="Polona Le Quesne Stabej" userId="9a3da78b-eb26-42b3-8962-8b2e1fe7ef27" providerId="ADAL" clId="{C0707E13-9084-4F27-9584-437A27E2DC42}" dt="2022-05-24T00:07:44.781" v="10804" actId="164"/>
          <ac:cxnSpMkLst>
            <pc:docMk/>
            <pc:sldMk cId="1838973422" sldId="337"/>
            <ac:cxnSpMk id="60" creationId="{51C984DF-C654-4DDA-A66A-025D00B66C7E}"/>
          </ac:cxnSpMkLst>
        </pc:cxnChg>
        <pc:cxnChg chg="add del mod">
          <ac:chgData name="Polona Le Quesne Stabej" userId="9a3da78b-eb26-42b3-8962-8b2e1fe7ef27" providerId="ADAL" clId="{C0707E13-9084-4F27-9584-437A27E2DC42}" dt="2022-05-24T00:02:05.989" v="10659" actId="478"/>
          <ac:cxnSpMkLst>
            <pc:docMk/>
            <pc:sldMk cId="1838973422" sldId="337"/>
            <ac:cxnSpMk id="62" creationId="{F1A12B55-A7CE-47FC-A56F-368BB9FDB5FD}"/>
          </ac:cxnSpMkLst>
        </pc:cxnChg>
        <pc:cxnChg chg="add del mod">
          <ac:chgData name="Polona Le Quesne Stabej" userId="9a3da78b-eb26-42b3-8962-8b2e1fe7ef27" providerId="ADAL" clId="{C0707E13-9084-4F27-9584-437A27E2DC42}" dt="2022-05-24T00:07:44.781" v="10804" actId="164"/>
          <ac:cxnSpMkLst>
            <pc:docMk/>
            <pc:sldMk cId="1838973422" sldId="337"/>
            <ac:cxnSpMk id="64" creationId="{AD669AE0-6A11-4869-9636-137A3E7FA6C4}"/>
          </ac:cxnSpMkLst>
        </pc:cxnChg>
        <pc:cxnChg chg="add del mod">
          <ac:chgData name="Polona Le Quesne Stabej" userId="9a3da78b-eb26-42b3-8962-8b2e1fe7ef27" providerId="ADAL" clId="{C0707E13-9084-4F27-9584-437A27E2DC42}" dt="2022-05-24T00:07:44.781" v="10804" actId="164"/>
          <ac:cxnSpMkLst>
            <pc:docMk/>
            <pc:sldMk cId="1838973422" sldId="337"/>
            <ac:cxnSpMk id="65" creationId="{5209DAB8-09A6-4038-9BED-50F1DDFADA22}"/>
          </ac:cxnSpMkLst>
        </pc:cxnChg>
        <pc:cxnChg chg="del mod">
          <ac:chgData name="Polona Le Quesne Stabej" userId="9a3da78b-eb26-42b3-8962-8b2e1fe7ef27" providerId="ADAL" clId="{C0707E13-9084-4F27-9584-437A27E2DC42}" dt="2022-05-23T23:59:47.207" v="10600" actId="478"/>
          <ac:cxnSpMkLst>
            <pc:docMk/>
            <pc:sldMk cId="1838973422" sldId="337"/>
            <ac:cxnSpMk id="518" creationId="{DC397A1C-66EB-48B7-9DD1-DD5806C17D1F}"/>
          </ac:cxnSpMkLst>
        </pc:cxnChg>
        <pc:cxnChg chg="del mod">
          <ac:chgData name="Polona Le Quesne Stabej" userId="9a3da78b-eb26-42b3-8962-8b2e1fe7ef27" providerId="ADAL" clId="{C0707E13-9084-4F27-9584-437A27E2DC42}" dt="2022-05-23T23:59:47.207" v="10600" actId="478"/>
          <ac:cxnSpMkLst>
            <pc:docMk/>
            <pc:sldMk cId="1838973422" sldId="337"/>
            <ac:cxnSpMk id="574" creationId="{1B68D3E0-E493-4A00-B009-E1A9A8878D70}"/>
          </ac:cxnSpMkLst>
        </pc:cxnChg>
      </pc:sldChg>
      <pc:sldChg chg="addSp delSp modSp mod ord">
        <pc:chgData name="Polona Le Quesne Stabej" userId="9a3da78b-eb26-42b3-8962-8b2e1fe7ef27" providerId="ADAL" clId="{C0707E13-9084-4F27-9584-437A27E2DC42}" dt="2022-05-23T23:20:17.475" v="10129"/>
        <pc:sldMkLst>
          <pc:docMk/>
          <pc:sldMk cId="3125031350" sldId="338"/>
        </pc:sldMkLst>
        <pc:spChg chg="add del mod">
          <ac:chgData name="Polona Le Quesne Stabej" userId="9a3da78b-eb26-42b3-8962-8b2e1fe7ef27" providerId="ADAL" clId="{C0707E13-9084-4F27-9584-437A27E2DC42}" dt="2022-05-18T10:11:04.461" v="5791" actId="21"/>
          <ac:spMkLst>
            <pc:docMk/>
            <pc:sldMk cId="3125031350" sldId="338"/>
            <ac:spMk id="2" creationId="{37B6AC62-B603-4E9F-88E1-074FC64BCDD0}"/>
          </ac:spMkLst>
        </pc:spChg>
        <pc:spChg chg="mod">
          <ac:chgData name="Polona Le Quesne Stabej" userId="9a3da78b-eb26-42b3-8962-8b2e1fe7ef27" providerId="ADAL" clId="{C0707E13-9084-4F27-9584-437A27E2DC42}" dt="2022-05-18T04:59:58.316" v="3366" actId="27636"/>
          <ac:spMkLst>
            <pc:docMk/>
            <pc:sldMk cId="3125031350" sldId="338"/>
            <ac:spMk id="543" creationId="{066FDFFA-87A7-4A40-AAC2-9681C57DF8EA}"/>
          </ac:spMkLst>
        </pc:spChg>
      </pc:sldChg>
      <pc:sldChg chg="addSp modSp mod ord">
        <pc:chgData name="Polona Le Quesne Stabej" userId="9a3da78b-eb26-42b3-8962-8b2e1fe7ef27" providerId="ADAL" clId="{C0707E13-9084-4F27-9584-437A27E2DC42}" dt="2022-05-23T23:20:17.475" v="10129"/>
        <pc:sldMkLst>
          <pc:docMk/>
          <pc:sldMk cId="4209056303" sldId="339"/>
        </pc:sldMkLst>
        <pc:spChg chg="add mod">
          <ac:chgData name="Polona Le Quesne Stabej" userId="9a3da78b-eb26-42b3-8962-8b2e1fe7ef27" providerId="ADAL" clId="{C0707E13-9084-4F27-9584-437A27E2DC42}" dt="2022-05-18T10:11:09.384" v="5793" actId="1076"/>
          <ac:spMkLst>
            <pc:docMk/>
            <pc:sldMk cId="4209056303" sldId="339"/>
            <ac:spMk id="308" creationId="{5D9887D8-E2A8-4B34-896C-3E0BFF81A446}"/>
          </ac:spMkLst>
        </pc:spChg>
      </pc:sldChg>
      <pc:sldChg chg="addSp delSp modSp mod ord">
        <pc:chgData name="Polona Le Quesne Stabej" userId="9a3da78b-eb26-42b3-8962-8b2e1fe7ef27" providerId="ADAL" clId="{C0707E13-9084-4F27-9584-437A27E2DC42}" dt="2022-05-23T23:21:47.676" v="10132"/>
        <pc:sldMkLst>
          <pc:docMk/>
          <pc:sldMk cId="417269868" sldId="340"/>
        </pc:sldMkLst>
        <pc:spChg chg="mod">
          <ac:chgData name="Polona Le Quesne Stabej" userId="9a3da78b-eb26-42b3-8962-8b2e1fe7ef27" providerId="ADAL" clId="{C0707E13-9084-4F27-9584-437A27E2DC42}" dt="2022-05-23T21:58:15.086" v="9333" actId="1076"/>
          <ac:spMkLst>
            <pc:docMk/>
            <pc:sldMk cId="417269868" sldId="340"/>
            <ac:spMk id="2" creationId="{18CDAFBE-EF7D-3711-CD9B-D8F150431894}"/>
          </ac:spMkLst>
        </pc:spChg>
        <pc:spChg chg="add mod">
          <ac:chgData name="Polona Le Quesne Stabej" userId="9a3da78b-eb26-42b3-8962-8b2e1fe7ef27" providerId="ADAL" clId="{C0707E13-9084-4F27-9584-437A27E2DC42}" dt="2022-05-18T10:11:13.024" v="5795" actId="1076"/>
          <ac:spMkLst>
            <pc:docMk/>
            <pc:sldMk cId="417269868" sldId="340"/>
            <ac:spMk id="48" creationId="{AB9E0F39-EAFE-49E2-8FD4-DC44EB7EE3D8}"/>
          </ac:spMkLst>
        </pc:spChg>
        <pc:spChg chg="mod">
          <ac:chgData name="Polona Le Quesne Stabej" userId="9a3da78b-eb26-42b3-8962-8b2e1fe7ef27" providerId="ADAL" clId="{C0707E13-9084-4F27-9584-437A27E2DC42}" dt="2022-05-23T21:58:44.918" v="9337" actId="1076"/>
          <ac:spMkLst>
            <pc:docMk/>
            <pc:sldMk cId="417269868" sldId="340"/>
            <ac:spMk id="488" creationId="{DCA345FF-1ABA-4149-928B-55EC190C0489}"/>
          </ac:spMkLst>
        </pc:spChg>
        <pc:spChg chg="mod">
          <ac:chgData name="Polona Le Quesne Stabej" userId="9a3da78b-eb26-42b3-8962-8b2e1fe7ef27" providerId="ADAL" clId="{C0707E13-9084-4F27-9584-437A27E2DC42}" dt="2022-05-23T21:58:39.318" v="9336" actId="1076"/>
          <ac:spMkLst>
            <pc:docMk/>
            <pc:sldMk cId="417269868" sldId="340"/>
            <ac:spMk id="493" creationId="{D92612CC-0153-4790-8048-3CE89A3E337C}"/>
          </ac:spMkLst>
        </pc:spChg>
        <pc:spChg chg="mod">
          <ac:chgData name="Polona Le Quesne Stabej" userId="9a3da78b-eb26-42b3-8962-8b2e1fe7ef27" providerId="ADAL" clId="{C0707E13-9084-4F27-9584-437A27E2DC42}" dt="2022-05-23T21:58:39.318" v="9336" actId="1076"/>
          <ac:spMkLst>
            <pc:docMk/>
            <pc:sldMk cId="417269868" sldId="340"/>
            <ac:spMk id="494" creationId="{909BC330-61EC-407E-AA70-C812E9FCFAED}"/>
          </ac:spMkLst>
        </pc:spChg>
        <pc:spChg chg="mod">
          <ac:chgData name="Polona Le Quesne Stabej" userId="9a3da78b-eb26-42b3-8962-8b2e1fe7ef27" providerId="ADAL" clId="{C0707E13-9084-4F27-9584-437A27E2DC42}" dt="2022-05-23T21:58:39.318" v="9336" actId="1076"/>
          <ac:spMkLst>
            <pc:docMk/>
            <pc:sldMk cId="417269868" sldId="340"/>
            <ac:spMk id="495" creationId="{C5B3FD57-F4EA-44B8-88D4-CF09A745DB39}"/>
          </ac:spMkLst>
        </pc:spChg>
        <pc:spChg chg="mod">
          <ac:chgData name="Polona Le Quesne Stabej" userId="9a3da78b-eb26-42b3-8962-8b2e1fe7ef27" providerId="ADAL" clId="{C0707E13-9084-4F27-9584-437A27E2DC42}" dt="2022-05-23T21:58:17.878" v="9334" actId="14100"/>
          <ac:spMkLst>
            <pc:docMk/>
            <pc:sldMk cId="417269868" sldId="340"/>
            <ac:spMk id="497" creationId="{47F8B72C-46CD-4BFB-91F5-B4E9C95160ED}"/>
          </ac:spMkLst>
        </pc:spChg>
        <pc:spChg chg="mod">
          <ac:chgData name="Polona Le Quesne Stabej" userId="9a3da78b-eb26-42b3-8962-8b2e1fe7ef27" providerId="ADAL" clId="{C0707E13-9084-4F27-9584-437A27E2DC42}" dt="2022-05-23T21:58:44.918" v="9337" actId="1076"/>
          <ac:spMkLst>
            <pc:docMk/>
            <pc:sldMk cId="417269868" sldId="340"/>
            <ac:spMk id="506" creationId="{7F45E8F9-B77F-40BE-A561-5668177E24A9}"/>
          </ac:spMkLst>
        </pc:spChg>
        <pc:spChg chg="mod">
          <ac:chgData name="Polona Le Quesne Stabej" userId="9a3da78b-eb26-42b3-8962-8b2e1fe7ef27" providerId="ADAL" clId="{C0707E13-9084-4F27-9584-437A27E2DC42}" dt="2022-05-23T21:58:44.918" v="9337" actId="1076"/>
          <ac:spMkLst>
            <pc:docMk/>
            <pc:sldMk cId="417269868" sldId="340"/>
            <ac:spMk id="507" creationId="{3BB5BA01-ADC9-4A73-B7B1-F5C6082544B2}"/>
          </ac:spMkLst>
        </pc:spChg>
        <pc:spChg chg="mod">
          <ac:chgData name="Polona Le Quesne Stabej" userId="9a3da78b-eb26-42b3-8962-8b2e1fe7ef27" providerId="ADAL" clId="{C0707E13-9084-4F27-9584-437A27E2DC42}" dt="2022-05-23T21:58:44.918" v="9337" actId="1076"/>
          <ac:spMkLst>
            <pc:docMk/>
            <pc:sldMk cId="417269868" sldId="340"/>
            <ac:spMk id="508" creationId="{2EA1394A-8F3C-4979-AE71-0EE6FBFD952B}"/>
          </ac:spMkLst>
        </pc:spChg>
        <pc:spChg chg="mod">
          <ac:chgData name="Polona Le Quesne Stabej" userId="9a3da78b-eb26-42b3-8962-8b2e1fe7ef27" providerId="ADAL" clId="{C0707E13-9084-4F27-9584-437A27E2DC42}" dt="2022-05-23T21:58:25.965" v="9335" actId="14100"/>
          <ac:spMkLst>
            <pc:docMk/>
            <pc:sldMk cId="417269868" sldId="340"/>
            <ac:spMk id="549" creationId="{059D4138-1E8B-4D1F-8E5C-0A5D8325D8E0}"/>
          </ac:spMkLst>
        </pc:spChg>
        <pc:cxnChg chg="mod">
          <ac:chgData name="Polona Le Quesne Stabej" userId="9a3da78b-eb26-42b3-8962-8b2e1fe7ef27" providerId="ADAL" clId="{C0707E13-9084-4F27-9584-437A27E2DC42}" dt="2022-05-23T21:58:44.918" v="9337" actId="1076"/>
          <ac:cxnSpMkLst>
            <pc:docMk/>
            <pc:sldMk cId="417269868" sldId="340"/>
            <ac:cxnSpMk id="20" creationId="{0B8138FB-655C-41D6-88A4-B32C17925DC4}"/>
          </ac:cxnSpMkLst>
        </pc:cxnChg>
        <pc:cxnChg chg="mod">
          <ac:chgData name="Polona Le Quesne Stabej" userId="9a3da78b-eb26-42b3-8962-8b2e1fe7ef27" providerId="ADAL" clId="{C0707E13-9084-4F27-9584-437A27E2DC42}" dt="2022-05-23T21:58:39.318" v="9336" actId="1076"/>
          <ac:cxnSpMkLst>
            <pc:docMk/>
            <pc:sldMk cId="417269868" sldId="340"/>
            <ac:cxnSpMk id="464" creationId="{04F9D0A5-BAA4-465A-88B9-2E4326EB86EF}"/>
          </ac:cxnSpMkLst>
        </pc:cxnChg>
        <pc:cxnChg chg="mod">
          <ac:chgData name="Polona Le Quesne Stabej" userId="9a3da78b-eb26-42b3-8962-8b2e1fe7ef27" providerId="ADAL" clId="{C0707E13-9084-4F27-9584-437A27E2DC42}" dt="2022-05-23T21:58:44.918" v="9337" actId="1076"/>
          <ac:cxnSpMkLst>
            <pc:docMk/>
            <pc:sldMk cId="417269868" sldId="340"/>
            <ac:cxnSpMk id="503" creationId="{296BF413-B9F4-41CE-88B1-291B770BC9EE}"/>
          </ac:cxnSpMkLst>
        </pc:cxnChg>
        <pc:cxnChg chg="mod">
          <ac:chgData name="Polona Le Quesne Stabej" userId="9a3da78b-eb26-42b3-8962-8b2e1fe7ef27" providerId="ADAL" clId="{C0707E13-9084-4F27-9584-437A27E2DC42}" dt="2022-05-23T21:58:44.918" v="9337" actId="1076"/>
          <ac:cxnSpMkLst>
            <pc:docMk/>
            <pc:sldMk cId="417269868" sldId="340"/>
            <ac:cxnSpMk id="515" creationId="{EF1DA847-D49E-486D-B8DF-85D189428FC7}"/>
          </ac:cxnSpMkLst>
        </pc:cxnChg>
        <pc:cxnChg chg="del">
          <ac:chgData name="Polona Le Quesne Stabej" userId="9a3da78b-eb26-42b3-8962-8b2e1fe7ef27" providerId="ADAL" clId="{C0707E13-9084-4F27-9584-437A27E2DC42}" dt="2022-05-23T11:16:39.365" v="8124" actId="478"/>
          <ac:cxnSpMkLst>
            <pc:docMk/>
            <pc:sldMk cId="417269868" sldId="340"/>
            <ac:cxnSpMk id="1240" creationId="{9C59D847-A00E-43FE-AA3E-802C2BD599DB}"/>
          </ac:cxnSpMkLst>
        </pc:cxnChg>
      </pc:sldChg>
      <pc:sldChg chg="ord">
        <pc:chgData name="Polona Le Quesne Stabej" userId="9a3da78b-eb26-42b3-8962-8b2e1fe7ef27" providerId="ADAL" clId="{C0707E13-9084-4F27-9584-437A27E2DC42}" dt="2022-05-24T00:16:55.226" v="10855"/>
        <pc:sldMkLst>
          <pc:docMk/>
          <pc:sldMk cId="695963245" sldId="341"/>
        </pc:sldMkLst>
      </pc:sldChg>
      <pc:sldChg chg="modSp mod ord">
        <pc:chgData name="Polona Le Quesne Stabej" userId="9a3da78b-eb26-42b3-8962-8b2e1fe7ef27" providerId="ADAL" clId="{C0707E13-9084-4F27-9584-437A27E2DC42}" dt="2022-05-23T23:20:17.475" v="10129"/>
        <pc:sldMkLst>
          <pc:docMk/>
          <pc:sldMk cId="4004085376" sldId="342"/>
        </pc:sldMkLst>
        <pc:spChg chg="mod">
          <ac:chgData name="Polona Le Quesne Stabej" userId="9a3da78b-eb26-42b3-8962-8b2e1fe7ef27" providerId="ADAL" clId="{C0707E13-9084-4F27-9584-437A27E2DC42}" dt="2022-05-23T11:38:10.293" v="8324" actId="1076"/>
          <ac:spMkLst>
            <pc:docMk/>
            <pc:sldMk cId="4004085376" sldId="342"/>
            <ac:spMk id="41" creationId="{82B0DC6D-B6E9-4CC7-AB9D-3FCECC617CA5}"/>
          </ac:spMkLst>
        </pc:spChg>
        <pc:grpChg chg="mod">
          <ac:chgData name="Polona Le Quesne Stabej" userId="9a3da78b-eb26-42b3-8962-8b2e1fe7ef27" providerId="ADAL" clId="{C0707E13-9084-4F27-9584-437A27E2DC42}" dt="2022-05-23T11:19:36.964" v="8138" actId="14100"/>
          <ac:grpSpMkLst>
            <pc:docMk/>
            <pc:sldMk cId="4004085376" sldId="342"/>
            <ac:grpSpMk id="25" creationId="{C10C90CD-3D88-4C5D-8419-399F53D808CE}"/>
          </ac:grpSpMkLst>
        </pc:grpChg>
        <pc:grpChg chg="mod">
          <ac:chgData name="Polona Le Quesne Stabej" userId="9a3da78b-eb26-42b3-8962-8b2e1fe7ef27" providerId="ADAL" clId="{C0707E13-9084-4F27-9584-437A27E2DC42}" dt="2022-05-23T11:19:40.427" v="8139" actId="14100"/>
          <ac:grpSpMkLst>
            <pc:docMk/>
            <pc:sldMk cId="4004085376" sldId="342"/>
            <ac:grpSpMk id="29" creationId="{C7073667-0F88-42EE-A112-899EFE94D7B1}"/>
          </ac:grpSpMkLst>
        </pc:grpChg>
        <pc:grpChg chg="mod">
          <ac:chgData name="Polona Le Quesne Stabej" userId="9a3da78b-eb26-42b3-8962-8b2e1fe7ef27" providerId="ADAL" clId="{C0707E13-9084-4F27-9584-437A27E2DC42}" dt="2022-05-23T11:19:43.180" v="8140" actId="14100"/>
          <ac:grpSpMkLst>
            <pc:docMk/>
            <pc:sldMk cId="4004085376" sldId="342"/>
            <ac:grpSpMk id="33" creationId="{A48C6760-0A7E-4EFE-BA3D-FB62DA6B866B}"/>
          </ac:grpSpMkLst>
        </pc:grpChg>
        <pc:grpChg chg="mod">
          <ac:chgData name="Polona Le Quesne Stabej" userId="9a3da78b-eb26-42b3-8962-8b2e1fe7ef27" providerId="ADAL" clId="{C0707E13-9084-4F27-9584-437A27E2DC42}" dt="2022-05-23T11:19:45.508" v="8141" actId="14100"/>
          <ac:grpSpMkLst>
            <pc:docMk/>
            <pc:sldMk cId="4004085376" sldId="342"/>
            <ac:grpSpMk id="37" creationId="{1E0A8FED-19E5-4AFE-8974-E3C44D9E3684}"/>
          </ac:grpSpMkLst>
        </pc:grpChg>
        <pc:grpChg chg="mod">
          <ac:chgData name="Polona Le Quesne Stabej" userId="9a3da78b-eb26-42b3-8962-8b2e1fe7ef27" providerId="ADAL" clId="{C0707E13-9084-4F27-9584-437A27E2DC42}" dt="2022-05-23T11:19:48.666" v="8142" actId="14100"/>
          <ac:grpSpMkLst>
            <pc:docMk/>
            <pc:sldMk cId="4004085376" sldId="342"/>
            <ac:grpSpMk id="46" creationId="{9FDC574D-AAC2-4733-A985-E4DD857E9718}"/>
          </ac:grpSpMkLst>
        </pc:grpChg>
        <pc:grpChg chg="mod">
          <ac:chgData name="Polona Le Quesne Stabej" userId="9a3da78b-eb26-42b3-8962-8b2e1fe7ef27" providerId="ADAL" clId="{C0707E13-9084-4F27-9584-437A27E2DC42}" dt="2022-05-23T11:19:51.505" v="8143" actId="14100"/>
          <ac:grpSpMkLst>
            <pc:docMk/>
            <pc:sldMk cId="4004085376" sldId="342"/>
            <ac:grpSpMk id="50" creationId="{671DCE45-E4CB-48D6-AC14-9A9AB3E9121F}"/>
          </ac:grpSpMkLst>
        </pc:grpChg>
        <pc:grpChg chg="mod">
          <ac:chgData name="Polona Le Quesne Stabej" userId="9a3da78b-eb26-42b3-8962-8b2e1fe7ef27" providerId="ADAL" clId="{C0707E13-9084-4F27-9584-437A27E2DC42}" dt="2022-05-23T11:19:55.755" v="8144" actId="14100"/>
          <ac:grpSpMkLst>
            <pc:docMk/>
            <pc:sldMk cId="4004085376" sldId="342"/>
            <ac:grpSpMk id="54" creationId="{E97D8EC1-E2F7-4571-B133-74DED5C57938}"/>
          </ac:grpSpMkLst>
        </pc:grpChg>
        <pc:grpChg chg="mod">
          <ac:chgData name="Polona Le Quesne Stabej" userId="9a3da78b-eb26-42b3-8962-8b2e1fe7ef27" providerId="ADAL" clId="{C0707E13-9084-4F27-9584-437A27E2DC42}" dt="2022-05-23T11:20:55.484" v="8159" actId="14100"/>
          <ac:grpSpMkLst>
            <pc:docMk/>
            <pc:sldMk cId="4004085376" sldId="342"/>
            <ac:grpSpMk id="58" creationId="{4C94C923-4FBE-4F11-8E96-6E81A343193A}"/>
          </ac:grpSpMkLst>
        </pc:grpChg>
        <pc:picChg chg="mod">
          <ac:chgData name="Polona Le Quesne Stabej" userId="9a3da78b-eb26-42b3-8962-8b2e1fe7ef27" providerId="ADAL" clId="{C0707E13-9084-4F27-9584-437A27E2DC42}" dt="2022-05-23T11:21:17.021" v="8190" actId="1037"/>
          <ac:picMkLst>
            <pc:docMk/>
            <pc:sldMk cId="4004085376" sldId="342"/>
            <ac:picMk id="71" creationId="{3548B09F-F62A-4BF1-9E02-9AB1D41A000F}"/>
          </ac:picMkLst>
        </pc:picChg>
      </pc:sldChg>
      <pc:sldChg chg="delSp modSp del mod ord">
        <pc:chgData name="Polona Le Quesne Stabej" userId="9a3da78b-eb26-42b3-8962-8b2e1fe7ef27" providerId="ADAL" clId="{C0707E13-9084-4F27-9584-437A27E2DC42}" dt="2022-05-24T00:21:18.463" v="10894" actId="47"/>
        <pc:sldMkLst>
          <pc:docMk/>
          <pc:sldMk cId="3651030528" sldId="344"/>
        </pc:sldMkLst>
        <pc:spChg chg="mod">
          <ac:chgData name="Polona Le Quesne Stabej" userId="9a3da78b-eb26-42b3-8962-8b2e1fe7ef27" providerId="ADAL" clId="{C0707E13-9084-4F27-9584-437A27E2DC42}" dt="2022-05-18T10:10:16.280" v="5770" actId="1076"/>
          <ac:spMkLst>
            <pc:docMk/>
            <pc:sldMk cId="3651030528" sldId="344"/>
            <ac:spMk id="2" creationId="{DC3F4704-5F7F-4B8C-B56C-3E645365CFA9}"/>
          </ac:spMkLst>
        </pc:spChg>
        <pc:spChg chg="mod">
          <ac:chgData name="Polona Le Quesne Stabej" userId="9a3da78b-eb26-42b3-8962-8b2e1fe7ef27" providerId="ADAL" clId="{C0707E13-9084-4F27-9584-437A27E2DC42}" dt="2022-05-18T10:10:16.280" v="5770" actId="1076"/>
          <ac:spMkLst>
            <pc:docMk/>
            <pc:sldMk cId="3651030528" sldId="344"/>
            <ac:spMk id="58" creationId="{95AAF75F-542D-45AC-AEFC-95318AE923ED}"/>
          </ac:spMkLst>
        </pc:spChg>
        <pc:picChg chg="mod">
          <ac:chgData name="Polona Le Quesne Stabej" userId="9a3da78b-eb26-42b3-8962-8b2e1fe7ef27" providerId="ADAL" clId="{C0707E13-9084-4F27-9584-437A27E2DC42}" dt="2022-05-18T10:10:16.280" v="5770" actId="1076"/>
          <ac:picMkLst>
            <pc:docMk/>
            <pc:sldMk cId="3651030528" sldId="344"/>
            <ac:picMk id="6" creationId="{9C2FE360-1211-4895-838B-F49A3AF8AA1C}"/>
          </ac:picMkLst>
        </pc:picChg>
        <pc:picChg chg="del">
          <ac:chgData name="Polona Le Quesne Stabej" userId="9a3da78b-eb26-42b3-8962-8b2e1fe7ef27" providerId="ADAL" clId="{C0707E13-9084-4F27-9584-437A27E2DC42}" dt="2022-05-18T10:10:07.801" v="5769" actId="478"/>
          <ac:picMkLst>
            <pc:docMk/>
            <pc:sldMk cId="3651030528" sldId="344"/>
            <ac:picMk id="8" creationId="{00644051-454B-4EE5-8172-AA1AEAF4086B}"/>
          </ac:picMkLst>
        </pc:picChg>
        <pc:picChg chg="del">
          <ac:chgData name="Polona Le Quesne Stabej" userId="9a3da78b-eb26-42b3-8962-8b2e1fe7ef27" providerId="ADAL" clId="{C0707E13-9084-4F27-9584-437A27E2DC42}" dt="2022-05-18T10:10:07.801" v="5769" actId="478"/>
          <ac:picMkLst>
            <pc:docMk/>
            <pc:sldMk cId="3651030528" sldId="344"/>
            <ac:picMk id="35" creationId="{C5B0C02A-2909-414A-A382-C379F14F5629}"/>
          </ac:picMkLst>
        </pc:picChg>
        <pc:picChg chg="del">
          <ac:chgData name="Polona Le Quesne Stabej" userId="9a3da78b-eb26-42b3-8962-8b2e1fe7ef27" providerId="ADAL" clId="{C0707E13-9084-4F27-9584-437A27E2DC42}" dt="2022-05-18T10:10:07.801" v="5769" actId="478"/>
          <ac:picMkLst>
            <pc:docMk/>
            <pc:sldMk cId="3651030528" sldId="344"/>
            <ac:picMk id="45" creationId="{4EEC02AD-F653-493D-A634-A1D716875D7D}"/>
          </ac:picMkLst>
        </pc:picChg>
        <pc:picChg chg="mod">
          <ac:chgData name="Polona Le Quesne Stabej" userId="9a3da78b-eb26-42b3-8962-8b2e1fe7ef27" providerId="ADAL" clId="{C0707E13-9084-4F27-9584-437A27E2DC42}" dt="2022-05-18T10:10:16.280" v="5770" actId="1076"/>
          <ac:picMkLst>
            <pc:docMk/>
            <pc:sldMk cId="3651030528" sldId="344"/>
            <ac:picMk id="51" creationId="{16883424-0B35-4EF5-8C2D-2DD93BADFD0E}"/>
          </ac:picMkLst>
        </pc:picChg>
        <pc:picChg chg="mod">
          <ac:chgData name="Polona Le Quesne Stabej" userId="9a3da78b-eb26-42b3-8962-8b2e1fe7ef27" providerId="ADAL" clId="{C0707E13-9084-4F27-9584-437A27E2DC42}" dt="2022-05-18T10:10:16.280" v="5770" actId="1076"/>
          <ac:picMkLst>
            <pc:docMk/>
            <pc:sldMk cId="3651030528" sldId="344"/>
            <ac:picMk id="57" creationId="{C3CD5E70-53FF-4210-BBA6-252A5D48A659}"/>
          </ac:picMkLst>
        </pc:picChg>
        <pc:picChg chg="del">
          <ac:chgData name="Polona Le Quesne Stabej" userId="9a3da78b-eb26-42b3-8962-8b2e1fe7ef27" providerId="ADAL" clId="{C0707E13-9084-4F27-9584-437A27E2DC42}" dt="2022-05-18T10:10:07.801" v="5769" actId="478"/>
          <ac:picMkLst>
            <pc:docMk/>
            <pc:sldMk cId="3651030528" sldId="344"/>
            <ac:picMk id="60" creationId="{EA99149E-F59F-415E-947E-98DF554720C9}"/>
          </ac:picMkLst>
        </pc:picChg>
        <pc:picChg chg="del">
          <ac:chgData name="Polona Le Quesne Stabej" userId="9a3da78b-eb26-42b3-8962-8b2e1fe7ef27" providerId="ADAL" clId="{C0707E13-9084-4F27-9584-437A27E2DC42}" dt="2022-05-18T10:10:07.801" v="5769" actId="478"/>
          <ac:picMkLst>
            <pc:docMk/>
            <pc:sldMk cId="3651030528" sldId="344"/>
            <ac:picMk id="62" creationId="{835B1EA3-0103-41D5-A6ED-3C36B2771938}"/>
          </ac:picMkLst>
        </pc:picChg>
        <pc:cxnChg chg="mod">
          <ac:chgData name="Polona Le Quesne Stabej" userId="9a3da78b-eb26-42b3-8962-8b2e1fe7ef27" providerId="ADAL" clId="{C0707E13-9084-4F27-9584-437A27E2DC42}" dt="2022-05-18T10:10:16.280" v="5770" actId="1076"/>
          <ac:cxnSpMkLst>
            <pc:docMk/>
            <pc:sldMk cId="3651030528" sldId="344"/>
            <ac:cxnSpMk id="4" creationId="{A0ECCF69-685B-469E-8AF9-C832BB7BAAB4}"/>
          </ac:cxnSpMkLst>
        </pc:cxnChg>
      </pc:sldChg>
      <pc:sldChg chg="delSp modSp del mod ord">
        <pc:chgData name="Polona Le Quesne Stabej" userId="9a3da78b-eb26-42b3-8962-8b2e1fe7ef27" providerId="ADAL" clId="{C0707E13-9084-4F27-9584-437A27E2DC42}" dt="2022-05-24T00:13:03.512" v="10837" actId="47"/>
        <pc:sldMkLst>
          <pc:docMk/>
          <pc:sldMk cId="1648769184" sldId="347"/>
        </pc:sldMkLst>
        <pc:spChg chg="mod">
          <ac:chgData name="Polona Le Quesne Stabej" userId="9a3da78b-eb26-42b3-8962-8b2e1fe7ef27" providerId="ADAL" clId="{C0707E13-9084-4F27-9584-437A27E2DC42}" dt="2022-05-23T23:29:28.307" v="10210" actId="1076"/>
          <ac:spMkLst>
            <pc:docMk/>
            <pc:sldMk cId="1648769184" sldId="347"/>
            <ac:spMk id="4" creationId="{AE09EB66-8C76-4E1F-AD26-8CBD6245E764}"/>
          </ac:spMkLst>
        </pc:spChg>
        <pc:picChg chg="del">
          <ac:chgData name="Polona Le Quesne Stabej" userId="9a3da78b-eb26-42b3-8962-8b2e1fe7ef27" providerId="ADAL" clId="{C0707E13-9084-4F27-9584-437A27E2DC42}" dt="2022-05-23T23:30:50.016" v="10240" actId="21"/>
          <ac:picMkLst>
            <pc:docMk/>
            <pc:sldMk cId="1648769184" sldId="347"/>
            <ac:picMk id="3" creationId="{C33D8794-76B8-4B13-AF30-573CC83F9555}"/>
          </ac:picMkLst>
        </pc:picChg>
      </pc:sldChg>
      <pc:sldChg chg="addSp delSp modSp mod ord modClrScheme chgLayout">
        <pc:chgData name="Polona Le Quesne Stabej" userId="9a3da78b-eb26-42b3-8962-8b2e1fe7ef27" providerId="ADAL" clId="{C0707E13-9084-4F27-9584-437A27E2DC42}" dt="2022-05-24T03:31:47.148" v="11143" actId="6549"/>
        <pc:sldMkLst>
          <pc:docMk/>
          <pc:sldMk cId="2584464524" sldId="348"/>
        </pc:sldMkLst>
        <pc:spChg chg="add del mod">
          <ac:chgData name="Polona Le Quesne Stabej" userId="9a3da78b-eb26-42b3-8962-8b2e1fe7ef27" providerId="ADAL" clId="{C0707E13-9084-4F27-9584-437A27E2DC42}" dt="2022-05-24T00:40:33.347" v="11068" actId="478"/>
          <ac:spMkLst>
            <pc:docMk/>
            <pc:sldMk cId="2584464524" sldId="348"/>
            <ac:spMk id="2" creationId="{25ADB676-0F2B-4C53-BB36-C0CF584FABB4}"/>
          </ac:spMkLst>
        </pc:spChg>
        <pc:spChg chg="add del mod ord">
          <ac:chgData name="Polona Le Quesne Stabej" userId="9a3da78b-eb26-42b3-8962-8b2e1fe7ef27" providerId="ADAL" clId="{C0707E13-9084-4F27-9584-437A27E2DC42}" dt="2022-05-12T00:05:59.070" v="418" actId="1076"/>
          <ac:spMkLst>
            <pc:docMk/>
            <pc:sldMk cId="2584464524" sldId="348"/>
            <ac:spMk id="3" creationId="{14442622-7AD3-4F88-B6DC-CF8C0861F32A}"/>
          </ac:spMkLst>
        </pc:spChg>
        <pc:spChg chg="add mod or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4" creationId="{77DA269C-1382-4B07-9872-E0E244A6418D}"/>
          </ac:spMkLst>
        </pc:spChg>
        <pc:spChg chg="add del mod">
          <ac:chgData name="Polona Le Quesne Stabej" userId="9a3da78b-eb26-42b3-8962-8b2e1fe7ef27" providerId="ADAL" clId="{C0707E13-9084-4F27-9584-437A27E2DC42}" dt="2022-05-12T00:00:29.649" v="157" actId="478"/>
          <ac:spMkLst>
            <pc:docMk/>
            <pc:sldMk cId="2584464524" sldId="348"/>
            <ac:spMk id="6" creationId="{992A3167-6470-4761-BCC3-01AF899E7E4C}"/>
          </ac:spMkLst>
        </pc:spChg>
        <pc:spChg chg="add del mod">
          <ac:chgData name="Polona Le Quesne Stabej" userId="9a3da78b-eb26-42b3-8962-8b2e1fe7ef27" providerId="ADAL" clId="{C0707E13-9084-4F27-9584-437A27E2DC42}" dt="2022-05-12T00:04:37.670" v="325" actId="478"/>
          <ac:spMkLst>
            <pc:docMk/>
            <pc:sldMk cId="2584464524" sldId="348"/>
            <ac:spMk id="7" creationId="{737707EB-AC15-4C23-8AF7-37500DB7DECA}"/>
          </ac:spMkLst>
        </pc:spChg>
        <pc:spChg chg="mod">
          <ac:chgData name="Polona Le Quesne Stabej" userId="9a3da78b-eb26-42b3-8962-8b2e1fe7ef27" providerId="ADAL" clId="{C0707E13-9084-4F27-9584-437A27E2DC42}" dt="2022-05-12T00:02:09.641" v="219" actId="207"/>
          <ac:spMkLst>
            <pc:docMk/>
            <pc:sldMk cId="2584464524" sldId="348"/>
            <ac:spMk id="23" creationId="{72337CF4-9F0F-43D0-8BA9-8B72F5F73D19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24" creationId="{860FD436-026A-4670-AEF5-1C6D7C70630D}"/>
          </ac:spMkLst>
        </pc:spChg>
        <pc:spChg chg="mod">
          <ac:chgData name="Polona Le Quesne Stabej" userId="9a3da78b-eb26-42b3-8962-8b2e1fe7ef27" providerId="ADAL" clId="{C0707E13-9084-4F27-9584-437A27E2DC42}" dt="2022-05-12T00:01:46.945" v="218" actId="20577"/>
          <ac:spMkLst>
            <pc:docMk/>
            <pc:sldMk cId="2584464524" sldId="348"/>
            <ac:spMk id="25" creationId="{7B26E749-D826-4013-818D-4C46C1990F70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26" creationId="{2E68107F-C62F-4B28-9A52-95D002F1E688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27" creationId="{65E89251-DF72-49B1-853A-38FF0938CAD0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28" creationId="{82DF85C8-0BE8-4EF9-8A58-EBA8C61AB46D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29" creationId="{D9C7E40F-0EFB-4FB5-ACA6-ADF00D8D3671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0" creationId="{D3EA8175-4452-42C4-84C2-2F2BBFA1DFC0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1" creationId="{C6F89C72-35AB-40BE-B4B2-AE1FAAD43C8A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2" creationId="{7E18585D-66F6-4BBD-A3CC-5C32F53145AE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3" creationId="{6E36F497-028B-4B3B-BBCE-9A2AB72940F5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4" creationId="{1EC0BC4C-5B67-492A-8F36-E3F3131659A3}"/>
          </ac:spMkLst>
        </pc:spChg>
        <pc:spChg chg="mod">
          <ac:chgData name="Polona Le Quesne Stabej" userId="9a3da78b-eb26-42b3-8962-8b2e1fe7ef27" providerId="ADAL" clId="{C0707E13-9084-4F27-9584-437A27E2DC42}" dt="2022-05-24T03:31:47.148" v="11143" actId="6549"/>
          <ac:spMkLst>
            <pc:docMk/>
            <pc:sldMk cId="2584464524" sldId="348"/>
            <ac:spMk id="35" creationId="{3D25306E-9357-4774-8F98-6EC2D447C3AE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6" creationId="{F37F2C21-8BE7-4B11-AFDE-F309177AC844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7" creationId="{8ADA8B75-0F98-451B-953A-6B5728E1C4F8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38" creationId="{40931BED-3527-4720-BD5A-4480F5C4BB2C}"/>
          </ac:spMkLst>
        </pc:spChg>
        <pc:spChg chg="add del mod">
          <ac:chgData name="Polona Le Quesne Stabej" userId="9a3da78b-eb26-42b3-8962-8b2e1fe7ef27" providerId="ADAL" clId="{C0707E13-9084-4F27-9584-437A27E2DC42}" dt="2022-05-12T00:04:46.732" v="328" actId="478"/>
          <ac:spMkLst>
            <pc:docMk/>
            <pc:sldMk cId="2584464524" sldId="348"/>
            <ac:spMk id="39" creationId="{D3B25790-8F09-49C4-9B80-638774AC15E1}"/>
          </ac:spMkLst>
        </pc:spChg>
        <pc:spChg chg="mod">
          <ac:chgData name="Polona Le Quesne Stabej" userId="9a3da78b-eb26-42b3-8962-8b2e1fe7ef27" providerId="ADAL" clId="{C0707E13-9084-4F27-9584-437A27E2DC42}" dt="2022-05-11T23:59:23.873" v="98" actId="1076"/>
          <ac:spMkLst>
            <pc:docMk/>
            <pc:sldMk cId="2584464524" sldId="348"/>
            <ac:spMk id="40" creationId="{A42A2AD7-E486-464B-A49B-85E655BB59EB}"/>
          </ac:spMkLst>
        </pc:spChg>
        <pc:spChg chg="add mod">
          <ac:chgData name="Polona Le Quesne Stabej" userId="9a3da78b-eb26-42b3-8962-8b2e1fe7ef27" providerId="ADAL" clId="{C0707E13-9084-4F27-9584-437A27E2DC42}" dt="2022-05-12T00:03:37.440" v="291" actId="12"/>
          <ac:spMkLst>
            <pc:docMk/>
            <pc:sldMk cId="2584464524" sldId="348"/>
            <ac:spMk id="41" creationId="{93B57CF4-7D4F-4D36-B500-D0BC9F0EFFD8}"/>
          </ac:spMkLst>
        </pc:spChg>
        <pc:spChg chg="add mod">
          <ac:chgData name="Polona Le Quesne Stabej" userId="9a3da78b-eb26-42b3-8962-8b2e1fe7ef27" providerId="ADAL" clId="{C0707E13-9084-4F27-9584-437A27E2DC42}" dt="2022-05-12T00:03:51.399" v="303" actId="20577"/>
          <ac:spMkLst>
            <pc:docMk/>
            <pc:sldMk cId="2584464524" sldId="348"/>
            <ac:spMk id="42" creationId="{24F2A692-D5BB-43C1-8C9C-AEDF0D33E30B}"/>
          </ac:spMkLst>
        </pc:spChg>
        <pc:spChg chg="add mod">
          <ac:chgData name="Polona Le Quesne Stabej" userId="9a3da78b-eb26-42b3-8962-8b2e1fe7ef27" providerId="ADAL" clId="{C0707E13-9084-4F27-9584-437A27E2DC42}" dt="2022-05-12T00:04:31.564" v="324"/>
          <ac:spMkLst>
            <pc:docMk/>
            <pc:sldMk cId="2584464524" sldId="348"/>
            <ac:spMk id="43" creationId="{B2FE1FD6-48CE-46F4-87BB-049CB4DB4AFE}"/>
          </ac:spMkLst>
        </pc:spChg>
        <pc:spChg chg="add mod">
          <ac:chgData name="Polona Le Quesne Stabej" userId="9a3da78b-eb26-42b3-8962-8b2e1fe7ef27" providerId="ADAL" clId="{C0707E13-9084-4F27-9584-437A27E2DC42}" dt="2022-05-12T00:05:55.257" v="417" actId="1076"/>
          <ac:spMkLst>
            <pc:docMk/>
            <pc:sldMk cId="2584464524" sldId="348"/>
            <ac:spMk id="44" creationId="{37A9CD5C-1569-4486-AB9C-53DEB443C0BE}"/>
          </ac:spMkLst>
        </pc:spChg>
      </pc:sldChg>
      <pc:sldChg chg="addSp delSp modSp mod ord delAnim modAnim">
        <pc:chgData name="Polona Le Quesne Stabej" userId="9a3da78b-eb26-42b3-8962-8b2e1fe7ef27" providerId="ADAL" clId="{C0707E13-9084-4F27-9584-437A27E2DC42}" dt="2022-05-18T08:34:11.362" v="4557"/>
        <pc:sldMkLst>
          <pc:docMk/>
          <pc:sldMk cId="4036299830" sldId="349"/>
        </pc:sldMkLst>
        <pc:spChg chg="mod topLvl">
          <ac:chgData name="Polona Le Quesne Stabej" userId="9a3da78b-eb26-42b3-8962-8b2e1fe7ef27" providerId="ADAL" clId="{C0707E13-9084-4F27-9584-437A27E2DC42}" dt="2022-05-12T00:57:50.478" v="1089" actId="165"/>
          <ac:spMkLst>
            <pc:docMk/>
            <pc:sldMk cId="4036299830" sldId="349"/>
            <ac:spMk id="2" creationId="{0E70F6B4-9A83-4831-B8A9-116D02690427}"/>
          </ac:spMkLst>
        </pc:spChg>
        <pc:spChg chg="mod topLvl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4" creationId="{931E4DF7-2D4E-4CCC-9CE2-1B31DA2DB598}"/>
          </ac:spMkLst>
        </pc:spChg>
        <pc:spChg chg="mod topLvl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6" creationId="{031AB870-333D-411F-9C64-8E980C237D5E}"/>
          </ac:spMkLst>
        </pc:spChg>
        <pc:spChg chg="mod topLvl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396" creationId="{4837FC60-6DEC-4D0A-B5A6-F4B46B70542B}"/>
          </ac:spMkLst>
        </pc:spChg>
        <pc:spChg chg="mod topLvl">
          <ac:chgData name="Polona Le Quesne Stabej" userId="9a3da78b-eb26-42b3-8962-8b2e1fe7ef27" providerId="ADAL" clId="{C0707E13-9084-4F27-9584-437A27E2DC42}" dt="2022-05-12T00:57:50.478" v="1089" actId="165"/>
          <ac:spMkLst>
            <pc:docMk/>
            <pc:sldMk cId="4036299830" sldId="349"/>
            <ac:spMk id="552" creationId="{8CED00EB-226A-456B-879F-C04BEE6AEA59}"/>
          </ac:spMkLst>
        </pc:spChg>
        <pc:spChg chg="mod topLvl">
          <ac:chgData name="Polona Le Quesne Stabej" userId="9a3da78b-eb26-42b3-8962-8b2e1fe7ef27" providerId="ADAL" clId="{C0707E13-9084-4F27-9584-437A27E2DC42}" dt="2022-05-12T00:57:50.478" v="1089" actId="165"/>
          <ac:spMkLst>
            <pc:docMk/>
            <pc:sldMk cId="4036299830" sldId="349"/>
            <ac:spMk id="553" creationId="{F851DD00-466B-491D-A5CA-FBBDFEDB7D7A}"/>
          </ac:spMkLst>
        </pc:spChg>
        <pc:spChg chg="mod topLvl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554" creationId="{5D1565D7-09E5-4D79-8165-5BAE7E432C26}"/>
          </ac:spMkLst>
        </pc:spChg>
        <pc:spChg chg="mod topLvl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556" creationId="{688575CB-2C9E-4589-81E5-EC48D5682FD5}"/>
          </ac:spMkLst>
        </pc:spChg>
        <pc:spChg chg="mod topLvl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557" creationId="{09EE5C56-89D2-49FB-AE03-8F5B376C2C21}"/>
          </ac:spMkLst>
        </pc:spChg>
        <pc:spChg chg="mod">
          <ac:chgData name="Polona Le Quesne Stabej" userId="9a3da78b-eb26-42b3-8962-8b2e1fe7ef27" providerId="ADAL" clId="{C0707E13-9084-4F27-9584-437A27E2DC42}" dt="2022-05-12T00:42:37.043" v="1013" actId="164"/>
          <ac:spMkLst>
            <pc:docMk/>
            <pc:sldMk cId="4036299830" sldId="349"/>
            <ac:spMk id="561" creationId="{16E76D66-9102-4E1B-9752-D542BDEA59D5}"/>
          </ac:spMkLst>
        </pc:spChg>
        <pc:spChg chg="mod">
          <ac:chgData name="Polona Le Quesne Stabej" userId="9a3da78b-eb26-42b3-8962-8b2e1fe7ef27" providerId="ADAL" clId="{C0707E13-9084-4F27-9584-437A27E2DC42}" dt="2022-05-12T00:42:37.043" v="1013" actId="164"/>
          <ac:spMkLst>
            <pc:docMk/>
            <pc:sldMk cId="4036299830" sldId="349"/>
            <ac:spMk id="562" creationId="{044C4C25-5340-40FD-9F09-30B3DD0B2F46}"/>
          </ac:spMkLst>
        </pc:spChg>
        <pc:spChg chg="mod">
          <ac:chgData name="Polona Le Quesne Stabej" userId="9a3da78b-eb26-42b3-8962-8b2e1fe7ef27" providerId="ADAL" clId="{C0707E13-9084-4F27-9584-437A27E2DC42}" dt="2022-05-12T00:42:37.043" v="1013" actId="164"/>
          <ac:spMkLst>
            <pc:docMk/>
            <pc:sldMk cId="4036299830" sldId="349"/>
            <ac:spMk id="564" creationId="{33A8E657-26A0-4613-BDF2-BD067A35741C}"/>
          </ac:spMkLst>
        </pc:spChg>
        <pc:spChg chg="mod">
          <ac:chgData name="Polona Le Quesne Stabej" userId="9a3da78b-eb26-42b3-8962-8b2e1fe7ef27" providerId="ADAL" clId="{C0707E13-9084-4F27-9584-437A27E2DC42}" dt="2022-05-12T00:42:37.043" v="1013" actId="164"/>
          <ac:spMkLst>
            <pc:docMk/>
            <pc:sldMk cId="4036299830" sldId="349"/>
            <ac:spMk id="663" creationId="{A8C019E6-F93A-4F10-B7E5-F12FC3BC2F6C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665" creationId="{72046FAD-9C28-4041-8F69-A303ACE61611}"/>
          </ac:spMkLst>
        </pc:spChg>
        <pc:spChg chg="mod">
          <ac:chgData name="Polona Le Quesne Stabej" userId="9a3da78b-eb26-42b3-8962-8b2e1fe7ef27" providerId="ADAL" clId="{C0707E13-9084-4F27-9584-437A27E2DC42}" dt="2022-05-12T00:51:15.535" v="1026" actId="164"/>
          <ac:spMkLst>
            <pc:docMk/>
            <pc:sldMk cId="4036299830" sldId="349"/>
            <ac:spMk id="666" creationId="{CF1B06A1-E5E8-4B4D-A384-39326E10D826}"/>
          </ac:spMkLst>
        </pc:spChg>
        <pc:spChg chg="mod">
          <ac:chgData name="Polona Le Quesne Stabej" userId="9a3da78b-eb26-42b3-8962-8b2e1fe7ef27" providerId="ADAL" clId="{C0707E13-9084-4F27-9584-437A27E2DC42}" dt="2022-05-12T00:58:08.252" v="1093" actId="1076"/>
          <ac:spMkLst>
            <pc:docMk/>
            <pc:sldMk cId="4036299830" sldId="349"/>
            <ac:spMk id="667" creationId="{30CB8432-EF84-488F-A455-FF978B9202BE}"/>
          </ac:spMkLst>
        </pc:spChg>
        <pc:spChg chg="mod">
          <ac:chgData name="Polona Le Quesne Stabej" userId="9a3da78b-eb26-42b3-8962-8b2e1fe7ef27" providerId="ADAL" clId="{C0707E13-9084-4F27-9584-437A27E2DC42}" dt="2022-05-12T00:54:42.886" v="1056" actId="164"/>
          <ac:spMkLst>
            <pc:docMk/>
            <pc:sldMk cId="4036299830" sldId="349"/>
            <ac:spMk id="668" creationId="{D7344182-0BD3-4C8C-9105-1D83A094790A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669" creationId="{1C703A12-B0D0-49CD-9E27-C20AE74D5130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670" creationId="{79056E04-1CFC-4F0A-A703-C197F47635F6}"/>
          </ac:spMkLst>
        </pc:spChg>
        <pc:spChg chg="mod">
          <ac:chgData name="Polona Le Quesne Stabej" userId="9a3da78b-eb26-42b3-8962-8b2e1fe7ef27" providerId="ADAL" clId="{C0707E13-9084-4F27-9584-437A27E2DC42}" dt="2022-05-12T00:42:37.043" v="1013" actId="164"/>
          <ac:spMkLst>
            <pc:docMk/>
            <pc:sldMk cId="4036299830" sldId="349"/>
            <ac:spMk id="673" creationId="{814C885E-A296-40DC-93B1-11022CAAE696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674" creationId="{A4D8FF9D-224F-428B-8F27-9B49BB4E18E3}"/>
          </ac:spMkLst>
        </pc:spChg>
        <pc:spChg chg="mod">
          <ac:chgData name="Polona Le Quesne Stabej" userId="9a3da78b-eb26-42b3-8962-8b2e1fe7ef27" providerId="ADAL" clId="{C0707E13-9084-4F27-9584-437A27E2DC42}" dt="2022-05-12T00:51:15.535" v="1026" actId="164"/>
          <ac:spMkLst>
            <pc:docMk/>
            <pc:sldMk cId="4036299830" sldId="349"/>
            <ac:spMk id="677" creationId="{0AB3264A-834F-40AE-8327-731E9508128E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679" creationId="{0BB6EDA8-4FE3-4C41-9814-525FB3043127}"/>
          </ac:spMkLst>
        </pc:spChg>
        <pc:spChg chg="add del mod">
          <ac:chgData name="Polona Le Quesne Stabej" userId="9a3da78b-eb26-42b3-8962-8b2e1fe7ef27" providerId="ADAL" clId="{C0707E13-9084-4F27-9584-437A27E2DC42}" dt="2022-05-12T00:36:43.636" v="927"/>
          <ac:spMkLst>
            <pc:docMk/>
            <pc:sldMk cId="4036299830" sldId="349"/>
            <ac:spMk id="690" creationId="{A5D1A89A-4C32-45C0-8A9B-6A67AE9CCA91}"/>
          </ac:spMkLst>
        </pc:spChg>
        <pc:spChg chg="add mod">
          <ac:chgData name="Polona Le Quesne Stabej" userId="9a3da78b-eb26-42b3-8962-8b2e1fe7ef27" providerId="ADAL" clId="{C0707E13-9084-4F27-9584-437A27E2DC42}" dt="2022-05-12T00:57:50.478" v="1089" actId="165"/>
          <ac:spMkLst>
            <pc:docMk/>
            <pc:sldMk cId="4036299830" sldId="349"/>
            <ac:spMk id="709" creationId="{DBFAD66A-F850-4C77-A54E-4F1B7306E2D2}"/>
          </ac:spMkLst>
        </pc:spChg>
        <pc:spChg chg="add mod">
          <ac:chgData name="Polona Le Quesne Stabej" userId="9a3da78b-eb26-42b3-8962-8b2e1fe7ef27" providerId="ADAL" clId="{C0707E13-9084-4F27-9584-437A27E2DC42}" dt="2022-05-12T00:57:50.478" v="1089" actId="165"/>
          <ac:spMkLst>
            <pc:docMk/>
            <pc:sldMk cId="4036299830" sldId="349"/>
            <ac:spMk id="727" creationId="{41D57A12-D6F7-4D40-BD4B-0AB6C6BA0A15}"/>
          </ac:spMkLst>
        </pc:spChg>
        <pc:spChg chg="add mod">
          <ac:chgData name="Polona Le Quesne Stabej" userId="9a3da78b-eb26-42b3-8962-8b2e1fe7ef27" providerId="ADAL" clId="{C0707E13-9084-4F27-9584-437A27E2DC42}" dt="2022-05-12T00:42:37.043" v="1013" actId="164"/>
          <ac:spMkLst>
            <pc:docMk/>
            <pc:sldMk cId="4036299830" sldId="349"/>
            <ac:spMk id="728" creationId="{F3490CF6-0862-49C0-B789-D840C87E26F5}"/>
          </ac:spMkLst>
        </pc:spChg>
        <pc:spChg chg="add mod ord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729" creationId="{46ACC8D9-F2A0-4716-9D7A-9FA8F8F89631}"/>
          </ac:spMkLst>
        </pc:spChg>
        <pc:spChg chg="add mod">
          <ac:chgData name="Polona Le Quesne Stabej" userId="9a3da78b-eb26-42b3-8962-8b2e1fe7ef27" providerId="ADAL" clId="{C0707E13-9084-4F27-9584-437A27E2DC42}" dt="2022-05-12T00:56:31.241" v="1078" actId="1076"/>
          <ac:spMkLst>
            <pc:docMk/>
            <pc:sldMk cId="4036299830" sldId="349"/>
            <ac:spMk id="731" creationId="{71480C3C-522C-4723-AE06-6694E7117B63}"/>
          </ac:spMkLst>
        </pc:spChg>
        <pc:spChg chg="add mod">
          <ac:chgData name="Polona Le Quesne Stabej" userId="9a3da78b-eb26-42b3-8962-8b2e1fe7ef27" providerId="ADAL" clId="{C0707E13-9084-4F27-9584-437A27E2DC42}" dt="2022-05-12T00:56:47.098" v="1081" actId="1076"/>
          <ac:spMkLst>
            <pc:docMk/>
            <pc:sldMk cId="4036299830" sldId="349"/>
            <ac:spMk id="732" creationId="{DC6A1459-B7FE-44C8-B476-CA5775530A22}"/>
          </ac:spMkLst>
        </pc:spChg>
        <pc:spChg chg="add mod">
          <ac:chgData name="Polona Le Quesne Stabej" userId="9a3da78b-eb26-42b3-8962-8b2e1fe7ef27" providerId="ADAL" clId="{C0707E13-9084-4F27-9584-437A27E2DC42}" dt="2022-05-12T00:56:53.178" v="1083" actId="1076"/>
          <ac:spMkLst>
            <pc:docMk/>
            <pc:sldMk cId="4036299830" sldId="349"/>
            <ac:spMk id="733" creationId="{F4DA8DAB-DC23-4F9B-8F7E-96A5C8EDA383}"/>
          </ac:spMkLst>
        </pc:spChg>
        <pc:spChg chg="add mod topLvl">
          <ac:chgData name="Polona Le Quesne Stabej" userId="9a3da78b-eb26-42b3-8962-8b2e1fe7ef27" providerId="ADAL" clId="{C0707E13-9084-4F27-9584-437A27E2DC42}" dt="2022-05-12T00:59:25.626" v="1096" actId="164"/>
          <ac:spMkLst>
            <pc:docMk/>
            <pc:sldMk cId="4036299830" sldId="349"/>
            <ac:spMk id="734" creationId="{64054BA2-D81A-49D8-9B32-56F4C516B8EC}"/>
          </ac:spMkLst>
        </pc:spChg>
        <pc:spChg chg="mod topLvl">
          <ac:chgData name="Polona Le Quesne Stabej" userId="9a3da78b-eb26-42b3-8962-8b2e1fe7ef27" providerId="ADAL" clId="{C0707E13-9084-4F27-9584-437A27E2DC42}" dt="2022-05-12T00:57:50.478" v="1089" actId="165"/>
          <ac:spMkLst>
            <pc:docMk/>
            <pc:sldMk cId="4036299830" sldId="349"/>
            <ac:spMk id="776" creationId="{4AB03DB0-C9B9-4F3D-8C27-5D2628E2F4B1}"/>
          </ac:spMkLst>
        </pc:spChg>
        <pc:spChg chg="mod topLvl">
          <ac:chgData name="Polona Le Quesne Stabej" userId="9a3da78b-eb26-42b3-8962-8b2e1fe7ef27" providerId="ADAL" clId="{C0707E13-9084-4F27-9584-437A27E2DC42}" dt="2022-05-12T00:41:48.958" v="1004" actId="164"/>
          <ac:spMkLst>
            <pc:docMk/>
            <pc:sldMk cId="4036299830" sldId="349"/>
            <ac:spMk id="777" creationId="{12C760EF-5C00-40D5-8C82-D3A7AAF8EF22}"/>
          </ac:spMkLst>
        </pc:spChg>
        <pc:spChg chg="mod topLvl">
          <ac:chgData name="Polona Le Quesne Stabej" userId="9a3da78b-eb26-42b3-8962-8b2e1fe7ef27" providerId="ADAL" clId="{C0707E13-9084-4F27-9584-437A27E2DC42}" dt="2022-05-12T00:39:14.056" v="967" actId="14100"/>
          <ac:spMkLst>
            <pc:docMk/>
            <pc:sldMk cId="4036299830" sldId="349"/>
            <ac:spMk id="778" creationId="{5772EC59-C21F-453C-84C7-1D6B83A87404}"/>
          </ac:spMkLst>
        </pc:spChg>
        <pc:spChg chg="mod topLvl">
          <ac:chgData name="Polona Le Quesne Stabej" userId="9a3da78b-eb26-42b3-8962-8b2e1fe7ef27" providerId="ADAL" clId="{C0707E13-9084-4F27-9584-437A27E2DC42}" dt="2022-05-12T00:41:48.958" v="1004" actId="164"/>
          <ac:spMkLst>
            <pc:docMk/>
            <pc:sldMk cId="4036299830" sldId="349"/>
            <ac:spMk id="779" creationId="{94AE9369-1922-432A-8DFE-CF023C1BE43E}"/>
          </ac:spMkLst>
        </pc:spChg>
        <pc:spChg chg="mod topLvl">
          <ac:chgData name="Polona Le Quesne Stabej" userId="9a3da78b-eb26-42b3-8962-8b2e1fe7ef27" providerId="ADAL" clId="{C0707E13-9084-4F27-9584-437A27E2DC42}" dt="2022-05-12T00:28:51.097" v="864" actId="165"/>
          <ac:spMkLst>
            <pc:docMk/>
            <pc:sldMk cId="4036299830" sldId="349"/>
            <ac:spMk id="780" creationId="{8D224AEE-CF74-4C95-9D1B-162A2CBEA1F4}"/>
          </ac:spMkLst>
        </pc:spChg>
        <pc:spChg chg="mod topLvl">
          <ac:chgData name="Polona Le Quesne Stabej" userId="9a3da78b-eb26-42b3-8962-8b2e1fe7ef27" providerId="ADAL" clId="{C0707E13-9084-4F27-9584-437A27E2DC42}" dt="2022-05-12T00:28:51.097" v="864" actId="165"/>
          <ac:spMkLst>
            <pc:docMk/>
            <pc:sldMk cId="4036299830" sldId="349"/>
            <ac:spMk id="781" creationId="{487C7B2A-7E96-40A8-A729-7F0D0499E0BA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82" creationId="{96D95F56-8F18-42EB-BAC3-E5AB88888642}"/>
          </ac:spMkLst>
        </pc:spChg>
        <pc:spChg chg="mod topLvl">
          <ac:chgData name="Polona Le Quesne Stabej" userId="9a3da78b-eb26-42b3-8962-8b2e1fe7ef27" providerId="ADAL" clId="{C0707E13-9084-4F27-9584-437A27E2DC42}" dt="2022-05-12T00:27:39.220" v="859" actId="165"/>
          <ac:spMkLst>
            <pc:docMk/>
            <pc:sldMk cId="4036299830" sldId="349"/>
            <ac:spMk id="783" creationId="{D8703C73-7479-4CE3-876C-778FB60B25B7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85" creationId="{16943F48-E181-4F51-9F2B-BEC223CC74FD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86" creationId="{C3616A49-B92E-483B-92E7-AE05242A7FD6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87" creationId="{EBC1FFA3-95B7-421E-83CA-07BDFDA3663C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88" creationId="{077AB5B3-FDF2-4EC1-AAFE-CD0F46EB8F1A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89" creationId="{612E44FD-0661-47BD-909D-4B774061AB79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0" creationId="{F31842FA-D369-4AD7-9A33-4DCC9A9F0CAC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1" creationId="{A938839B-0C32-4A62-B6EA-3BE8666E66E7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2" creationId="{820532C6-0D43-47E0-9191-0A9C92972E2E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3" creationId="{ABF647E4-EF27-43BA-903B-D3FADF4CC85A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4" creationId="{BA370C52-D038-4180-91EF-354463525583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5" creationId="{0D86DF25-C711-45FE-969B-C9EE76D59488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6" creationId="{9852701E-BF26-45CF-A8C4-1802B9BAC362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7" creationId="{6486A796-70C8-4D94-AE13-3DD13313FEDE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798" creationId="{CD551FBF-B98D-460B-94DF-9B2224D34928}"/>
          </ac:spMkLst>
        </pc:spChg>
        <pc:spChg chg="mod">
          <ac:chgData name="Polona Le Quesne Stabej" userId="9a3da78b-eb26-42b3-8962-8b2e1fe7ef27" providerId="ADAL" clId="{C0707E13-9084-4F27-9584-437A27E2DC42}" dt="2022-05-12T00:55:03.093" v="1060" actId="164"/>
          <ac:spMkLst>
            <pc:docMk/>
            <pc:sldMk cId="4036299830" sldId="349"/>
            <ac:spMk id="800" creationId="{4E2EA8D1-F7CD-433C-85FB-623D8C006739}"/>
          </ac:spMkLst>
        </pc:spChg>
        <pc:spChg chg="mod topLvl">
          <ac:chgData name="Polona Le Quesne Stabej" userId="9a3da78b-eb26-42b3-8962-8b2e1fe7ef27" providerId="ADAL" clId="{C0707E13-9084-4F27-9584-437A27E2DC42}" dt="2022-05-12T00:41:01.749" v="985" actId="164"/>
          <ac:spMkLst>
            <pc:docMk/>
            <pc:sldMk cId="4036299830" sldId="349"/>
            <ac:spMk id="1030" creationId="{58B733AE-AD31-4707-800F-436784B0C38D}"/>
          </ac:spMkLst>
        </pc:spChg>
        <pc:spChg chg="mod">
          <ac:chgData name="Polona Le Quesne Stabej" userId="9a3da78b-eb26-42b3-8962-8b2e1fe7ef27" providerId="ADAL" clId="{C0707E13-9084-4F27-9584-437A27E2DC42}" dt="2022-05-12T00:28:51.097" v="864" actId="165"/>
          <ac:spMkLst>
            <pc:docMk/>
            <pc:sldMk cId="4036299830" sldId="349"/>
            <ac:spMk id="1034" creationId="{42EC2C5A-6044-41A1-8856-37648DBE650D}"/>
          </ac:spMkLst>
        </pc:spChg>
        <pc:spChg chg="mod">
          <ac:chgData name="Polona Le Quesne Stabej" userId="9a3da78b-eb26-42b3-8962-8b2e1fe7ef27" providerId="ADAL" clId="{C0707E13-9084-4F27-9584-437A27E2DC42}" dt="2022-05-12T00:28:51.097" v="864" actId="165"/>
          <ac:spMkLst>
            <pc:docMk/>
            <pc:sldMk cId="4036299830" sldId="349"/>
            <ac:spMk id="1035" creationId="{C6EA3CAC-5ABF-4E54-B826-DBBE413C058A}"/>
          </ac:spMkLst>
        </pc:spChg>
        <pc:spChg chg="mod topLvl">
          <ac:chgData name="Polona Le Quesne Stabej" userId="9a3da78b-eb26-42b3-8962-8b2e1fe7ef27" providerId="ADAL" clId="{C0707E13-9084-4F27-9584-437A27E2DC42}" dt="2022-05-12T00:52:56.862" v="1041" actId="164"/>
          <ac:spMkLst>
            <pc:docMk/>
            <pc:sldMk cId="4036299830" sldId="349"/>
            <ac:spMk id="1043" creationId="{D7A2DE7B-1CF4-4C90-8A23-AFB61E8105B7}"/>
          </ac:spMkLst>
        </pc:spChg>
        <pc:spChg chg="mod">
          <ac:chgData name="Polona Le Quesne Stabej" userId="9a3da78b-eb26-42b3-8962-8b2e1fe7ef27" providerId="ADAL" clId="{C0707E13-9084-4F27-9584-437A27E2DC42}" dt="2022-05-12T00:42:37.043" v="1013" actId="164"/>
          <ac:spMkLst>
            <pc:docMk/>
            <pc:sldMk cId="4036299830" sldId="349"/>
            <ac:spMk id="1053" creationId="{F932B877-0AA0-4AA7-9BAF-97F42252660F}"/>
          </ac:spMkLst>
        </pc:spChg>
        <pc:grpChg chg="add del mod topLvl">
          <ac:chgData name="Polona Le Quesne Stabej" userId="9a3da78b-eb26-42b3-8962-8b2e1fe7ef27" providerId="ADAL" clId="{C0707E13-9084-4F27-9584-437A27E2DC42}" dt="2022-05-12T00:28:43.818" v="863" actId="165"/>
          <ac:grpSpMkLst>
            <pc:docMk/>
            <pc:sldMk cId="4036299830" sldId="349"/>
            <ac:grpSpMk id="3" creationId="{BAE0E650-9EF3-41D9-9AE2-C21739440806}"/>
          </ac:grpSpMkLst>
        </pc:grpChg>
        <pc:grpChg chg="del mod topLv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35" creationId="{5C8F319B-9799-4585-8907-FEC3270EA8AA}"/>
          </ac:grpSpMkLst>
        </pc:grpChg>
        <pc:grpChg chg="del mod topLv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36" creationId="{C8013C1C-3CD3-4338-AD4E-E186A0ED2D6E}"/>
          </ac:grpSpMkLst>
        </pc:grpChg>
        <pc:grpChg chg="add del mod">
          <ac:chgData name="Polona Le Quesne Stabej" userId="9a3da78b-eb26-42b3-8962-8b2e1fe7ef27" providerId="ADAL" clId="{C0707E13-9084-4F27-9584-437A27E2DC42}" dt="2022-05-12T00:52:24.689" v="1040" actId="165"/>
          <ac:grpSpMkLst>
            <pc:docMk/>
            <pc:sldMk cId="4036299830" sldId="349"/>
            <ac:grpSpMk id="266" creationId="{E40373E5-D97F-46E0-9C6E-E91D37665552}"/>
          </ac:grpSpMkLst>
        </pc:grpChg>
        <pc:grpChg chg="del mod topLvl">
          <ac:chgData name="Polona Le Quesne Stabej" userId="9a3da78b-eb26-42b3-8962-8b2e1fe7ef27" providerId="ADAL" clId="{C0707E13-9084-4F27-9584-437A27E2DC42}" dt="2022-05-12T00:40:01.670" v="968" actId="165"/>
          <ac:grpSpMkLst>
            <pc:docMk/>
            <pc:sldMk cId="4036299830" sldId="349"/>
            <ac:grpSpMk id="267" creationId="{C56D63D8-A480-4EE2-BE5E-0BDC390EBCEB}"/>
          </ac:grpSpMkLst>
        </pc:grpChg>
        <pc:grpChg chg="del mod topLv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268" creationId="{063E1D91-841F-4392-A33D-E946A49D5B96}"/>
          </ac:grpSpMkLst>
        </pc:grpChg>
        <pc:grpChg chg="add mod">
          <ac:chgData name="Polona Le Quesne Stabej" userId="9a3da78b-eb26-42b3-8962-8b2e1fe7ef27" providerId="ADAL" clId="{C0707E13-9084-4F27-9584-437A27E2DC42}" dt="2022-05-12T00:52:56.862" v="1041" actId="164"/>
          <ac:grpSpMkLst>
            <pc:docMk/>
            <pc:sldMk cId="4036299830" sldId="349"/>
            <ac:grpSpMk id="269" creationId="{35C1F2E8-5729-4E90-BFA0-4B34D4033F6F}"/>
          </ac:grpSpMkLst>
        </pc:grpChg>
        <pc:grpChg chg="add mod">
          <ac:chgData name="Polona Le Quesne Stabej" userId="9a3da78b-eb26-42b3-8962-8b2e1fe7ef27" providerId="ADAL" clId="{C0707E13-9084-4F27-9584-437A27E2DC42}" dt="2022-05-12T00:54:18.584" v="1052" actId="164"/>
          <ac:grpSpMkLst>
            <pc:docMk/>
            <pc:sldMk cId="4036299830" sldId="349"/>
            <ac:grpSpMk id="270" creationId="{DC96157B-2223-43E9-B4BA-E59D742263CF}"/>
          </ac:grpSpMkLst>
        </pc:grpChg>
        <pc:grpChg chg="add mod">
          <ac:chgData name="Polona Le Quesne Stabej" userId="9a3da78b-eb26-42b3-8962-8b2e1fe7ef27" providerId="ADAL" clId="{C0707E13-9084-4F27-9584-437A27E2DC42}" dt="2022-05-12T00:54:42.886" v="1056" actId="164"/>
          <ac:grpSpMkLst>
            <pc:docMk/>
            <pc:sldMk cId="4036299830" sldId="349"/>
            <ac:grpSpMk id="271" creationId="{24738978-8DD7-447F-9193-04F8B518613A}"/>
          </ac:grpSpMkLst>
        </pc:grpChg>
        <pc:grpChg chg="add mod">
          <ac:chgData name="Polona Le Quesne Stabej" userId="9a3da78b-eb26-42b3-8962-8b2e1fe7ef27" providerId="ADAL" clId="{C0707E13-9084-4F27-9584-437A27E2DC42}" dt="2022-05-12T00:55:03.093" v="1060" actId="164"/>
          <ac:grpSpMkLst>
            <pc:docMk/>
            <pc:sldMk cId="4036299830" sldId="349"/>
            <ac:grpSpMk id="272" creationId="{7B9ED349-DB64-4B1B-BC90-D17BADBFCE57}"/>
          </ac:grpSpMkLst>
        </pc:grpChg>
        <pc:grpChg chg="add del mod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273" creationId="{14C5ACCA-617B-4EA2-9D7B-8D68FD4F4841}"/>
          </ac:grpSpMkLst>
        </pc:grpChg>
        <pc:grpChg chg="add mod">
          <ac:chgData name="Polona Le Quesne Stabej" userId="9a3da78b-eb26-42b3-8962-8b2e1fe7ef27" providerId="ADAL" clId="{C0707E13-9084-4F27-9584-437A27E2DC42}" dt="2022-05-12T00:59:25.626" v="1096" actId="164"/>
          <ac:grpSpMkLst>
            <pc:docMk/>
            <pc:sldMk cId="4036299830" sldId="349"/>
            <ac:grpSpMk id="274" creationId="{97135528-3863-4669-B55D-1FC3B8CE9203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444" creationId="{7AC9BEC3-F53A-49C2-BAD8-FE1B12372E0D}"/>
          </ac:grpSpMkLst>
        </pc:grpChg>
        <pc:grpChg chg="del mod topLv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462" creationId="{B85C084F-B2BA-49A0-A9F3-50F353E4D055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480" creationId="{8D2D31F9-B372-4634-95A3-A36D31F07805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498" creationId="{D77C7439-E6E9-4909-946D-E8B294C727C7}"/>
          </ac:grpSpMkLst>
        </pc:grpChg>
        <pc:grpChg chg="del mod topLv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516" creationId="{2DE8FD8E-C804-40AE-8024-B0DC8F7DB33F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534" creationId="{D5F560A2-B5C9-4193-B1C3-99DB1528D0CA}"/>
          </ac:grpSpMkLst>
        </pc:grpChg>
        <pc:grpChg chg="de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563" creationId="{26582078-EB19-4229-8F87-BA7F3CB21D06}"/>
          </ac:grpSpMkLst>
        </pc:grpChg>
        <pc:grpChg chg="del mod topLv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571" creationId="{6716E8F7-C62C-41A8-A54A-FF76D54C0444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589" creationId="{17031010-7DEA-472E-A549-F8496BA61B21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607" creationId="{77A6791C-76A6-4674-B3F2-A3C85271F9FB}"/>
          </ac:grpSpMkLst>
        </pc:grpChg>
        <pc:grpChg chg="de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642" creationId="{99ACF07C-1CC3-4487-AB0B-9AFEDCA73266}"/>
          </ac:grpSpMkLst>
        </pc:grpChg>
        <pc:grpChg chg="add mod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691" creationId="{718F9DEA-97D7-4B19-A4E5-6E13DB77276F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1025" creationId="{803CCFE2-071D-4F1B-AC72-2B68A8D3D769}"/>
          </ac:grpSpMkLst>
        </pc:grpChg>
        <pc:grpChg chg="mod topLvl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1027" creationId="{F8833F0A-EC99-4457-8D01-CBCDED5986EA}"/>
          </ac:grpSpMkLst>
        </pc:grpChg>
        <pc:grpChg chg="add del mod">
          <ac:chgData name="Polona Le Quesne Stabej" userId="9a3da78b-eb26-42b3-8962-8b2e1fe7ef27" providerId="ADAL" clId="{C0707E13-9084-4F27-9584-437A27E2DC42}" dt="2022-05-12T00:27:48.539" v="860" actId="478"/>
          <ac:grpSpMkLst>
            <pc:docMk/>
            <pc:sldMk cId="4036299830" sldId="349"/>
            <ac:grpSpMk id="1031" creationId="{19F92D11-AD68-432B-87B2-DCCBFCEFEFFE}"/>
          </ac:grpSpMkLst>
        </pc:grpChg>
        <pc:grpChg chg="add del mod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033" creationId="{0B0354F4-87A7-4223-B5A9-6A1371B16AF6}"/>
          </ac:grpSpMkLst>
        </pc:grpChg>
        <pc:grpChg chg="de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036" creationId="{1672CA73-8A3A-4943-AC84-8CC3E83C214A}"/>
          </ac:grpSpMkLst>
        </pc:grpChg>
        <pc:grpChg chg="mod topLv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037" creationId="{0B9AAA42-CAE6-4392-953E-9C86FD602F3F}"/>
          </ac:grpSpMkLst>
        </pc:grpChg>
        <pc:grpChg chg="del mod topLvl">
          <ac:chgData name="Polona Le Quesne Stabej" userId="9a3da78b-eb26-42b3-8962-8b2e1fe7ef27" providerId="ADAL" clId="{C0707E13-9084-4F27-9584-437A27E2DC42}" dt="2022-05-12T00:35:28.341" v="887" actId="165"/>
          <ac:grpSpMkLst>
            <pc:docMk/>
            <pc:sldMk cId="4036299830" sldId="349"/>
            <ac:grpSpMk id="1038" creationId="{F6D593A4-8D8A-4E44-A7B9-B594A09EE6DF}"/>
          </ac:grpSpMkLst>
        </pc:grpChg>
        <pc:grpChg chg="de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039" creationId="{D4C6893C-50A5-4629-A38A-4A2261F8DBE0}"/>
          </ac:grpSpMkLst>
        </pc:grpChg>
        <pc:grpChg chg="add del mod">
          <ac:chgData name="Polona Le Quesne Stabej" userId="9a3da78b-eb26-42b3-8962-8b2e1fe7ef27" providerId="ADAL" clId="{C0707E13-9084-4F27-9584-437A27E2DC42}" dt="2022-05-12T00:30:13.709" v="871" actId="165"/>
          <ac:grpSpMkLst>
            <pc:docMk/>
            <pc:sldMk cId="4036299830" sldId="349"/>
            <ac:grpSpMk id="1041" creationId="{E38B49BA-C051-4004-BA8F-9D5EBB726C5F}"/>
          </ac:grpSpMkLst>
        </pc:grpChg>
        <pc:grpChg chg="del">
          <ac:chgData name="Polona Le Quesne Stabej" userId="9a3da78b-eb26-42b3-8962-8b2e1fe7ef27" providerId="ADAL" clId="{C0707E13-9084-4F27-9584-437A27E2DC42}" dt="2022-05-12T00:27:39.220" v="859" actId="165"/>
          <ac:grpSpMkLst>
            <pc:docMk/>
            <pc:sldMk cId="4036299830" sldId="349"/>
            <ac:grpSpMk id="1044" creationId="{8EF7F53E-C371-4224-A0CC-2778742F26C1}"/>
          </ac:grpSpMkLst>
        </pc:grpChg>
        <pc:grpChg chg="add mod">
          <ac:chgData name="Polona Le Quesne Stabej" userId="9a3da78b-eb26-42b3-8962-8b2e1fe7ef27" providerId="ADAL" clId="{C0707E13-9084-4F27-9584-437A27E2DC42}" dt="2022-05-12T00:42:37.043" v="1013" actId="164"/>
          <ac:grpSpMkLst>
            <pc:docMk/>
            <pc:sldMk cId="4036299830" sldId="349"/>
            <ac:grpSpMk id="1045" creationId="{86BEE345-07BF-47D7-BA49-CD60BDD73230}"/>
          </ac:grpSpMkLst>
        </pc:grpChg>
        <pc:grpChg chg="add mod">
          <ac:chgData name="Polona Le Quesne Stabej" userId="9a3da78b-eb26-42b3-8962-8b2e1fe7ef27" providerId="ADAL" clId="{C0707E13-9084-4F27-9584-437A27E2DC42}" dt="2022-05-12T00:57:50.478" v="1089" actId="165"/>
          <ac:grpSpMkLst>
            <pc:docMk/>
            <pc:sldMk cId="4036299830" sldId="349"/>
            <ac:grpSpMk id="1047" creationId="{12917196-4C9E-4E91-BEFA-DA0EA4E9F998}"/>
          </ac:grpSpMkLst>
        </pc:grpChg>
        <pc:grpChg chg="add mod topLvl">
          <ac:chgData name="Polona Le Quesne Stabej" userId="9a3da78b-eb26-42b3-8962-8b2e1fe7ef27" providerId="ADAL" clId="{C0707E13-9084-4F27-9584-437A27E2DC42}" dt="2022-05-12T00:59:25.626" v="1096" actId="164"/>
          <ac:grpSpMkLst>
            <pc:docMk/>
            <pc:sldMk cId="4036299830" sldId="349"/>
            <ac:grpSpMk id="1048" creationId="{C2E53046-3FBF-49E0-8041-E73FE96E54DF}"/>
          </ac:grpSpMkLst>
        </pc:grpChg>
        <pc:grpChg chg="add mod">
          <ac:chgData name="Polona Le Quesne Stabej" userId="9a3da78b-eb26-42b3-8962-8b2e1fe7ef27" providerId="ADAL" clId="{C0707E13-9084-4F27-9584-437A27E2DC42}" dt="2022-05-12T00:41:01.749" v="985" actId="164"/>
          <ac:grpSpMkLst>
            <pc:docMk/>
            <pc:sldMk cId="4036299830" sldId="349"/>
            <ac:grpSpMk id="1049" creationId="{3CD8388F-9DF1-4B91-A12A-EBAF91187948}"/>
          </ac:grpSpMkLst>
        </pc:grpChg>
        <pc:grpChg chg="add mod">
          <ac:chgData name="Polona Le Quesne Stabej" userId="9a3da78b-eb26-42b3-8962-8b2e1fe7ef27" providerId="ADAL" clId="{C0707E13-9084-4F27-9584-437A27E2DC42}" dt="2022-05-12T00:41:48.958" v="1004" actId="164"/>
          <ac:grpSpMkLst>
            <pc:docMk/>
            <pc:sldMk cId="4036299830" sldId="349"/>
            <ac:grpSpMk id="1050" creationId="{3C460C09-1B2A-4A4A-ACFE-914E29675489}"/>
          </ac:grpSpMkLst>
        </pc:grpChg>
        <pc:grpChg chg="de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051" creationId="{E650C86F-3959-4EBA-88CB-E26CFC1CD612}"/>
          </ac:grpSpMkLst>
        </pc:grpChg>
        <pc:grpChg chg="del">
          <ac:chgData name="Polona Le Quesne Stabej" userId="9a3da78b-eb26-42b3-8962-8b2e1fe7ef27" providerId="ADAL" clId="{C0707E13-9084-4F27-9584-437A27E2DC42}" dt="2022-05-12T00:28:51.097" v="864" actId="165"/>
          <ac:grpSpMkLst>
            <pc:docMk/>
            <pc:sldMk cId="4036299830" sldId="349"/>
            <ac:grpSpMk id="1052" creationId="{D955D022-8FE7-440F-86D8-713108BB2C13}"/>
          </ac:grpSpMkLst>
        </pc:grpChg>
        <pc:grpChg chg="add mod">
          <ac:chgData name="Polona Le Quesne Stabej" userId="9a3da78b-eb26-42b3-8962-8b2e1fe7ef27" providerId="ADAL" clId="{C0707E13-9084-4F27-9584-437A27E2DC42}" dt="2022-05-12T00:42:37.043" v="1013" actId="164"/>
          <ac:grpSpMkLst>
            <pc:docMk/>
            <pc:sldMk cId="4036299830" sldId="349"/>
            <ac:grpSpMk id="1054" creationId="{FD88ED1E-296C-4F7E-8362-410EE412CAC1}"/>
          </ac:grpSpMkLst>
        </pc:grpChg>
        <pc:grpChg chg="add mod">
          <ac:chgData name="Polona Le Quesne Stabej" userId="9a3da78b-eb26-42b3-8962-8b2e1fe7ef27" providerId="ADAL" clId="{C0707E13-9084-4F27-9584-437A27E2DC42}" dt="2022-05-12T00:51:15.535" v="1026" actId="164"/>
          <ac:grpSpMkLst>
            <pc:docMk/>
            <pc:sldMk cId="4036299830" sldId="349"/>
            <ac:grpSpMk id="1055" creationId="{919BCCC9-E4B4-43F3-822A-C9140DF4DC34}"/>
          </ac:grpSpMkLst>
        </pc:grp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" creationId="{A097F2C1-37D3-4A77-AB3A-68CCC09F65D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" creationId="{B610CA1E-6C1C-41DA-BA39-7F52B82F857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" creationId="{D6902421-835C-4BB0-A977-52796FF91AC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" creationId="{120315BB-004D-4F68-B580-1C02AF40278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" creationId="{3E96CCEA-11A6-44E2-A758-26AD11CC9FB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" creationId="{56AC6E26-50C0-4F96-AC0D-AA0F0F1F5D9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" creationId="{C98BB426-9918-4BD1-8528-C970ADBA57E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" creationId="{47F89FAC-7920-4643-91B4-6D15971A9C5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" creationId="{8BA38946-5DF5-4491-BA02-42F9AAD00FF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" creationId="{F95E2428-D7FD-4885-AD91-4ACE70085C2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" creationId="{B2DF06A8-815F-4B18-B6A7-9237DCA40E1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" creationId="{6341098F-28CE-4062-A596-9CA72A7AFF7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" creationId="{C4FA04D4-F4CE-4DE5-968D-1583F1AEDC3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" creationId="{A0952068-AC84-458A-BFA5-035BDC5802B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" creationId="{D22D8F98-D2F6-43E1-8139-2F73D0FADB4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" creationId="{E3B86113-AD31-4A4B-A932-C36B043973C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" creationId="{71B83698-A064-42D5-A1F7-BCD4EC81CBA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" creationId="{B71FBB0A-1EA1-4401-8FDD-286933041B8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" creationId="{D9192BB8-7C61-4109-9DB5-A523A07FB6D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" creationId="{7A537A69-CC0A-480B-9AF4-60B86E3F7BB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6" creationId="{49C8F376-3146-4C45-A910-DA9F6118B7B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7" creationId="{4807B9AD-40B3-440E-BC0E-A81EDA54F69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8" creationId="{EC3D1702-3DC6-4685-8B24-7652FA8841C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9" creationId="{9F1F328C-8771-4DAF-B1E7-5E3C4A9D1C7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0" creationId="{44213709-2E4E-467C-A832-54C58C72711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1" creationId="{8693E011-1590-47CE-A335-56E720D548F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2" creationId="{C89D8BFE-CC48-4DAD-930B-FE4519FFD5C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3" creationId="{FD74864D-309C-4162-958C-B7CF6D9BD8F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4" creationId="{C6BB47F3-ED49-4813-94BD-99AD7D6BB84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5" creationId="{F16CAB1D-07C6-41B1-9ABE-59CB7507E32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6" creationId="{2E36DB67-0955-4535-B28A-2860CCB9518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7" creationId="{34555156-A26A-4B1A-8AD5-5C454150F5A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8" creationId="{C84096B4-8050-4B31-A264-BC17581789A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39" creationId="{C24925DB-0084-45AF-9135-ADDA6F11BE1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0" creationId="{8D037506-A0C8-4FCC-BE24-1CF14FF8A24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1" creationId="{6A6C6854-0A0E-4FDA-998A-13DDD4F9C5E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2" creationId="{FF65B365-8FF1-4B66-93DB-C79F9E57AEA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3" creationId="{8A95A9B0-0503-40FB-B46B-C7F1E4A91B2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4" creationId="{EB8C0C38-EC96-4378-918A-62F78717700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5" creationId="{440B7209-2414-443B-A4E5-55A21AC013E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6" creationId="{E8F06AB4-12D6-4AF5-867D-FDDDA7A99F5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7" creationId="{61C14C1D-DE12-4862-B4F6-DE013BE8E95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8" creationId="{EE1513FE-82AD-4487-8454-F3B7B2651D5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49" creationId="{D703AB45-57AF-4618-B107-19FDF98A953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0" creationId="{9B9A313D-8FB1-4467-AD48-4280AFC1068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1" creationId="{EE1E9DB6-8C72-4018-8AA5-EFC19F3EA3D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2" creationId="{295442A4-84B3-4784-8250-3F3A37590B0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3" creationId="{CE5EC66F-087C-42C4-8445-6FF80479E3F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4" creationId="{B053631A-03EA-4D90-A6AF-CFFE2E40675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5" creationId="{3910093F-D60C-40BE-9C9F-56525C10C01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6" creationId="{5535B618-E0D4-4139-9D85-293DD41D104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7" creationId="{2B520CAE-00D2-4995-B523-5275582D190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8" creationId="{7FE52F53-7B5C-4299-9E45-19CDFDBE6F7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9" creationId="{FFAFE127-B523-4F97-A60F-F1BEC4A8CFE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0" creationId="{656C3641-B33F-4C68-86D8-969C2D94FC6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1" creationId="{8985616E-F1E8-475C-8220-5F3B3003B60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2" creationId="{5D75830F-2470-4607-AFAA-39A691C539E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3" creationId="{CDD38DEB-BF15-4A71-AD89-EB32A8390F9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4" creationId="{C9BBF47C-D8C7-4479-85FB-D29F91ADD44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5" creationId="{0FA26EEA-4831-4A0E-BDD3-D11B083250F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6" creationId="{1BDF7BD5-B46F-40F8-99CE-E2D178E0528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7" creationId="{34B2374C-4C18-4AC9-A1E7-8DB776A83B3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8" creationId="{59392045-3D15-4B4F-AC84-4FDA8ACC5B8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69" creationId="{528DC951-B769-4B48-83B0-E34ABA79565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0" creationId="{EFD019EB-29DE-4063-AE2E-F81A83A5CDB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1" creationId="{0FD9244D-C3E1-46F7-A726-D22C751B6F7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2" creationId="{82A6C8A7-5028-4C77-8F7C-57C6353B530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3" creationId="{A227932B-DF4B-428E-9C81-2414FF66C7A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4" creationId="{3BCC8793-8305-486F-B0B0-42F7236B50C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5" creationId="{1EE6D98F-F3B9-4A65-B41C-31A78CA67CB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6" creationId="{BE23D847-1357-4C75-A901-944CCA6CC8E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7" creationId="{07DA4228-7C51-4BBD-B1AA-412ABEDC25C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8" creationId="{108C93CF-DB8E-42A5-AAD9-210A355D693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79" creationId="{DCF5CBF9-50E5-454B-A5DA-E9BA3C137F2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0" creationId="{7FA1F5D9-9B0A-40C8-AF3B-46C0B195068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1" creationId="{37C886E9-DC8B-4230-91E9-DF0F4569690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2" creationId="{B62FD58A-BD23-4C8B-95D6-718F53A86BE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3" creationId="{2D83008B-4D58-4E4C-8408-180398D6F01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4" creationId="{934D53AF-B655-423E-BD11-266E55C7B40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5" creationId="{760374D3-B66E-4376-97BE-9F29BF57027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6" creationId="{4EE03DF0-D375-4DF4-BC66-AEF3B0F3706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7" creationId="{4FFCF160-1B54-4E3A-9A4F-32810EE4F35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8" creationId="{AC00F662-6A00-48BD-AF2E-18906BBF39E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89" creationId="{32F07734-F8DB-4476-B745-7266B489152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0" creationId="{DD52C918-5A00-4FC8-A2EA-170F65ED3FB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1" creationId="{731172A7-9DFB-4CFB-A372-EAE2B790AEE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2" creationId="{9B10DDCE-04D9-4DDD-86B2-281364ADEBF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3" creationId="{16A36120-2F12-4844-9AD9-145A43DA1B8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4" creationId="{782AA72C-A7CD-407C-8ADF-C3F4471C89B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5" creationId="{68B38D9C-D7BF-4AE8-BF11-B0B4BB79B6D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6" creationId="{A0F8D394-92CF-404A-AE22-E27508FA554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7" creationId="{E1086976-876D-4872-B445-28C05B89DC6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8" creationId="{DCBC3C77-4D86-45C9-B67C-8090078BECB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99" creationId="{D611E5F1-F0B4-4DB1-896E-9C5E0083FFA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0" creationId="{4362138E-7B49-49C8-BEE6-280359B3490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1" creationId="{F4D689E3-A14F-4EAF-86C4-FBB52AD6649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2" creationId="{A6C944EC-2343-46F1-8855-AC472934B68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3" creationId="{3ED446AC-5F32-4AEC-9C98-9F59BB8F1D4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4" creationId="{C6CC259D-B074-42C4-B3BD-5913BC0E871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5" creationId="{DCB752EC-EAF3-41A5-8D38-E6DF227DDD1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6" creationId="{D11D059B-9F5F-40DD-B716-85D2CC76265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7" creationId="{82291AF3-A7D5-4598-95BF-23019CBF204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8" creationId="{B492705D-2F8D-4993-BA0D-D97BD79CD2D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9" creationId="{2896C125-7585-415F-A6F9-FA096E820A0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0" creationId="{0377E624-75EA-4051-AD2A-DC3CF8D5A33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1" creationId="{9A34B43A-B861-49F9-9F71-72531277E81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2" creationId="{EC603309-9FC3-4B0C-9DA3-CD6134CCB23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3" creationId="{99B9DEFF-E8ED-4CDD-A7A1-4F8B359BB2A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4" creationId="{8A35ED87-7D38-467C-91D7-AD4C4C3A98A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5" creationId="{EB6A880A-85F5-40DE-A89E-53E7006437E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6" creationId="{EF19C235-5ADC-4B2B-AC3B-0D03D996D63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7" creationId="{B5D66D6F-CB64-41C7-A2BA-FF85754B0E9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8" creationId="{0EC872DC-0B29-414B-B1EE-CE2BC941518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19" creationId="{8D3784C5-464E-4F15-BA51-5F63BBCB1F3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0" creationId="{258850D1-8229-4FE2-B839-F8245469C61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1" creationId="{860BED98-38B4-49D0-B724-C03C2D13097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2" creationId="{D026E24F-BFDB-4C54-9F52-3230371D9B7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3" creationId="{E7A6A39B-1E21-41EC-87A5-7B9B524C308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4" creationId="{79941B27-DE25-4231-B9E7-BE2E3F266C6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5" creationId="{B2748DB4-12A5-42CF-BC1A-862FEFAB9B4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6" creationId="{F1F0DBFD-094D-445D-8982-840B3995249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7" creationId="{F84F7057-01CE-4A28-AEE8-AD62D0BD40E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8" creationId="{62198C80-CF0F-4E45-8B84-1F0D16F9EDC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29" creationId="{CD1E3AEB-306D-4DAC-B310-C917FA2281D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0" creationId="{57DE1B0E-1D5D-4A01-A4D0-7DE36967528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1" creationId="{BD392C5F-BD4F-4937-A7C8-CEBD3521DE5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2" creationId="{DC78D1C6-B3B6-46F1-AB4C-D92AD7B661F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3" creationId="{677DA3F5-35C2-42BC-A592-1D28ABD72F4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4" creationId="{54C3FDBF-90D1-4F62-B7C9-6E9B3B2A432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7" creationId="{39ACFAE5-6A4A-4D61-8146-88FE73E87B6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8" creationId="{887E31BB-6417-49CC-BF35-7ED64AE659D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39" creationId="{D2F33A66-6980-4E04-BE2C-8067F36CD6C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0" creationId="{3BFBB734-BC02-4C4F-8DDA-B9FDF22A5A5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1" creationId="{A0A5F9BB-5313-484A-B04B-09C2178FA44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2" creationId="{1F8DFBE4-8AA7-4F14-98B9-F22894DD557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3" creationId="{02F29A92-E485-4DC3-AA3D-5AB8FCB67D4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4" creationId="{52CE7C31-C261-4718-8633-9335660EE8D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5" creationId="{DF2DA54F-0CE5-4A31-827A-34006F487B4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6" creationId="{39A575A9-00CF-4512-BF42-C5BDD60B4D7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7" creationId="{F2C00C37-128B-4375-9DEF-111E5229C32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8" creationId="{6AF0A7C1-03A4-44AA-8697-3BB22E0B72E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49" creationId="{B8D781DB-1829-43E8-8D85-B2EFA7F1F73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0" creationId="{A6286F07-BB0F-4EA7-A513-5CE7A647B56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1" creationId="{23FFDE93-9ED0-40D3-B58B-3E740D69137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2" creationId="{B4BE0DAB-7978-4A9E-B0CD-B2A47FB1738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3" creationId="{C44BC6C8-CD25-4726-9983-277A4581DF6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4" creationId="{564D9166-F629-4372-9164-B3F98F7D1DD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5" creationId="{C4243072-A504-4080-A63C-BB21E4CB2AD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6" creationId="{4A0E4016-0CFE-4A25-9BB5-211D9BBDC79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7" creationId="{3FD1B236-0ED8-4FE1-A330-99E07D1EE73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8" creationId="{93FC5F27-CC70-43C6-B386-829993424FD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59" creationId="{37C2B017-FC34-41C6-82D1-0F22A20AE5B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0" creationId="{D89CD50E-F616-46B0-9906-6F6DB2E1CEF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1" creationId="{D5EA3540-053B-4C07-93D1-231FD31F9AC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2" creationId="{0ECB2080-47D9-4192-AA67-2457C7BF209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3" creationId="{74A305E6-571F-4C2C-B5D1-CC29A438401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4" creationId="{B459FB81-CAA8-49E9-B12F-5D89D9C785F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5" creationId="{1C48FC02-C2B1-4717-9EC4-3C6D798FBEC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6" creationId="{94F91127-A809-42AE-91C7-5EDBA77766F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7" creationId="{FC00E31F-2C27-4BE5-B0C4-863AFBE9236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8" creationId="{B733C040-701F-4302-ADAF-BD1E3735D44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69" creationId="{8B7DFDD4-C612-4381-88CB-7405EC15C9D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0" creationId="{30A9DE1B-0DD5-4B90-9B5F-A06A4486E15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1" creationId="{2481EA0D-7D8C-4C78-9962-9FFA6D04197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2" creationId="{FF92C349-F13D-4EFB-9099-2482E711B2D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3" creationId="{064CEE6A-3842-4549-A97A-2A1C8E998C5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4" creationId="{C620D59B-A0E3-40C6-8CBC-1ED17D5EC0D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5" creationId="{147354C8-3540-4E0B-9A35-D0C5E722086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6" creationId="{0BBCFBFD-0F3B-48E1-B64A-CF5F1061604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7" creationId="{A5DAFB91-1A91-4A25-92D1-63885F49E26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8" creationId="{570C0245-9EAE-4DBA-A582-F0BB0C1085E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79" creationId="{EFFF6BDC-788E-43BE-9F03-20D69F3B9C1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0" creationId="{2817B324-9CAC-4763-9D51-43442B0EFE0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1" creationId="{CDA13BC9-60D2-498B-B1EC-B370ECDBD60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2" creationId="{EE11273A-2196-443E-B126-5A1F3BB659D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3" creationId="{3F3EE5F1-93C9-4FBD-A59E-BFEFAE1C7B3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4" creationId="{9D94B59B-9AB8-44E6-9497-12727204040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5" creationId="{9B30D68C-0152-4C08-BAB6-EF5DC855498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6" creationId="{A136A976-94C4-45F7-BAFB-FD3E779DD8C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7" creationId="{5FC4FCF3-EC09-4947-8754-7ED9FAAFAB2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8" creationId="{4E21DB8E-ABC8-447E-83D2-99BF2706EFE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89" creationId="{BC11DB0B-4A91-493B-944A-B042C14CDD6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0" creationId="{4E872B0F-DC95-45F5-89B9-106435419C8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1" creationId="{A755B741-352C-4038-ACA6-75FF380B396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2" creationId="{EBF7AD93-B247-4809-B4D8-C5ABB9339A3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3" creationId="{5CC941BB-8ABF-4FDD-AE38-D2934E74A03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4" creationId="{69EC9674-113D-40E7-BCE8-2B553E5454B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5" creationId="{04F107E2-71B1-4387-8915-E6336F24C35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6" creationId="{7EC5E16C-5D31-4F6D-BF3F-3DCA1F287B2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7" creationId="{30E7D1F6-7F5D-4A00-AC1C-4381B41160F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8" creationId="{E725BB42-8F7F-4F0E-B761-C7378F8EB49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99" creationId="{CBCCC0AB-03D0-4E6D-AB08-0FECDADC780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0" creationId="{22C88943-C32E-41C0-9C8A-D16B8558B80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1" creationId="{B5A45E18-04D3-4327-91E2-73F680D27B3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2" creationId="{FA324D00-5737-43AA-8FAF-9E8B6172AD7D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3" creationId="{CD2DC9EF-0F9F-4089-A581-5A465E7F2DE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4" creationId="{F37AA56F-3B12-4AE7-97BE-6D7CEEE249B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5" creationId="{D079D86E-AD9B-442E-AEDD-6D4D710DE0D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6" creationId="{2925C488-E016-45DD-81B3-C51DAE64559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7" creationId="{6951688C-D56F-45EE-8A0F-634B76F7C2B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8" creationId="{75770FD8-BB6D-470C-B999-90789A82E6B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09" creationId="{2DF99A7B-B1EA-4636-ACB2-915C9B0751C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0" creationId="{63ACF42D-BB68-4A46-A581-5BAFE0B6D23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1" creationId="{5BCA4B5B-151C-481C-A966-C0040DD0F75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2" creationId="{5C9C546B-8BDE-4973-BE83-9848FDCA063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3" creationId="{01921C19-7190-4792-B99C-7931798F6DA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4" creationId="{1819BF9F-1862-4530-95DB-A86918DF17E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5" creationId="{90262922-667E-4DAE-89FF-ECC79821ACB5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6" creationId="{658B94AA-586E-4C00-9C58-FAAB7E5E7AD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7" creationId="{C6A23AE2-2DF8-486F-8CC6-5EA62BA6488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8" creationId="{F1A38EF7-56D3-45CE-8CDC-9F503CF977F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19" creationId="{A45BD8EE-E70A-41D9-BC28-B142AC093C5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0" creationId="{08754FA3-8346-418D-B7BD-C417EFB09F7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1" creationId="{D424B50E-B42A-432D-941F-8CEFDE63256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2" creationId="{99898B3C-81E4-42CD-A234-6C1B64D5760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3" creationId="{68095473-3C27-433B-B36F-A25149A194A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4" creationId="{52D5CEE1-D746-4BC3-9982-7D7875F3BBF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5" creationId="{8C0C521E-96A9-4407-8D35-8DB60F14AB4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6" creationId="{53BA274D-B9F0-4E05-9790-5CC71ACE0FE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7" creationId="{573C72DC-E9A8-4985-AD49-E27DF55C962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8" creationId="{2E05F710-0384-4014-9CD4-4BF772A3413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29" creationId="{62288BE2-BB64-4315-AF70-9906C085AB5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0" creationId="{1B8258C0-2F7D-43CB-84CA-259B3AF6028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1" creationId="{B880AD4C-EC9F-4E8D-8359-65D00C86BA8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2" creationId="{0091CDFF-463F-4686-9D67-08E15D5A61A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3" creationId="{3F5C6AF6-4F1B-4C3A-AE72-887E0673C6F4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4" creationId="{0E7FBB42-32DB-4CFB-B390-2D7A6F6CF22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5" creationId="{5AFA964F-C766-4720-9D8F-2236847550A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6" creationId="{DDB3C8C5-81BA-49EC-8D7E-61B864465EB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7" creationId="{4C83C14C-04C1-4C4F-9212-80D300B43E4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8" creationId="{C0B1687E-53FA-4D52-A61F-50A3CC77159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39" creationId="{98D2984A-71ED-4BE0-AF40-C3C42D969C0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0" creationId="{0AE7B16C-50BA-4970-AAC7-CDCE420CBCA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1" creationId="{90D68268-2FA5-41E3-A227-EE92C3D05E7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2" creationId="{85044BE0-05F6-4D20-8905-F67B0D989EA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3" creationId="{FD7E0471-142E-4A97-92FE-03F11ECC464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4" creationId="{25437AA8-85E9-4C84-886B-B9438B1E78F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5" creationId="{BE4495D1-FE66-4DDC-AD3E-221341137F16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6" creationId="{F1822163-A881-4DBC-B7C7-89FEE2A8021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7" creationId="{FC43A552-233D-409B-9DA7-B8A20BCFDC6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8" creationId="{186D4AF2-B01F-4D31-9177-E8E2FA9E3A41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49" creationId="{E0BAFAAC-10EC-485B-9440-4CCF6B1B513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0" creationId="{20D89D1B-8E85-44E0-827A-F23368F40DCB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1" creationId="{64839EC8-2AFB-4974-9F33-5E951E826CF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2" creationId="{EEAF643A-80ED-4751-903C-6BE109B23B9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3" creationId="{469CBB77-25FB-465E-A51E-4733C178162C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4" creationId="{2F9109C5-8B64-4200-8839-AB8B33241BC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5" creationId="{55BDB980-8D65-4579-9688-17AFDAC1030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6" creationId="{69275C02-EA14-4BDB-97B6-31122AE3799E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7" creationId="{8691CA4A-3FB7-4789-9F32-992A14AEA49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8" creationId="{B425796D-2CC4-4063-9B03-A2D03CB8F6BA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59" creationId="{61BB77A4-DDBE-4DF4-994B-17E0D32398E7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60" creationId="{3F1A2746-BE5F-44F8-BC35-F8F2495DBB4F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61" creationId="{480A075E-89A9-4216-A236-B4C2626653C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62" creationId="{82F5840D-286C-4118-8244-993CF83FF22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63" creationId="{27146BD3-FC12-4F53-99B3-D0B2F1319BD8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64" creationId="{7F6A5652-531A-47EF-84F1-FFCC0E962000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265" creationId="{97FE6FC2-4692-4DE4-87A6-64592EEAE06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399" creationId="{199CB766-21F6-4D61-94F3-4BD173B5F77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1" creationId="{5657405B-980D-414A-A93E-254A60BBC14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2" creationId="{3BCB76AE-6B36-49A3-BFF2-40D999272BC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3" creationId="{D83A0853-63F8-4FF7-8EAB-BAB98058B86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4" creationId="{AD6EB239-810A-45B6-96F0-396223A7350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5" creationId="{7DF814CE-5308-4E64-8953-DDF9279C783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6" creationId="{D20CA7BD-859D-49A1-9A87-0BA737596F7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7" creationId="{6C7AED64-EC4B-4688-87A9-7E51FD42C9E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8" creationId="{1385DBC5-573D-4008-8612-C8C76B836E6E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09" creationId="{23B2205A-79E7-4F82-8C50-D52FC4D4CC0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10" creationId="{979A8BAB-16E9-4884-9802-B8140479412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11" creationId="{5FF4EF78-30A0-46BA-A1B0-411D4AE5617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12" creationId="{2BD4FA31-A558-418C-850C-BB6F92C2B89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13" creationId="{1CD14901-2C74-4B95-8BE7-BDB8823D5CD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14" creationId="{8769D1A7-75F1-4EB9-9174-4652C7966AA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15" creationId="{A38822FF-BB8F-41CD-B0BA-4D23A2E8775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16" creationId="{9A42ACBD-7114-47A5-A2FF-C7F7FF047E4D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26" creationId="{A9C78F8F-D0A6-428E-9CC7-C42DAF76D82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27" creationId="{4B9DF5A1-78CD-4448-8B25-93CC348AA137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28" creationId="{7FDF6E60-B3DB-4E07-AD1F-99CFF84AA59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29" creationId="{05EE732B-9B42-4B52-B189-125B3F17EBD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0" creationId="{D9E8E887-E734-4CDC-8A71-415D2A8696F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1" creationId="{00633E79-3116-4EAC-A3D8-6A07C8BBB45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2" creationId="{F837695F-6DEF-422B-AEA4-933202B7668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3" creationId="{1F683620-6412-4D84-8C8E-0408A78565C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4" creationId="{ABD349CC-C960-44E1-9B1A-286268ABD6F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5" creationId="{6F550017-4202-4B5C-BD86-68C96DA9023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6" creationId="{796D5E13-34FB-48EA-8023-1AD36043D13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7" creationId="{630C1471-E3D4-429C-9E39-68BB2580E74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8" creationId="{F499B483-FFDA-4F87-884D-CF7DB305BDC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39" creationId="{AA2CC1F1-8C5F-44B5-A817-EF35A137EEF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0" creationId="{B233ACA7-50DC-478F-9E24-3BF32240A51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1" creationId="{E11DA81E-D92A-4E1E-965D-1BD9925BC82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2" creationId="{6CC1F897-5887-4C56-9EF3-1D73FBD9149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5" creationId="{9F19F76E-4D96-460E-85EF-2F39952CC02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6" creationId="{335F0EB1-726A-4351-9F44-4766150EB4D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7" creationId="{357B1987-C627-4011-A871-2B34DE46CB4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8" creationId="{4BFDE297-7B52-4104-9232-D43CD4E7665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49" creationId="{DBFEB68E-65C3-48D1-8137-47088B96DF6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0" creationId="{4184461F-60A4-4995-A3AC-5B47797D0F4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1" creationId="{CA3F3788-CE5E-4C0B-88B5-9E40542E37A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2" creationId="{F6F39107-60ED-42BF-9BB4-A62EB800740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3" creationId="{80B479E1-A7E3-4470-804C-07A6CCAA538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4" creationId="{3D03CF25-B8D4-4688-93B0-ACFA0E62A6B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5" creationId="{78D149AC-2C25-46C9-AC25-AFBD6BC0CD2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6" creationId="{24E2845F-71F9-4EAE-81F1-0143CE9837A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7" creationId="{16CB5979-CA62-476F-82DA-E623FAF92ED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8" creationId="{81C16F3C-632A-4CDB-A52F-2DB4721AE38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59" creationId="{A8D8DCF5-4271-4D86-B2A8-4DBC1B3304C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60" creationId="{7D743A70-46EB-4993-AC92-8DD21176FC3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61" creationId="{C7962965-7F8F-4500-9267-0379F3226D01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63" creationId="{9366056A-59DF-4C8C-8A77-94FC9D08CF7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64" creationId="{E9DB8844-EE3E-43F7-B492-78A9EAB78848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65" creationId="{ADEB2557-2155-41D8-9B21-103A7275B3CB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66" creationId="{B23DC820-D28C-49C1-BABB-37A9DBE01566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67" creationId="{195F9295-54D4-4A00-840E-723EA6E31D5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68" creationId="{D847424E-65E6-47A1-852F-9B4CE7C6218C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69" creationId="{F7247AAB-B777-4611-A527-75785FFD6EE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0" creationId="{2763B5A1-4CE6-41BF-82AE-742F9D170D8C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1" creationId="{C72A5D43-D200-4650-9897-AEE858E24AFB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2" creationId="{2F1C95F2-4180-4B4D-8AC8-C9D3FDC55B3E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3" creationId="{CE0DCD45-E433-4D1C-A9BD-2DC5EC3E3160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4" creationId="{0E65962F-9A13-467A-83F4-3ECF25DAF9DD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5" creationId="{538AF544-4DDD-42FD-9137-CDBC78553A0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6" creationId="{0848EEBF-9AFC-4408-A5E2-2EB3B23DFCA7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7" creationId="{C62EC5CD-0A87-46F1-BF96-08005E9753DF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8" creationId="{68F90EC1-67D5-4C76-9818-67FD663A8DA4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479" creationId="{B3EC09BD-03B1-4B37-AAA6-2BECE62E87B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1" creationId="{FD2FAF7E-A92F-43E8-9D74-EEE53E90DFE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2" creationId="{36387A6E-B872-4229-A7CD-72D3D7A44FB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3" creationId="{21AB80F9-DD3E-41C4-8DB9-622324A365F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4" creationId="{6E3BAA9C-8610-4962-BDF5-6EAD618AD46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5" creationId="{5DDE29EB-4653-41DA-903C-89446EF4CBCE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6" creationId="{8DFDE7B8-D99F-4D2B-A6CA-6A8970AE4FB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7" creationId="{CD6CA143-BDF5-4FC6-8E99-BCA3220ECEE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8" creationId="{4276961A-634B-45F4-A79F-920CFBBA04E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89" creationId="{AA5C8D59-9B06-44EF-A917-313D3419059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0" creationId="{68CA6683-2A87-4CC6-ADF2-74CFE40F693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1" creationId="{06486266-825D-4F0E-917D-3441E6D474C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2" creationId="{21306BE2-B776-4D4F-BF8C-A4BD31EBD5C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3" creationId="{9C796067-6384-4B76-89AE-6093F515850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4" creationId="{D945DCF3-E96C-4A19-B38B-598907E85EDD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5" creationId="{108B8C48-2B9F-4255-9685-6E6C3038179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6" creationId="{8B88072D-7F1E-4C2E-B6F9-DCD16F8F97E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7" creationId="{FE56358D-4A18-456B-B1A6-DF15A54FCA1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499" creationId="{FABB6484-0C80-497D-84DF-8C81BA71B29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0" creationId="{AD00848E-B219-4E31-BACA-163F656E87F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1" creationId="{263DB112-A3CD-466B-8299-6FA9D0A2011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2" creationId="{7C709BAD-1AB5-4652-B1F3-75B41CAA702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3" creationId="{066E7988-1028-4F2A-853C-BF29FA29BE5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4" creationId="{53895C0B-8AA9-4DC1-848E-9833DC99522D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5" creationId="{D36CFB1D-5FD2-4276-A0B2-7C94A2DF91B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6" creationId="{D4949F28-D8CF-4B99-817A-157E3C47FEC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7" creationId="{2B6522FD-9784-4322-B65D-184A82395A1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8" creationId="{5824AF76-502C-4CBD-8CCB-1DE6CFC0B15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09" creationId="{488BADA1-15B6-44D5-80D7-8FAB66910FA7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10" creationId="{6F72D9CB-A0AF-4F3A-8737-D34B560AC72E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11" creationId="{DF537AD1-F7EE-4605-9041-DA329486BC2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12" creationId="{B4FF757E-FFD7-4622-AA87-386EA6FF910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13" creationId="{809E471F-0D49-4F00-BF58-BCEF617CCB97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14" creationId="{BB5343BD-6E0F-485E-BF2E-4DAB460B6F9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15" creationId="{2B696531-DCA5-4D7A-97A2-978DEA530A6B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17" creationId="{79409296-81D6-4481-AAB0-CBC2B0E1C0C1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18" creationId="{3FD21A6D-A1CF-4FD2-8BA9-35D1134D1DE5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19" creationId="{94140C0D-5A1B-4C0A-833C-0F730968AA0D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0" creationId="{6D7B158F-4DEF-44B2-B2C9-387883DCABFA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1" creationId="{4B110063-C800-4CDA-A384-5CA5EE8D3A1F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2" creationId="{8A5F18A6-CC79-4580-BED1-C46862870B99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3" creationId="{6A0BCC5F-6DC6-4446-9413-7ACD36BD4E21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4" creationId="{08074036-102D-4A68-8B3E-CE58013AA32B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5" creationId="{A385A39C-9D0A-4969-B1A5-E07B6388C5B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6" creationId="{BDBC51EA-E677-4CE4-B8B3-99B515A64980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7" creationId="{28120246-402E-4540-9035-92B03A514D26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8" creationId="{258020DA-D169-4109-AC94-24572F42A7D5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29" creationId="{0FA523E1-C9BA-419E-8354-813C15349F5F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30" creationId="{25FA589F-1553-40A7-B38F-B54BCC6742AB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31" creationId="{3F22FDA1-D837-4BE3-B4DE-4B26D8DC3FEF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32" creationId="{C665E1C9-07FA-417F-AB6A-508CA1A9504D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33" creationId="{D486C3D5-D2D3-4712-9A22-1EF4F785AF3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35" creationId="{204BD9A5-22D1-4BD3-BEC0-2B9A09181AB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36" creationId="{19335992-9115-45F5-8587-92ED5384A68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37" creationId="{3DEA7948-1C38-4C87-9166-F7524098681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38" creationId="{09FFD60E-1407-4ACE-9CEB-5DEFB8990787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39" creationId="{3EE7C901-9C6A-4DAF-8E1B-FC51CEBE2BD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0" creationId="{05D4B3E7-83EB-4544-8030-CDCE425CA00D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1" creationId="{8A8CB04E-3509-4C5A-9576-06DD0AB8088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2" creationId="{D04ED732-B1C7-4BA4-9F4F-C66C9CE67C0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3" creationId="{14166625-523B-4257-B619-C2EADC87547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4" creationId="{E504B45B-8CD0-4BB6-BE8E-948487FF654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5" creationId="{D74162A4-79CE-4606-A72A-5F7417C7BF46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6" creationId="{481E2AC0-50D3-4438-A72F-EC8EC929504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7" creationId="{518471BC-515E-4D3E-904A-D78CFC2E0D9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8" creationId="{C9110E55-304F-44DC-B5D5-1A30BD2480F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49" creationId="{B15F4727-DDAE-4789-90C6-62B38143D20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50" creationId="{455E9A3A-E4A1-4B76-A598-3C35314A5452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51" creationId="{22C18537-610F-4537-AD37-E93381C1A032}"/>
          </ac:cxnSpMkLst>
        </pc:cxnChg>
        <pc:cxnChg chg="mod topLvl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55" creationId="{A85712D9-E308-4124-A6EA-B7B68A233913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58" creationId="{844672D8-0DAB-416D-9A03-3C6B9B2645A2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559" creationId="{49F53A9A-D648-42A4-B1DE-96126F7D8DE7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67" creationId="{FCE7951B-F1F3-41C1-9F26-C42EA28899C1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68" creationId="{3F704796-D390-4CB0-A659-68D129AA331F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69" creationId="{7F5B1A67-4EF2-4C16-9740-70CE69969E8D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0" creationId="{4CB0C0A4-0DFA-4067-95E8-711F6C0A0DE8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2" creationId="{E0AF809E-7C42-42E5-9AEF-609A4241443B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3" creationId="{48CBA2A9-322D-4A27-96B9-3D2925F5881A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4" creationId="{098047D5-18BD-4563-ABEC-84E053077C61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5" creationId="{371175DC-72F0-4447-885D-F3B3E8736EE2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6" creationId="{37C6A4B3-EA53-4B39-BF45-9CD7C2BC3408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7" creationId="{FE887219-600F-401C-AF81-42E4AD983A37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8" creationId="{1CB9D5F3-CAA9-4D80-8D04-08C3A8F0D0F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79" creationId="{BB7B45D7-4FCF-434B-AC2A-2C916ADBFD6A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0" creationId="{5102AC44-11D2-46AD-9FFF-FE61E85A955E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1" creationId="{9D361DA2-BAF3-488E-9EC6-15676D9E1AA0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2" creationId="{7119E2A3-3236-4CA6-85BE-E7189305C345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3" creationId="{8A81D311-C8DF-4E62-8F8A-E56BF30A3A37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4" creationId="{96CF7B9B-247B-422D-AC7D-315931E13BE0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5" creationId="{1FBC069C-6F09-4656-AEC8-233FDEB631C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6" creationId="{BE0EEB0A-4122-450F-B2C6-416D1E34D05C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7" creationId="{5C70A61E-8264-469A-8EB9-B5F0A3A39F9D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588" creationId="{59623D11-2899-4A2C-AF08-8F97E32F081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0" creationId="{7B526D66-E3A8-4470-8072-7857DD64CA4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1" creationId="{75D441F7-D48B-413D-9E96-371A9136E49E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2" creationId="{4152AFF7-E5CE-4339-8C6A-2B4EAD72E98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3" creationId="{16CA68DC-7F62-433D-B49B-C02B2DBC1C8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4" creationId="{EDC3067C-C26F-43B8-84A5-A1B32762F3C7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5" creationId="{661D392C-74FB-4AE6-BD00-E47BE2788AE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6" creationId="{49F392C1-A61F-4D4A-9C0D-3ED03112774C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7" creationId="{0DD6F805-652C-414B-9D58-AA588BC557F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8" creationId="{D08F797E-5EC3-4A18-BCCD-113F166107E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599" creationId="{A2749C78-299A-475C-910A-A923C772E28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0" creationId="{F5343990-9AFB-4485-B82B-868F1D4690C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1" creationId="{B2BD45EF-B01F-4756-9DB4-D1D8E354FFB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2" creationId="{3144911C-390D-42BF-9115-8919B20370EE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3" creationId="{ABDE9D47-9DE6-4409-BAC5-AEC5D2090D0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4" creationId="{C3E7C5D3-4A19-4F89-BBDF-BB0B4D53610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5" creationId="{73EE2B99-6BA9-4034-951F-BFC18505EB0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6" creationId="{3A4508B0-8EAC-4C76-AC4F-045961BEAD3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8" creationId="{A44D6E93-B2C1-4BE3-93F9-0E3DE7B9C25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09" creationId="{365CE989-DCD8-47FD-A3F0-5C00554CF83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0" creationId="{C90C32D4-24A5-4230-A57C-865EB66C3B4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1" creationId="{C6630151-14B8-4ACB-94D1-A07EFF3EEB4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2" creationId="{CC7E9B1F-9A97-4DFB-AB0B-A03E45CCB7A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3" creationId="{848A33B7-4228-4B4D-947E-00FD30E7DC6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4" creationId="{E4085191-4964-49F0-BA9E-5CA0F3313C7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5" creationId="{902437FF-499F-4A66-A410-51AAA8DBCEA0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6" creationId="{5E3D78A7-13EB-44BD-88C2-08C0BCB2B78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7" creationId="{53C6B56F-867C-4613-B1A7-D3F2DBFB3598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8" creationId="{98EF5A0E-7CAB-4AA2-9010-66E9F8DC761A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19" creationId="{B7B37D5E-8A2C-4638-AB42-9420CF5437F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20" creationId="{3455AE66-7D75-4AB1-8A09-DBA0FAC3BE9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21" creationId="{95EC5276-3506-4C77-9617-78BCAE7EB667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22" creationId="{D27E3CF7-608F-4FC8-BD94-E3349992760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23" creationId="{3F47B881-69EB-46D8-8831-E4B33310F16D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24" creationId="{052938BB-56DB-498B-B2D1-3F5BD5FAE806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25" creationId="{F9B7A28F-659D-40F0-9E02-5F3148497155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26" creationId="{DC49002D-3AF7-4D7E-B64D-34E330694DF9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27" creationId="{85A59E0E-1005-4A32-AD5B-7E654EC32BA1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28" creationId="{20F918B5-7DE6-425B-8B75-8FA6009B1FA9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29" creationId="{27FB588B-EE4F-4B08-8B2F-2D001022E3C3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0" creationId="{53CDDB11-484C-4B66-9924-5ABFA4E6969D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1" creationId="{FC4366CF-F395-4156-B547-02EB40821B67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2" creationId="{2FBDBEA6-D4B3-44AA-AC34-441FEDD7FBA1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3" creationId="{7E3B22C9-03A0-4D33-AF89-B987B3BACF10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4" creationId="{A80A4C40-F6F6-42DF-90AD-CB7888AAA56B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5" creationId="{1014A416-0E59-461E-B410-8CD983F7EDC2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6" creationId="{AFD676B0-8431-46DF-9C7D-DAC23FE23BDC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37" creationId="{D2D94AEB-D160-4528-9D4F-5A91396ED36F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38" creationId="{727BD6BA-C3AD-46FE-BF5F-C53DB66E4E19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39" creationId="{402D1F27-5163-4920-8090-F66A426121E6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40" creationId="{0AD49A32-A892-4171-983B-EF6A0EB6D5C8}"/>
          </ac:cxnSpMkLst>
        </pc:cxnChg>
        <pc:cxnChg chg="mod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41" creationId="{EB4E9F27-39B7-4241-A1BA-DE431545582E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43" creationId="{E6CB59A4-2B03-49E4-9658-F2C32ED01768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44" creationId="{36E2169F-A373-4A42-8E18-2252998841F7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45" creationId="{AAD805C5-F739-40CB-B010-93F42A7842F3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46" creationId="{69715A0E-30E5-4BDD-990C-84487C4ED68C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47" creationId="{ADDF19E6-1419-42E6-BAD7-7EBFB7B57B27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48" creationId="{F4276D02-496D-46EE-B94E-4E0647FF282D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49" creationId="{0C99448C-A816-4483-90E2-5E5FC002992F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0" creationId="{50DEC91F-B6CC-4BBB-982A-D185A17BDFEC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1" creationId="{D632AFA0-7501-4E96-9B56-C95C7602962C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2" creationId="{7F7FDC48-E01E-4A31-A07F-FBC8461FAC2B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3" creationId="{39EA62B8-E3A3-4B07-8F6B-ED24194EF320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4" creationId="{D9992E41-7DE4-4A9E-91C3-9ECC28C987EB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5" creationId="{392B7DEC-A6AA-4395-82E7-E113532FBF12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6" creationId="{55AE6B06-2F0C-4D3A-AD83-D073D42956DB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7" creationId="{444EC7D8-2DAC-4A2A-AF79-E1C587A1FDAC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8" creationId="{B9310ED5-C4D9-43FC-B9DD-C1B6913D50DE}"/>
          </ac:cxnSpMkLst>
        </pc:cxnChg>
        <pc:cxnChg chg="mod topLvl">
          <ac:chgData name="Polona Le Quesne Stabej" userId="9a3da78b-eb26-42b3-8962-8b2e1fe7ef27" providerId="ADAL" clId="{C0707E13-9084-4F27-9584-437A27E2DC42}" dt="2022-05-12T00:36:39.265" v="925" actId="164"/>
          <ac:cxnSpMkLst>
            <pc:docMk/>
            <pc:sldMk cId="4036299830" sldId="349"/>
            <ac:cxnSpMk id="659" creationId="{4462FA08-6E92-4BFC-821C-A47329BF6C4B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60" creationId="{F44F63A6-378D-4DA9-A15C-4A15CFD68C34}"/>
          </ac:cxnSpMkLst>
        </pc:cxnChg>
        <pc:cxnChg chg="mod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61" creationId="{797F1117-9067-435B-9D3D-EC00098061F7}"/>
          </ac:cxnSpMkLst>
        </pc:cxnChg>
        <pc:cxnChg chg="mod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62" creationId="{226449E9-637B-46C9-94E2-7761CC997E07}"/>
          </ac:cxnSpMkLst>
        </pc:cxnChg>
        <pc:cxnChg chg="mod topLvl">
          <ac:chgData name="Polona Le Quesne Stabej" userId="9a3da78b-eb26-42b3-8962-8b2e1fe7ef27" providerId="ADAL" clId="{C0707E13-9084-4F27-9584-437A27E2DC42}" dt="2022-05-12T00:52:56.862" v="1041" actId="164"/>
          <ac:cxnSpMkLst>
            <pc:docMk/>
            <pc:sldMk cId="4036299830" sldId="349"/>
            <ac:cxnSpMk id="664" creationId="{321F9D7C-94BE-4EBB-9DDF-4744D671AFC7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71" creationId="{A6032F03-0746-4D1F-846F-540BF55629E3}"/>
          </ac:cxnSpMkLst>
        </pc:cxnChg>
        <pc:cxnChg chg="mod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672" creationId="{FDF57599-EDB4-4BB9-82AB-1C4C578915EF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75" creationId="{884F61F9-7709-4CA9-AD48-EF959194B062}"/>
          </ac:cxnSpMkLst>
        </pc:cxnChg>
        <pc:cxnChg chg="mod topLvl">
          <ac:chgData name="Polona Le Quesne Stabej" userId="9a3da78b-eb26-42b3-8962-8b2e1fe7ef27" providerId="ADAL" clId="{C0707E13-9084-4F27-9584-437A27E2DC42}" dt="2022-05-12T00:52:56.862" v="1041" actId="164"/>
          <ac:cxnSpMkLst>
            <pc:docMk/>
            <pc:sldMk cId="4036299830" sldId="349"/>
            <ac:cxnSpMk id="676" creationId="{78E7DB56-F89F-4543-BF61-9C4978DC699A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78" creationId="{2A610800-FADD-441E-90EB-16FCBF650803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0" creationId="{5C6BA6DF-0FD1-424F-BA77-D30B458BD0BA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1" creationId="{F8B391BF-0B16-4447-A595-2F29E1593564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2" creationId="{49231807-ABD3-4259-86E4-533FF0CA7937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3" creationId="{06F9F3F2-B13D-401E-8E9F-525AFAF843AA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4" creationId="{A63DA739-8EEE-4B09-8614-6E0DF59F46BE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5" creationId="{47434DD2-AB51-4937-9D34-7459F4C4701E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6" creationId="{E129E40A-FC9C-4019-A6F2-728A11E1C9FD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7" creationId="{00286D4C-8A04-438F-B778-B8DF26C2E057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8" creationId="{F3965EA7-977B-4EF5-A2B7-2C0C28E60B24}"/>
          </ac:cxnSpMkLst>
        </pc:cxnChg>
        <pc:cxnChg chg="add del mod">
          <ac:chgData name="Polona Le Quesne Stabej" userId="9a3da78b-eb26-42b3-8962-8b2e1fe7ef27" providerId="ADAL" clId="{C0707E13-9084-4F27-9584-437A27E2DC42}" dt="2022-05-12T00:36:30.136" v="923"/>
          <ac:cxnSpMkLst>
            <pc:docMk/>
            <pc:sldMk cId="4036299830" sldId="349"/>
            <ac:cxnSpMk id="689" creationId="{2F0B0F16-3B51-4774-B92A-D71D392FF8D7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2" creationId="{6A9BCFC2-FD31-40F5-A388-60F9135E1529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3" creationId="{82BEEE9E-18D6-4ECF-A942-3CD5CD3DE66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4" creationId="{7CFD8B16-761A-460F-9C0C-3E635BD28B7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5" creationId="{55B31744-8F57-4B90-9C0F-D763A196214D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6" creationId="{4CB4C5C5-CA9B-42B5-93EE-65B858BE185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7" creationId="{FBFF3458-F208-4707-9B44-08215CBBDD1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8" creationId="{8B6DF5F6-7F1F-4CBC-A09F-7E0005559BC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699" creationId="{79E5B0A1-B31C-4058-A005-03B21C891BA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0" creationId="{7E73998F-F339-4C29-853B-325C9FC4D385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1" creationId="{0D908EBB-BD98-467D-B334-698A531BC8E4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2" creationId="{9E5B6663-6C36-4609-B295-C020E1B2353B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3" creationId="{383166CF-F02B-43FC-A7BF-4D4D3D775DA1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4" creationId="{5422913D-04D3-4AFB-BAE9-AC823A828733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5" creationId="{9669AF21-77AB-48EA-B446-FF41A69E684E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6" creationId="{7FB40FA2-7FBD-4843-8D10-6E86BB01B49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7" creationId="{D85103C8-9FA3-4B06-9D4A-ED2A786CFB1F}"/>
          </ac:cxnSpMkLst>
        </pc:cxnChg>
        <pc:cxnChg chg="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08" creationId="{372A5C5B-0F5E-466F-9842-DFFD45C3ADF8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0" creationId="{D7C29F73-D5DA-447A-9411-EC7EDC59B780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1" creationId="{3379A2B5-62BD-4F9A-AA0A-4D0BFD4E9EF2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2" creationId="{2B45A8AE-B059-499F-983D-010F88FEAFE4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3" creationId="{40B83102-0932-4902-8AF6-2C6E938B393B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4" creationId="{3E8AAEC2-A14E-4A59-9C07-E55306445B48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5" creationId="{7A314D34-EA0D-47BD-9EAA-70E531E91913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6" creationId="{664D9F7D-69F8-4964-B042-67281174AC16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7" creationId="{FA9A4538-CCA3-4A7D-ACE6-2F2A95D5BA11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8" creationId="{4B9C4D77-A6DA-4B6B-B4E0-3BFD25832117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19" creationId="{3C1AB965-3F18-445A-82B0-0C54935C6D11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20" creationId="{1FE90130-8F66-4050-B0F8-A3768F5D0706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21" creationId="{B0467FD0-8A86-405E-8043-09125817A4C1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22" creationId="{E318A73C-FA28-43C0-99BD-B186F3AD26AC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23" creationId="{C9DC019E-A646-41DF-9713-E81360EC75A0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24" creationId="{9402A593-4C53-435C-9DE5-7D3303E6619C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25" creationId="{770FFAD4-5E63-468F-8CA7-A7F2DEC1198C}"/>
          </ac:cxnSpMkLst>
        </pc:cxnChg>
        <pc:cxnChg chg="add mod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26" creationId="{DE398E96-0D29-4EB2-97B3-AE068CFABB10}"/>
          </ac:cxnSpMkLst>
        </pc:cxnChg>
        <pc:cxnChg chg="add mod">
          <ac:chgData name="Polona Le Quesne Stabej" userId="9a3da78b-eb26-42b3-8962-8b2e1fe7ef27" providerId="ADAL" clId="{C0707E13-9084-4F27-9584-437A27E2DC42}" dt="2022-05-12T00:54:18.584" v="1052" actId="164"/>
          <ac:cxnSpMkLst>
            <pc:docMk/>
            <pc:sldMk cId="4036299830" sldId="349"/>
            <ac:cxnSpMk id="730" creationId="{C502101A-B6AD-4E30-960A-8268835FBC32}"/>
          </ac:cxnSpMkLst>
        </pc:cxnChg>
        <pc:cxnChg chg="mod topLvl">
          <ac:chgData name="Polona Le Quesne Stabej" userId="9a3da78b-eb26-42b3-8962-8b2e1fe7ef27" providerId="ADAL" clId="{C0707E13-9084-4F27-9584-437A27E2DC42}" dt="2022-05-12T00:57:50.478" v="1089" actId="165"/>
          <ac:cxnSpMkLst>
            <pc:docMk/>
            <pc:sldMk cId="4036299830" sldId="349"/>
            <ac:cxnSpMk id="774" creationId="{AF2B8808-5D7C-4429-9F3A-03E70CBC52D2}"/>
          </ac:cxnSpMkLst>
        </pc:cxnChg>
        <pc:cxnChg chg="mod topLvl">
          <ac:chgData name="Polona Le Quesne Stabej" userId="9a3da78b-eb26-42b3-8962-8b2e1fe7ef27" providerId="ADAL" clId="{C0707E13-9084-4F27-9584-437A27E2DC42}" dt="2022-05-12T00:54:42.886" v="1056" actId="164"/>
          <ac:cxnSpMkLst>
            <pc:docMk/>
            <pc:sldMk cId="4036299830" sldId="349"/>
            <ac:cxnSpMk id="784" creationId="{0B1A5A97-A6A0-48D4-8BC8-6E99645D2F5C}"/>
          </ac:cxnSpMkLst>
        </pc:cxnChg>
        <pc:cxnChg chg="mod">
          <ac:chgData name="Polona Le Quesne Stabej" userId="9a3da78b-eb26-42b3-8962-8b2e1fe7ef27" providerId="ADAL" clId="{C0707E13-9084-4F27-9584-437A27E2DC42}" dt="2022-05-12T00:55:03.093" v="1060" actId="164"/>
          <ac:cxnSpMkLst>
            <pc:docMk/>
            <pc:sldMk cId="4036299830" sldId="349"/>
            <ac:cxnSpMk id="799" creationId="{ACFCB094-52F6-49C4-9145-953851EE49C9}"/>
          </ac:cxnSpMkLst>
        </pc:cxnChg>
        <pc:cxnChg chg="mod topLvl">
          <ac:chgData name="Polona Le Quesne Stabej" userId="9a3da78b-eb26-42b3-8962-8b2e1fe7ef27" providerId="ADAL" clId="{C0707E13-9084-4F27-9584-437A27E2DC42}" dt="2022-05-12T00:41:01.749" v="985" actId="164"/>
          <ac:cxnSpMkLst>
            <pc:docMk/>
            <pc:sldMk cId="4036299830" sldId="349"/>
            <ac:cxnSpMk id="1028" creationId="{71D6484C-E514-4EEF-A070-62C5C3F40381}"/>
          </ac:cxnSpMkLst>
        </pc:cxnChg>
        <pc:cxnChg chg="del mod topLvl">
          <ac:chgData name="Polona Le Quesne Stabej" userId="9a3da78b-eb26-42b3-8962-8b2e1fe7ef27" providerId="ADAL" clId="{C0707E13-9084-4F27-9584-437A27E2DC42}" dt="2022-05-12T00:27:48.539" v="860" actId="478"/>
          <ac:cxnSpMkLst>
            <pc:docMk/>
            <pc:sldMk cId="4036299830" sldId="349"/>
            <ac:cxnSpMk id="1029" creationId="{36E95CBC-B582-45BE-933B-029F30AC5AA8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1032" creationId="{CDC2583E-07CD-4F9F-9E44-6AF42CBC0054}"/>
          </ac:cxnSpMkLst>
        </pc:cxnChg>
        <pc:cxnChg chg="mod topLvl">
          <ac:chgData name="Polona Le Quesne Stabej" userId="9a3da78b-eb26-42b3-8962-8b2e1fe7ef27" providerId="ADAL" clId="{C0707E13-9084-4F27-9584-437A27E2DC42}" dt="2022-05-12T00:42:37.043" v="1013" actId="164"/>
          <ac:cxnSpMkLst>
            <pc:docMk/>
            <pc:sldMk cId="4036299830" sldId="349"/>
            <ac:cxnSpMk id="1042" creationId="{FEBF3FAB-6561-4D5B-948C-D242E9C5885A}"/>
          </ac:cxnSpMkLst>
        </pc:cxnChg>
      </pc:sldChg>
      <pc:sldChg chg="addSp delSp modSp mod ord modAnim">
        <pc:chgData name="Polona Le Quesne Stabej" userId="9a3da78b-eb26-42b3-8962-8b2e1fe7ef27" providerId="ADAL" clId="{C0707E13-9084-4F27-9584-437A27E2DC42}" dt="2022-05-24T00:31:08.002" v="10947" actId="114"/>
        <pc:sldMkLst>
          <pc:docMk/>
          <pc:sldMk cId="2118347160" sldId="350"/>
        </pc:sldMkLst>
        <pc:spChg chg="del mod">
          <ac:chgData name="Polona Le Quesne Stabej" userId="9a3da78b-eb26-42b3-8962-8b2e1fe7ef27" providerId="ADAL" clId="{C0707E13-9084-4F27-9584-437A27E2DC42}" dt="2022-05-23T09:54:43.915" v="7795" actId="478"/>
          <ac:spMkLst>
            <pc:docMk/>
            <pc:sldMk cId="2118347160" sldId="350"/>
            <ac:spMk id="2" creationId="{050E9FCB-3E07-C5B8-E670-A324D543CF4E}"/>
          </ac:spMkLst>
        </pc:spChg>
        <pc:spChg chg="add mod">
          <ac:chgData name="Polona Le Quesne Stabej" userId="9a3da78b-eb26-42b3-8962-8b2e1fe7ef27" providerId="ADAL" clId="{C0707E13-9084-4F27-9584-437A27E2DC42}" dt="2022-05-24T00:31:01.968" v="10946" actId="14100"/>
          <ac:spMkLst>
            <pc:docMk/>
            <pc:sldMk cId="2118347160" sldId="350"/>
            <ac:spMk id="2" creationId="{56F97A82-49E1-4C0A-9942-52EC0208C1E8}"/>
          </ac:spMkLst>
        </pc:spChg>
        <pc:spChg chg="mod">
          <ac:chgData name="Polona Le Quesne Stabej" userId="9a3da78b-eb26-42b3-8962-8b2e1fe7ef27" providerId="ADAL" clId="{C0707E13-9084-4F27-9584-437A27E2DC42}" dt="2022-05-18T10:09:49.918" v="5766" actId="1076"/>
          <ac:spMkLst>
            <pc:docMk/>
            <pc:sldMk cId="2118347160" sldId="350"/>
            <ac:spMk id="3" creationId="{F4451645-682B-48BA-8B04-069088F22E4A}"/>
          </ac:spMkLst>
        </pc:spChg>
        <pc:spChg chg="mod">
          <ac:chgData name="Polona Le Quesne Stabej" userId="9a3da78b-eb26-42b3-8962-8b2e1fe7ef27" providerId="ADAL" clId="{C0707E13-9084-4F27-9584-437A27E2DC42}" dt="2022-05-24T00:29:53.896" v="10920" actId="14100"/>
          <ac:spMkLst>
            <pc:docMk/>
            <pc:sldMk cId="2118347160" sldId="350"/>
            <ac:spMk id="4" creationId="{D9927C39-6E75-495F-AC7A-E6E841FAB4DE}"/>
          </ac:spMkLst>
        </pc:spChg>
        <pc:spChg chg="mod topLvl">
          <ac:chgData name="Polona Le Quesne Stabej" userId="9a3da78b-eb26-42b3-8962-8b2e1fe7ef27" providerId="ADAL" clId="{C0707E13-9084-4F27-9584-437A27E2DC42}" dt="2022-05-24T00:31:08.002" v="10947" actId="114"/>
          <ac:spMkLst>
            <pc:docMk/>
            <pc:sldMk cId="2118347160" sldId="350"/>
            <ac:spMk id="5" creationId="{E1CD5869-3A00-4DFE-84D0-3A3768C42B8A}"/>
          </ac:spMkLst>
        </pc:spChg>
        <pc:spChg chg="mod topLvl">
          <ac:chgData name="Polona Le Quesne Stabej" userId="9a3da78b-eb26-42b3-8962-8b2e1fe7ef27" providerId="ADAL" clId="{C0707E13-9084-4F27-9584-437A27E2DC42}" dt="2022-05-24T00:28:43.622" v="10906" actId="1076"/>
          <ac:spMkLst>
            <pc:docMk/>
            <pc:sldMk cId="2118347160" sldId="350"/>
            <ac:spMk id="6" creationId="{CB987060-08FC-4CCF-8529-9DD8ABF63CBB}"/>
          </ac:spMkLst>
        </pc:spChg>
        <pc:spChg chg="del">
          <ac:chgData name="Polona Le Quesne Stabej" userId="9a3da78b-eb26-42b3-8962-8b2e1fe7ef27" providerId="ADAL" clId="{C0707E13-9084-4F27-9584-437A27E2DC42}" dt="2022-05-18T10:06:31.703" v="5668" actId="478"/>
          <ac:spMkLst>
            <pc:docMk/>
            <pc:sldMk cId="2118347160" sldId="350"/>
            <ac:spMk id="7" creationId="{F2C9BFDB-EFD7-4EC9-BCB9-1AD9A5F7C966}"/>
          </ac:spMkLst>
        </pc:spChg>
        <pc:spChg chg="del mod topLvl">
          <ac:chgData name="Polona Le Quesne Stabej" userId="9a3da78b-eb26-42b3-8962-8b2e1fe7ef27" providerId="ADAL" clId="{C0707E13-9084-4F27-9584-437A27E2DC42}" dt="2022-05-18T10:08:34.108" v="5743" actId="478"/>
          <ac:spMkLst>
            <pc:docMk/>
            <pc:sldMk cId="2118347160" sldId="350"/>
            <ac:spMk id="8" creationId="{FC36FF69-4760-487A-98AB-85BE74E9CF06}"/>
          </ac:spMkLst>
        </pc:spChg>
        <pc:spChg chg="del">
          <ac:chgData name="Polona Le Quesne Stabej" userId="9a3da78b-eb26-42b3-8962-8b2e1fe7ef27" providerId="ADAL" clId="{C0707E13-9084-4F27-9584-437A27E2DC42}" dt="2022-05-18T10:06:38.316" v="5670" actId="478"/>
          <ac:spMkLst>
            <pc:docMk/>
            <pc:sldMk cId="2118347160" sldId="350"/>
            <ac:spMk id="9" creationId="{014D7116-FB46-40D3-8C76-1E58F207EE7B}"/>
          </ac:spMkLst>
        </pc:spChg>
        <pc:spChg chg="mod topLvl">
          <ac:chgData name="Polona Le Quesne Stabej" userId="9a3da78b-eb26-42b3-8962-8b2e1fe7ef27" providerId="ADAL" clId="{C0707E13-9084-4F27-9584-437A27E2DC42}" dt="2022-05-24T00:28:43.622" v="10906" actId="1076"/>
          <ac:spMkLst>
            <pc:docMk/>
            <pc:sldMk cId="2118347160" sldId="350"/>
            <ac:spMk id="10" creationId="{7C8589D7-7F84-4C6F-818E-CA9B4D9D7250}"/>
          </ac:spMkLst>
        </pc:spChg>
        <pc:spChg chg="del">
          <ac:chgData name="Polona Le Quesne Stabej" userId="9a3da78b-eb26-42b3-8962-8b2e1fe7ef27" providerId="ADAL" clId="{C0707E13-9084-4F27-9584-437A27E2DC42}" dt="2022-05-18T10:06:34.570" v="5669" actId="478"/>
          <ac:spMkLst>
            <pc:docMk/>
            <pc:sldMk cId="2118347160" sldId="350"/>
            <ac:spMk id="11" creationId="{35F77245-A103-429F-AF79-A4F8DED9C719}"/>
          </ac:spMkLst>
        </pc:spChg>
        <pc:spChg chg="mod topLvl">
          <ac:chgData name="Polona Le Quesne Stabej" userId="9a3da78b-eb26-42b3-8962-8b2e1fe7ef27" providerId="ADAL" clId="{C0707E13-9084-4F27-9584-437A27E2DC42}" dt="2022-05-24T00:30:43.766" v="10923" actId="1076"/>
          <ac:spMkLst>
            <pc:docMk/>
            <pc:sldMk cId="2118347160" sldId="350"/>
            <ac:spMk id="12" creationId="{3438FDB0-81D2-4A16-A482-76FFE2A30BE1}"/>
          </ac:spMkLst>
        </pc:spChg>
        <pc:spChg chg="del mod topLvl">
          <ac:chgData name="Polona Le Quesne Stabej" userId="9a3da78b-eb26-42b3-8962-8b2e1fe7ef27" providerId="ADAL" clId="{C0707E13-9084-4F27-9584-437A27E2DC42}" dt="2022-05-18T10:08:34.111" v="5745"/>
          <ac:spMkLst>
            <pc:docMk/>
            <pc:sldMk cId="2118347160" sldId="350"/>
            <ac:spMk id="13" creationId="{2DB8CA73-7514-40AC-B125-26AEE1BA127A}"/>
          </ac:spMkLst>
        </pc:spChg>
        <pc:spChg chg="del mod topLvl">
          <ac:chgData name="Polona Le Quesne Stabej" userId="9a3da78b-eb26-42b3-8962-8b2e1fe7ef27" providerId="ADAL" clId="{C0707E13-9084-4F27-9584-437A27E2DC42}" dt="2022-05-18T10:08:36.755" v="5746" actId="478"/>
          <ac:spMkLst>
            <pc:docMk/>
            <pc:sldMk cId="2118347160" sldId="350"/>
            <ac:spMk id="14" creationId="{CF944878-8C19-4182-84DD-56D0A368FE53}"/>
          </ac:spMkLst>
        </pc:spChg>
        <pc:spChg chg="mod topLvl">
          <ac:chgData name="Polona Le Quesne Stabej" userId="9a3da78b-eb26-42b3-8962-8b2e1fe7ef27" providerId="ADAL" clId="{C0707E13-9084-4F27-9584-437A27E2DC42}" dt="2022-05-24T00:30:38.575" v="10922" actId="1076"/>
          <ac:spMkLst>
            <pc:docMk/>
            <pc:sldMk cId="2118347160" sldId="350"/>
            <ac:spMk id="15" creationId="{48DE541C-CAD6-4F74-A467-5E84FEBBE7E9}"/>
          </ac:spMkLst>
        </pc:spChg>
        <pc:spChg chg="del">
          <ac:chgData name="Polona Le Quesne Stabej" userId="9a3da78b-eb26-42b3-8962-8b2e1fe7ef27" providerId="ADAL" clId="{C0707E13-9084-4F27-9584-437A27E2DC42}" dt="2022-05-18T10:06:27.396" v="5667" actId="478"/>
          <ac:spMkLst>
            <pc:docMk/>
            <pc:sldMk cId="2118347160" sldId="350"/>
            <ac:spMk id="16" creationId="{AC9A284C-3F1A-4732-A598-2089F2193E80}"/>
          </ac:spMkLst>
        </pc:spChg>
        <pc:spChg chg="add del mod">
          <ac:chgData name="Polona Le Quesne Stabej" userId="9a3da78b-eb26-42b3-8962-8b2e1fe7ef27" providerId="ADAL" clId="{C0707E13-9084-4F27-9584-437A27E2DC42}" dt="2022-05-18T10:09:55.254" v="5768" actId="1076"/>
          <ac:spMkLst>
            <pc:docMk/>
            <pc:sldMk cId="2118347160" sldId="350"/>
            <ac:spMk id="18" creationId="{5BEB99D6-C582-4FE8-8DB4-E6AA620389AD}"/>
          </ac:spMkLst>
        </pc:spChg>
        <pc:spChg chg="mod">
          <ac:chgData name="Polona Le Quesne Stabej" userId="9a3da78b-eb26-42b3-8962-8b2e1fe7ef27" providerId="ADAL" clId="{C0707E13-9084-4F27-9584-437A27E2DC42}" dt="2022-05-24T00:27:55.608" v="10898" actId="207"/>
          <ac:spMkLst>
            <pc:docMk/>
            <pc:sldMk cId="2118347160" sldId="350"/>
            <ac:spMk id="19" creationId="{1DE1F856-A06D-4740-9520-FF1E3068AC15}"/>
          </ac:spMkLst>
        </pc:spChg>
        <pc:spChg chg="add mod">
          <ac:chgData name="Polona Le Quesne Stabej" userId="9a3da78b-eb26-42b3-8962-8b2e1fe7ef27" providerId="ADAL" clId="{C0707E13-9084-4F27-9584-437A27E2DC42}" dt="2022-05-24T00:28:43.622" v="10906" actId="1076"/>
          <ac:spMkLst>
            <pc:docMk/>
            <pc:sldMk cId="2118347160" sldId="350"/>
            <ac:spMk id="21" creationId="{04B069E2-5CD0-43B9-8F32-2E181452B699}"/>
          </ac:spMkLst>
        </pc:spChg>
        <pc:spChg chg="del mod">
          <ac:chgData name="Polona Le Quesne Stabej" userId="9a3da78b-eb26-42b3-8962-8b2e1fe7ef27" providerId="ADAL" clId="{C0707E13-9084-4F27-9584-437A27E2DC42}" dt="2022-05-23T09:54:49.542" v="7796" actId="478"/>
          <ac:spMkLst>
            <pc:docMk/>
            <pc:sldMk cId="2118347160" sldId="350"/>
            <ac:spMk id="26" creationId="{A7BFF625-76B0-4087-ADCD-C23FA582442A}"/>
          </ac:spMkLst>
        </pc:spChg>
        <pc:grpChg chg="del mod">
          <ac:chgData name="Polona Le Quesne Stabej" userId="9a3da78b-eb26-42b3-8962-8b2e1fe7ef27" providerId="ADAL" clId="{C0707E13-9084-4F27-9584-437A27E2DC42}" dt="2022-05-18T10:07:32.272" v="5693" actId="165"/>
          <ac:grpSpMkLst>
            <pc:docMk/>
            <pc:sldMk cId="2118347160" sldId="350"/>
            <ac:grpSpMk id="4" creationId="{D88D34A3-7967-4E54-9FD4-2D0E3B9E63EB}"/>
          </ac:grpSpMkLst>
        </pc:grpChg>
        <pc:picChg chg="mod">
          <ac:chgData name="Polona Le Quesne Stabej" userId="9a3da78b-eb26-42b3-8962-8b2e1fe7ef27" providerId="ADAL" clId="{C0707E13-9084-4F27-9584-437A27E2DC42}" dt="2022-05-24T00:27:47.894" v="10897" actId="1076"/>
          <ac:picMkLst>
            <pc:docMk/>
            <pc:sldMk cId="2118347160" sldId="350"/>
            <ac:picMk id="22" creationId="{67ED863F-F0BA-4498-A9E2-4B0BB9A7B0D8}"/>
          </ac:picMkLst>
        </pc:picChg>
        <pc:picChg chg="del">
          <ac:chgData name="Polona Le Quesne Stabej" userId="9a3da78b-eb26-42b3-8962-8b2e1fe7ef27" providerId="ADAL" clId="{C0707E13-9084-4F27-9584-437A27E2DC42}" dt="2022-05-18T10:06:04.033" v="5661" actId="478"/>
          <ac:picMkLst>
            <pc:docMk/>
            <pc:sldMk cId="2118347160" sldId="350"/>
            <ac:picMk id="24" creationId="{D3182408-8C8D-43EF-9087-4E9B75D21ABC}"/>
          </ac:picMkLst>
        </pc:picChg>
      </pc:sldChg>
      <pc:sldChg chg="addSp delSp modSp mod ord">
        <pc:chgData name="Polona Le Quesne Stabej" userId="9a3da78b-eb26-42b3-8962-8b2e1fe7ef27" providerId="ADAL" clId="{C0707E13-9084-4F27-9584-437A27E2DC42}" dt="2022-05-24T03:58:38.977" v="11286" actId="14100"/>
        <pc:sldMkLst>
          <pc:docMk/>
          <pc:sldMk cId="3149377406" sldId="351"/>
        </pc:sldMkLst>
        <pc:spChg chg="add mod">
          <ac:chgData name="Polona Le Quesne Stabej" userId="9a3da78b-eb26-42b3-8962-8b2e1fe7ef27" providerId="ADAL" clId="{C0707E13-9084-4F27-9584-437A27E2DC42}" dt="2022-05-24T03:58:38.977" v="11286" actId="14100"/>
          <ac:spMkLst>
            <pc:docMk/>
            <pc:sldMk cId="3149377406" sldId="351"/>
            <ac:spMk id="2" creationId="{20ABF28D-4BA2-4B87-A4CD-C3B72F525728}"/>
          </ac:spMkLst>
        </pc:spChg>
        <pc:spChg chg="del">
          <ac:chgData name="Polona Le Quesne Stabej" userId="9a3da78b-eb26-42b3-8962-8b2e1fe7ef27" providerId="ADAL" clId="{C0707E13-9084-4F27-9584-437A27E2DC42}" dt="2022-05-18T10:13:41.521" v="5876" actId="478"/>
          <ac:spMkLst>
            <pc:docMk/>
            <pc:sldMk cId="3149377406" sldId="351"/>
            <ac:spMk id="2" creationId="{FBC3E190-1057-4514-ABB1-7408A341AE87}"/>
          </ac:spMkLst>
        </pc:spChg>
      </pc:sldChg>
      <pc:sldChg chg="addSp delSp modSp mod ord delAnim modAnim modNotesTx">
        <pc:chgData name="Polona Le Quesne Stabej" userId="9a3da78b-eb26-42b3-8962-8b2e1fe7ef27" providerId="ADAL" clId="{C0707E13-9084-4F27-9584-437A27E2DC42}" dt="2022-05-26T12:44:33.939" v="14480" actId="21"/>
        <pc:sldMkLst>
          <pc:docMk/>
          <pc:sldMk cId="2084474275" sldId="352"/>
        </pc:sldMkLst>
        <pc:spChg chg="mod">
          <ac:chgData name="Polona Le Quesne Stabej" userId="9a3da78b-eb26-42b3-8962-8b2e1fe7ef27" providerId="ADAL" clId="{C0707E13-9084-4F27-9584-437A27E2DC42}" dt="2022-05-18T09:49:25.437" v="5574" actId="207"/>
          <ac:spMkLst>
            <pc:docMk/>
            <pc:sldMk cId="2084474275" sldId="352"/>
            <ac:spMk id="2" creationId="{62699E12-17AE-4FEF-B75F-90D0C85153AD}"/>
          </ac:spMkLst>
        </pc:spChg>
        <pc:spChg chg="mod">
          <ac:chgData name="Polona Le Quesne Stabej" userId="9a3da78b-eb26-42b3-8962-8b2e1fe7ef27" providerId="ADAL" clId="{C0707E13-9084-4F27-9584-437A27E2DC42}" dt="2022-05-23T10:47:52.903" v="7946" actId="1076"/>
          <ac:spMkLst>
            <pc:docMk/>
            <pc:sldMk cId="2084474275" sldId="352"/>
            <ac:spMk id="6" creationId="{1EA33A68-4B4B-4AEC-8561-87E9DA99292E}"/>
          </ac:spMkLst>
        </pc:spChg>
        <pc:spChg chg="add del mod">
          <ac:chgData name="Polona Le Quesne Stabej" userId="9a3da78b-eb26-42b3-8962-8b2e1fe7ef27" providerId="ADAL" clId="{C0707E13-9084-4F27-9584-437A27E2DC42}" dt="2022-05-18T09:43:33.778" v="5524" actId="478"/>
          <ac:spMkLst>
            <pc:docMk/>
            <pc:sldMk cId="2084474275" sldId="352"/>
            <ac:spMk id="6" creationId="{DE2E633B-A2E0-4483-A426-35FA7537147D}"/>
          </ac:spMkLst>
        </pc:spChg>
        <pc:spChg chg="add mod">
          <ac:chgData name="Polona Le Quesne Stabej" userId="9a3da78b-eb26-42b3-8962-8b2e1fe7ef27" providerId="ADAL" clId="{C0707E13-9084-4F27-9584-437A27E2DC42}" dt="2022-05-18T09:44:34.957" v="5535" actId="14100"/>
          <ac:spMkLst>
            <pc:docMk/>
            <pc:sldMk cId="2084474275" sldId="352"/>
            <ac:spMk id="10" creationId="{253B44FF-6BAC-4FE0-A4DA-756A87D36A1E}"/>
          </ac:spMkLst>
        </pc:spChg>
        <pc:spChg chg="add mod">
          <ac:chgData name="Polona Le Quesne Stabej" userId="9a3da78b-eb26-42b3-8962-8b2e1fe7ef27" providerId="ADAL" clId="{C0707E13-9084-4F27-9584-437A27E2DC42}" dt="2022-05-18T09:44:00.631" v="5530" actId="688"/>
          <ac:spMkLst>
            <pc:docMk/>
            <pc:sldMk cId="2084474275" sldId="352"/>
            <ac:spMk id="11" creationId="{D48F8789-DBBA-4FCC-B8B6-46E8ABA10840}"/>
          </ac:spMkLst>
        </pc:spChg>
        <pc:spChg chg="add mod">
          <ac:chgData name="Polona Le Quesne Stabej" userId="9a3da78b-eb26-42b3-8962-8b2e1fe7ef27" providerId="ADAL" clId="{C0707E13-9084-4F27-9584-437A27E2DC42}" dt="2022-05-18T09:51:29.520" v="5617" actId="114"/>
          <ac:spMkLst>
            <pc:docMk/>
            <pc:sldMk cId="2084474275" sldId="352"/>
            <ac:spMk id="18" creationId="{3E150D05-CBCB-4AC4-A03C-B90B37AECE0D}"/>
          </ac:spMkLst>
        </pc:spChg>
        <pc:spChg chg="mod">
          <ac:chgData name="Polona Le Quesne Stabej" userId="9a3da78b-eb26-42b3-8962-8b2e1fe7ef27" providerId="ADAL" clId="{C0707E13-9084-4F27-9584-437A27E2DC42}" dt="2022-05-18T09:47:53.236" v="5566" actId="164"/>
          <ac:spMkLst>
            <pc:docMk/>
            <pc:sldMk cId="2084474275" sldId="352"/>
            <ac:spMk id="83" creationId="{7B4CCEB7-7DF4-47E7-928C-759B88B4EEC8}"/>
          </ac:spMkLst>
        </pc:spChg>
        <pc:spChg chg="mod">
          <ac:chgData name="Polona Le Quesne Stabej" userId="9a3da78b-eb26-42b3-8962-8b2e1fe7ef27" providerId="ADAL" clId="{C0707E13-9084-4F27-9584-437A27E2DC42}" dt="2022-05-18T09:44:43.190" v="5536"/>
          <ac:spMkLst>
            <pc:docMk/>
            <pc:sldMk cId="2084474275" sldId="352"/>
            <ac:spMk id="94" creationId="{EBAD6500-2D0F-44C3-9298-BCB70599A834}"/>
          </ac:spMkLst>
        </pc:spChg>
        <pc:spChg chg="mod">
          <ac:chgData name="Polona Le Quesne Stabej" userId="9a3da78b-eb26-42b3-8962-8b2e1fe7ef27" providerId="ADAL" clId="{C0707E13-9084-4F27-9584-437A27E2DC42}" dt="2022-05-18T09:45:03.126" v="5539" actId="688"/>
          <ac:spMkLst>
            <pc:docMk/>
            <pc:sldMk cId="2084474275" sldId="352"/>
            <ac:spMk id="95" creationId="{F92BF584-9AD2-4EDE-BD0F-D817054D4AAE}"/>
          </ac:spMkLst>
        </pc:spChg>
        <pc:spChg chg="mod">
          <ac:chgData name="Polona Le Quesne Stabej" userId="9a3da78b-eb26-42b3-8962-8b2e1fe7ef27" providerId="ADAL" clId="{C0707E13-9084-4F27-9584-437A27E2DC42}" dt="2022-05-18T09:49:49.239" v="5580" actId="20577"/>
          <ac:spMkLst>
            <pc:docMk/>
            <pc:sldMk cId="2084474275" sldId="352"/>
            <ac:spMk id="267" creationId="{43F095AA-6417-4D32-B6C1-2F773DB521F5}"/>
          </ac:spMkLst>
        </pc:spChg>
        <pc:spChg chg="mod">
          <ac:chgData name="Polona Le Quesne Stabej" userId="9a3da78b-eb26-42b3-8962-8b2e1fe7ef27" providerId="ADAL" clId="{C0707E13-9084-4F27-9584-437A27E2DC42}" dt="2022-05-18T09:48:28.985" v="5569" actId="1076"/>
          <ac:spMkLst>
            <pc:docMk/>
            <pc:sldMk cId="2084474275" sldId="352"/>
            <ac:spMk id="271" creationId="{00F2FF32-F2FE-437B-BFDD-E03D4A1F218C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89" creationId="{26B57352-41CB-4B64-9C61-886D73E34FCB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0" creationId="{306B2DAB-B69B-4BD1-9D9C-DCF335BF72BB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1" creationId="{490B86DB-7B87-411E-B54E-913A4E525DF2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2" creationId="{B01C788D-C9A0-43D8-A45B-190F2CD1EA45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3" creationId="{20A122AF-87B0-4C6B-8D75-D329986BB0F1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4" creationId="{358AFF85-F142-41CF-97DE-2F33FA1EECE8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5" creationId="{B054A4C1-C03B-4F15-9AB7-75B1587B7D0C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7" creationId="{D7B2CE84-CA8D-4A74-9168-27F0694B6621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8" creationId="{7D438252-A851-44EB-9973-0F33F5391B37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299" creationId="{8EEBC8A7-128C-48E5-BB71-C1C2F8096E1E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0" creationId="{C0B00FF6-04B1-4E56-BF0E-296D5C896D07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1" creationId="{C03CC6C0-A57D-4262-9224-7A35F28460A2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2" creationId="{6C4CA61A-FF17-4DB5-BD7B-26DE2C643DDB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3" creationId="{975A9209-CBE6-4CF0-A4F3-4BBBE9DC4407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4" creationId="{95A8B5E9-7F0D-4BEC-95EC-7F0EEB1D4C15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5" creationId="{DBB6D4AF-067D-46C4-85FC-8AB9C86BFB77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6" creationId="{A7598B09-836C-411B-A106-3269054F76C4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7" creationId="{2728DD35-0FC2-4376-B8CA-2681393E41AE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8" creationId="{74024B18-EC3C-4E42-A0F5-313A990CF0DE}"/>
          </ac:spMkLst>
        </pc:spChg>
        <pc:spChg chg="mod">
          <ac:chgData name="Polona Le Quesne Stabej" userId="9a3da78b-eb26-42b3-8962-8b2e1fe7ef27" providerId="ADAL" clId="{C0707E13-9084-4F27-9584-437A27E2DC42}" dt="2022-05-18T09:48:41.005" v="5571" actId="1076"/>
          <ac:spMkLst>
            <pc:docMk/>
            <pc:sldMk cId="2084474275" sldId="352"/>
            <ac:spMk id="309" creationId="{BBEB5DAF-5C2B-45EF-BCF0-1780F4F3140B}"/>
          </ac:spMkLst>
        </pc:spChg>
        <pc:spChg chg="mod">
          <ac:chgData name="Polona Le Quesne Stabej" userId="9a3da78b-eb26-42b3-8962-8b2e1fe7ef27" providerId="ADAL" clId="{C0707E13-9084-4F27-9584-437A27E2DC42}" dt="2022-05-18T09:49:29.403" v="5575" actId="207"/>
          <ac:spMkLst>
            <pc:docMk/>
            <pc:sldMk cId="2084474275" sldId="352"/>
            <ac:spMk id="311" creationId="{12BEDCEF-6B22-43B4-90AD-34B6EF5C8B0C}"/>
          </ac:spMkLst>
        </pc:spChg>
        <pc:spChg chg="mod">
          <ac:chgData name="Polona Le Quesne Stabej" userId="9a3da78b-eb26-42b3-8962-8b2e1fe7ef27" providerId="ADAL" clId="{C0707E13-9084-4F27-9584-437A27E2DC42}" dt="2022-05-18T09:48:28.985" v="5569" actId="1076"/>
          <ac:spMkLst>
            <pc:docMk/>
            <pc:sldMk cId="2084474275" sldId="352"/>
            <ac:spMk id="631" creationId="{D1C2D11A-0FFB-45B0-ABCF-4DB92A168915}"/>
          </ac:spMkLst>
        </pc:spChg>
        <pc:spChg chg="mod">
          <ac:chgData name="Polona Le Quesne Stabej" userId="9a3da78b-eb26-42b3-8962-8b2e1fe7ef27" providerId="ADAL" clId="{C0707E13-9084-4F27-9584-437A27E2DC42}" dt="2022-05-18T09:48:57.146" v="5572" actId="207"/>
          <ac:spMkLst>
            <pc:docMk/>
            <pc:sldMk cId="2084474275" sldId="352"/>
            <ac:spMk id="632" creationId="{6C2F282B-1463-4F84-BE90-6138EDD44B27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64" creationId="{5885FDD7-FD54-4F4D-B3F8-4A1DE83C03CB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65" creationId="{9BCE65CE-A52E-496D-BC61-8C4C5477CE94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66" creationId="{BF9DFC21-A753-45CD-B836-1AC577157B80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67" creationId="{35FBB24D-4D6A-4F0A-AEDA-FD40B27C3ADE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68" creationId="{BD1D50B8-99E0-4636-A7A8-1570037416E0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69" creationId="{7F6C3080-9ADE-4D5A-BF91-9B212A515A66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0" creationId="{70335B6A-AF6F-4E8A-B767-AE186267D8F3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1" creationId="{4443965D-372E-4D3E-B501-2301062C05A6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2" creationId="{B024B62C-9D04-4A41-AC9E-BA1F8108AE81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3" creationId="{43B60995-643F-47EA-9DDB-A3D5CEBB1A77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4" creationId="{68FFE64B-C688-41B8-BAB5-038A688CBDEC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5" creationId="{628B950E-7954-4278-A225-23895E643BBE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6" creationId="{F6F92100-AA7C-46C2-BD11-C28BAAB65C32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7" creationId="{D9528B45-0F3A-449C-9E61-8427702722C7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8" creationId="{5BA28EA9-76C5-4BBA-8FB9-0AE6B8B7027C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79" creationId="{A7529DC2-EC58-4251-BCE5-7FF9D9235754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80" creationId="{BC1FF8AE-14C5-4A24-BFBA-38787B09720E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81" creationId="{05893924-C801-477C-BDF0-6C7C34B51769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82" creationId="{92F90B17-32F9-454E-88E7-49D91D46E851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83" creationId="{510402D6-179C-4F41-8EC9-7CCE0813D179}"/>
          </ac:spMkLst>
        </pc:spChg>
        <pc:spChg chg="mod">
          <ac:chgData name="Polona Le Quesne Stabej" userId="9a3da78b-eb26-42b3-8962-8b2e1fe7ef27" providerId="ADAL" clId="{C0707E13-9084-4F27-9584-437A27E2DC42}" dt="2022-05-18T09:45:59.029" v="5546" actId="164"/>
          <ac:spMkLst>
            <pc:docMk/>
            <pc:sldMk cId="2084474275" sldId="352"/>
            <ac:spMk id="684" creationId="{88F9DA08-9214-4937-84FB-A5A27816885F}"/>
          </ac:spMkLst>
        </pc:spChg>
        <pc:spChg chg="mod">
          <ac:chgData name="Polona Le Quesne Stabej" userId="9a3da78b-eb26-42b3-8962-8b2e1fe7ef27" providerId="ADAL" clId="{C0707E13-9084-4F27-9584-437A27E2DC42}" dt="2022-05-18T09:47:53.236" v="5566" actId="164"/>
          <ac:spMkLst>
            <pc:docMk/>
            <pc:sldMk cId="2084474275" sldId="352"/>
            <ac:spMk id="685" creationId="{979A7E86-82BF-47A5-9807-D5AE5EFC4317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86" creationId="{2E319506-4284-43E5-9304-749141BF4778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87" creationId="{145E80E3-8140-4A7A-91A8-77D9B06E8B60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88" creationId="{6363A7A6-1676-44C5-94EE-54F3F9144B4B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89" creationId="{0FBDA819-FE4D-4CE9-BEBE-0E391E0F1B12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0" creationId="{109D8D86-07CC-4B91-93D1-5D8279F94281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1" creationId="{2AB11014-70B1-43AB-9059-AD069E0C92F1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2" creationId="{CD1EDDED-AB9E-44EF-B3D6-C707F7BBBE17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3" creationId="{C6A00387-BCE1-4DDF-BDE9-C629B9F4B2C9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4" creationId="{6D66D53B-CC1F-4BE8-B495-44DC29D2D2C2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5" creationId="{FC032570-00B2-4BA3-A50B-EF3E7894F43E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6" creationId="{BFA7DB86-958D-4AE1-8059-E16AC8EB9AE7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7" creationId="{36AFE573-462A-4F74-A63C-D647917A403D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8" creationId="{5C0AC013-1219-4F84-8B9D-AD7797935E91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699" creationId="{76A03B16-E7E4-455E-8CDA-063AC02ED2CF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700" creationId="{019ACC9F-9D30-4C5D-BF53-C2DDD27374AF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701" creationId="{058035BD-DF7F-4DB0-B564-94CC2536B4CB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702" creationId="{CC4128E9-1AC5-44A4-A34C-7FADC9360033}"/>
          </ac:spMkLst>
        </pc:spChg>
        <pc:spChg chg="mod">
          <ac:chgData name="Polona Le Quesne Stabej" userId="9a3da78b-eb26-42b3-8962-8b2e1fe7ef27" providerId="ADAL" clId="{C0707E13-9084-4F27-9584-437A27E2DC42}" dt="2022-05-18T09:46:40.212" v="5549" actId="164"/>
          <ac:spMkLst>
            <pc:docMk/>
            <pc:sldMk cId="2084474275" sldId="352"/>
            <ac:spMk id="703" creationId="{3FB1ADC2-F139-4007-BF88-2662EF50A8C7}"/>
          </ac:spMkLst>
        </pc:spChg>
        <pc:spChg chg="mod">
          <ac:chgData name="Polona Le Quesne Stabej" userId="9a3da78b-eb26-42b3-8962-8b2e1fe7ef27" providerId="ADAL" clId="{C0707E13-9084-4F27-9584-437A27E2DC42}" dt="2022-05-18T09:48:28.985" v="5569" actId="1076"/>
          <ac:spMkLst>
            <pc:docMk/>
            <pc:sldMk cId="2084474275" sldId="352"/>
            <ac:spMk id="704" creationId="{54B948BA-C7A9-46C6-B9DE-23FBED3D8E71}"/>
          </ac:spMkLst>
        </pc:spChg>
        <pc:grpChg chg="add mod">
          <ac:chgData name="Polona Le Quesne Stabej" userId="9a3da78b-eb26-42b3-8962-8b2e1fe7ef27" providerId="ADAL" clId="{C0707E13-9084-4F27-9584-437A27E2DC42}" dt="2022-05-18T09:35:57.920" v="5389" actId="164"/>
          <ac:grpSpMkLst>
            <pc:docMk/>
            <pc:sldMk cId="2084474275" sldId="352"/>
            <ac:grpSpMk id="5" creationId="{AEDC6216-983A-4A89-B5C6-D7BA46AD6CB6}"/>
          </ac:grpSpMkLst>
        </pc:grpChg>
        <pc:grpChg chg="add mod">
          <ac:chgData name="Polona Le Quesne Stabej" userId="9a3da78b-eb26-42b3-8962-8b2e1fe7ef27" providerId="ADAL" clId="{C0707E13-9084-4F27-9584-437A27E2DC42}" dt="2022-05-18T09:48:28.985" v="5569" actId="1076"/>
          <ac:grpSpMkLst>
            <pc:docMk/>
            <pc:sldMk cId="2084474275" sldId="352"/>
            <ac:grpSpMk id="12" creationId="{E52F8D67-ACAB-4185-A4B1-1A6D7E03A2EE}"/>
          </ac:grpSpMkLst>
        </pc:grpChg>
        <pc:grpChg chg="add mod">
          <ac:chgData name="Polona Le Quesne Stabej" userId="9a3da78b-eb26-42b3-8962-8b2e1fe7ef27" providerId="ADAL" clId="{C0707E13-9084-4F27-9584-437A27E2DC42}" dt="2022-05-18T09:48:28.985" v="5569" actId="1076"/>
          <ac:grpSpMkLst>
            <pc:docMk/>
            <pc:sldMk cId="2084474275" sldId="352"/>
            <ac:grpSpMk id="13" creationId="{89B59ACF-AC69-4B10-85BA-71CD3E3118E6}"/>
          </ac:grpSpMkLst>
        </pc:grpChg>
        <pc:grpChg chg="add mod">
          <ac:chgData name="Polona Le Quesne Stabej" userId="9a3da78b-eb26-42b3-8962-8b2e1fe7ef27" providerId="ADAL" clId="{C0707E13-9084-4F27-9584-437A27E2DC42}" dt="2022-05-18T09:48:28.985" v="5569" actId="1076"/>
          <ac:grpSpMkLst>
            <pc:docMk/>
            <pc:sldMk cId="2084474275" sldId="352"/>
            <ac:grpSpMk id="14" creationId="{54AF8A46-F13E-439C-A536-880B39D1FA3B}"/>
          </ac:grpSpMkLst>
        </pc:grpChg>
        <pc:grpChg chg="add mod">
          <ac:chgData name="Polona Le Quesne Stabej" userId="9a3da78b-eb26-42b3-8962-8b2e1fe7ef27" providerId="ADAL" clId="{C0707E13-9084-4F27-9584-437A27E2DC42}" dt="2022-05-18T09:48:28.985" v="5569" actId="1076"/>
          <ac:grpSpMkLst>
            <pc:docMk/>
            <pc:sldMk cId="2084474275" sldId="352"/>
            <ac:grpSpMk id="15" creationId="{CFAFE451-54E8-406A-B0ED-A42C2155A7D0}"/>
          </ac:grpSpMkLst>
        </pc:grpChg>
        <pc:grpChg chg="mod">
          <ac:chgData name="Polona Le Quesne Stabej" userId="9a3da78b-eb26-42b3-8962-8b2e1fe7ef27" providerId="ADAL" clId="{C0707E13-9084-4F27-9584-437A27E2DC42}" dt="2022-05-18T09:48:41.005" v="5571" actId="1076"/>
          <ac:grpSpMkLst>
            <pc:docMk/>
            <pc:sldMk cId="2084474275" sldId="352"/>
            <ac:grpSpMk id="80" creationId="{9EAF06A1-414F-4E12-982E-73F78DDAE43D}"/>
          </ac:grpSpMkLst>
        </pc:grpChg>
        <pc:grpChg chg="add mod">
          <ac:chgData name="Polona Le Quesne Stabej" userId="9a3da78b-eb26-42b3-8962-8b2e1fe7ef27" providerId="ADAL" clId="{C0707E13-9084-4F27-9584-437A27E2DC42}" dt="2022-05-18T09:48:32.720" v="5570" actId="1076"/>
          <ac:grpSpMkLst>
            <pc:docMk/>
            <pc:sldMk cId="2084474275" sldId="352"/>
            <ac:grpSpMk id="93" creationId="{F4E1B9BA-E154-4E01-BD3A-63A9F2B60A30}"/>
          </ac:grpSpMkLst>
        </pc:grpChg>
        <pc:grpChg chg="del mod">
          <ac:chgData name="Polona Le Quesne Stabej" userId="9a3da78b-eb26-42b3-8962-8b2e1fe7ef27" providerId="ADAL" clId="{C0707E13-9084-4F27-9584-437A27E2DC42}" dt="2022-05-26T12:44:33.939" v="14480" actId="21"/>
          <ac:grpSpMkLst>
            <pc:docMk/>
            <pc:sldMk cId="2084474275" sldId="352"/>
            <ac:grpSpMk id="101" creationId="{6E15CC9F-391D-44E8-827C-580A96E70A04}"/>
          </ac:grpSpMkLst>
        </pc:grpChg>
        <pc:grpChg chg="del mod">
          <ac:chgData name="Polona Le Quesne Stabej" userId="9a3da78b-eb26-42b3-8962-8b2e1fe7ef27" providerId="ADAL" clId="{C0707E13-9084-4F27-9584-437A27E2DC42}" dt="2022-05-18T09:41:25.889" v="5475" actId="478"/>
          <ac:grpSpMkLst>
            <pc:docMk/>
            <pc:sldMk cId="2084474275" sldId="352"/>
            <ac:grpSpMk id="385" creationId="{6F55B6E2-ABC9-4739-850C-5FD70B9F3C4C}"/>
          </ac:grpSpMkLst>
        </pc:grpChg>
        <pc:grpChg chg="mod">
          <ac:chgData name="Polona Le Quesne Stabej" userId="9a3da78b-eb26-42b3-8962-8b2e1fe7ef27" providerId="ADAL" clId="{C0707E13-9084-4F27-9584-437A27E2DC42}" dt="2022-05-18T09:48:41.005" v="5571" actId="1076"/>
          <ac:grpSpMkLst>
            <pc:docMk/>
            <pc:sldMk cId="2084474275" sldId="352"/>
            <ac:grpSpMk id="658" creationId="{AFE459E7-5BA6-450C-ADCC-1B37306DE3CF}"/>
          </ac:grpSpMkLst>
        </pc:grpChg>
        <pc:picChg chg="del mod">
          <ac:chgData name="Polona Le Quesne Stabej" userId="9a3da78b-eb26-42b3-8962-8b2e1fe7ef27" providerId="ADAL" clId="{C0707E13-9084-4F27-9584-437A27E2DC42}" dt="2022-05-18T09:41:28.313" v="5476" actId="478"/>
          <ac:picMkLst>
            <pc:docMk/>
            <pc:sldMk cId="2084474275" sldId="352"/>
            <ac:picMk id="384" creationId="{59179222-E5F0-4814-84B2-A9197FD9F76E}"/>
          </ac:picMkLst>
        </pc:picChg>
        <pc:cxnChg chg="add del mod">
          <ac:chgData name="Polona Le Quesne Stabej" userId="9a3da78b-eb26-42b3-8962-8b2e1fe7ef27" providerId="ADAL" clId="{C0707E13-9084-4F27-9584-437A27E2DC42}" dt="2022-05-18T09:42:34.628" v="5501" actId="478"/>
          <ac:cxnSpMkLst>
            <pc:docMk/>
            <pc:sldMk cId="2084474275" sldId="352"/>
            <ac:cxnSpMk id="8" creationId="{C643D25A-291E-449E-8E3C-6340773F789F}"/>
          </ac:cxnSpMkLst>
        </pc:cxnChg>
        <pc:cxnChg chg="mod">
          <ac:chgData name="Polona Le Quesne Stabej" userId="9a3da78b-eb26-42b3-8962-8b2e1fe7ef27" providerId="ADAL" clId="{C0707E13-9084-4F27-9584-437A27E2DC42}" dt="2022-05-18T09:49:40.694" v="5578" actId="14100"/>
          <ac:cxnSpMkLst>
            <pc:docMk/>
            <pc:sldMk cId="2084474275" sldId="352"/>
            <ac:cxnSpMk id="268" creationId="{4A11A1C7-AB8A-4C04-A6E9-1B61C383DAF5}"/>
          </ac:cxnSpMkLst>
        </pc:cxnChg>
        <pc:cxnChg chg="mod">
          <ac:chgData name="Polona Le Quesne Stabej" userId="9a3da78b-eb26-42b3-8962-8b2e1fe7ef27" providerId="ADAL" clId="{C0707E13-9084-4F27-9584-437A27E2DC42}" dt="2022-05-18T09:51:45.095" v="5618" actId="208"/>
          <ac:cxnSpMkLst>
            <pc:docMk/>
            <pc:sldMk cId="2084474275" sldId="352"/>
            <ac:cxnSpMk id="338" creationId="{70D1174A-4D15-423E-A6B9-BA6145A37BEF}"/>
          </ac:cxnSpMkLst>
        </pc:cxnChg>
      </pc:sldChg>
      <pc:sldChg chg="addSp delSp modSp add mod ord delAnim modAnim modNotesTx">
        <pc:chgData name="Polona Le Quesne Stabej" userId="9a3da78b-eb26-42b3-8962-8b2e1fe7ef27" providerId="ADAL" clId="{C0707E13-9084-4F27-9584-437A27E2DC42}" dt="2022-05-26T08:41:21.285" v="12797" actId="14100"/>
        <pc:sldMkLst>
          <pc:docMk/>
          <pc:sldMk cId="674232684" sldId="353"/>
        </pc:sldMkLst>
        <pc:spChg chg="add del mod">
          <ac:chgData name="Polona Le Quesne Stabej" userId="9a3da78b-eb26-42b3-8962-8b2e1fe7ef27" providerId="ADAL" clId="{C0707E13-9084-4F27-9584-437A27E2DC42}" dt="2022-05-23T02:36:30.057" v="6595" actId="478"/>
          <ac:spMkLst>
            <pc:docMk/>
            <pc:sldMk cId="674232684" sldId="353"/>
            <ac:spMk id="3" creationId="{3BB8F97B-4D40-4122-A4CD-FFD9B4768655}"/>
          </ac:spMkLst>
        </pc:spChg>
        <pc:spChg chg="add mod">
          <ac:chgData name="Polona Le Quesne Stabej" userId="9a3da78b-eb26-42b3-8962-8b2e1fe7ef27" providerId="ADAL" clId="{C0707E13-9084-4F27-9584-437A27E2DC42}" dt="2022-05-17T11:26:52.164" v="2989" actId="164"/>
          <ac:spMkLst>
            <pc:docMk/>
            <pc:sldMk cId="674232684" sldId="353"/>
            <ac:spMk id="8" creationId="{E308E15B-2813-4A99-948D-A1CC648C3786}"/>
          </ac:spMkLst>
        </pc:spChg>
        <pc:spChg chg="del mod">
          <ac:chgData name="Polona Le Quesne Stabej" userId="9a3da78b-eb26-42b3-8962-8b2e1fe7ef27" providerId="ADAL" clId="{C0707E13-9084-4F27-9584-437A27E2DC42}" dt="2022-05-26T08:38:08.793" v="12767" actId="478"/>
          <ac:spMkLst>
            <pc:docMk/>
            <pc:sldMk cId="674232684" sldId="353"/>
            <ac:spMk id="14" creationId="{DAD4CFE1-844D-4F09-AFCF-97709855A811}"/>
          </ac:spMkLst>
        </pc:spChg>
        <pc:spChg chg="add mod">
          <ac:chgData name="Polona Le Quesne Stabej" userId="9a3da78b-eb26-42b3-8962-8b2e1fe7ef27" providerId="ADAL" clId="{C0707E13-9084-4F27-9584-437A27E2DC42}" dt="2022-05-26T01:41:39.622" v="11876" actId="164"/>
          <ac:spMkLst>
            <pc:docMk/>
            <pc:sldMk cId="674232684" sldId="353"/>
            <ac:spMk id="15" creationId="{FAF34FBA-31E2-4A6C-9FB5-5296A901C545}"/>
          </ac:spMkLst>
        </pc:spChg>
        <pc:spChg chg="mod">
          <ac:chgData name="Polona Le Quesne Stabej" userId="9a3da78b-eb26-42b3-8962-8b2e1fe7ef27" providerId="ADAL" clId="{C0707E13-9084-4F27-9584-437A27E2DC42}" dt="2022-05-17T12:01:33.927" v="3318" actId="692"/>
          <ac:spMkLst>
            <pc:docMk/>
            <pc:sldMk cId="674232684" sldId="353"/>
            <ac:spMk id="18" creationId="{2C45E5FE-7B19-4EF0-B5E7-3C1B77B0AB69}"/>
          </ac:spMkLst>
        </pc:spChg>
        <pc:spChg chg="mod">
          <ac:chgData name="Polona Le Quesne Stabej" userId="9a3da78b-eb26-42b3-8962-8b2e1fe7ef27" providerId="ADAL" clId="{C0707E13-9084-4F27-9584-437A27E2DC42}" dt="2022-05-26T01:10:08.793" v="11759" actId="164"/>
          <ac:spMkLst>
            <pc:docMk/>
            <pc:sldMk cId="674232684" sldId="353"/>
            <ac:spMk id="19" creationId="{D8FB0747-56C0-4711-9F28-32DD5B507824}"/>
          </ac:spMkLst>
        </pc:spChg>
        <pc:spChg chg="mod">
          <ac:chgData name="Polona Le Quesne Stabej" userId="9a3da78b-eb26-42b3-8962-8b2e1fe7ef27" providerId="ADAL" clId="{C0707E13-9084-4F27-9584-437A27E2DC42}" dt="2022-05-26T00:40:21.800" v="11678" actId="1076"/>
          <ac:spMkLst>
            <pc:docMk/>
            <pc:sldMk cId="674232684" sldId="353"/>
            <ac:spMk id="30" creationId="{F5EE9099-E3F5-4214-99DC-8F17ABC7255B}"/>
          </ac:spMkLst>
        </pc:spChg>
        <pc:spChg chg="mod">
          <ac:chgData name="Polona Le Quesne Stabej" userId="9a3da78b-eb26-42b3-8962-8b2e1fe7ef27" providerId="ADAL" clId="{C0707E13-9084-4F27-9584-437A27E2DC42}" dt="2022-05-26T00:28:31.191" v="11612" actId="208"/>
          <ac:spMkLst>
            <pc:docMk/>
            <pc:sldMk cId="674232684" sldId="353"/>
            <ac:spMk id="34" creationId="{C099CDAC-1DDC-4C02-9C0A-6B0A9CC0EEA5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41" creationId="{CD61F69F-7AB0-48DA-8845-536A107D3019}"/>
          </ac:spMkLst>
        </pc:spChg>
        <pc:spChg chg="mod">
          <ac:chgData name="Polona Le Quesne Stabej" userId="9a3da78b-eb26-42b3-8962-8b2e1fe7ef27" providerId="ADAL" clId="{C0707E13-9084-4F27-9584-437A27E2DC42}" dt="2022-05-17T11:58:25.841" v="3285" actId="207"/>
          <ac:spMkLst>
            <pc:docMk/>
            <pc:sldMk cId="674232684" sldId="353"/>
            <ac:spMk id="42" creationId="{4E3C4219-4394-4977-8B34-F5F001DF90E7}"/>
          </ac:spMkLst>
        </pc:spChg>
        <pc:spChg chg="mod">
          <ac:chgData name="Polona Le Quesne Stabej" userId="9a3da78b-eb26-42b3-8962-8b2e1fe7ef27" providerId="ADAL" clId="{C0707E13-9084-4F27-9584-437A27E2DC42}" dt="2022-05-26T08:32:31.644" v="12728" actId="1036"/>
          <ac:spMkLst>
            <pc:docMk/>
            <pc:sldMk cId="674232684" sldId="353"/>
            <ac:spMk id="64" creationId="{48115550-DF38-4356-AD82-07844C1A5BEF}"/>
          </ac:spMkLst>
        </pc:spChg>
        <pc:spChg chg="add del mod">
          <ac:chgData name="Polona Le Quesne Stabej" userId="9a3da78b-eb26-42b3-8962-8b2e1fe7ef27" providerId="ADAL" clId="{C0707E13-9084-4F27-9584-437A27E2DC42}" dt="2022-05-23T02:55:29.204" v="6645" actId="478"/>
          <ac:spMkLst>
            <pc:docMk/>
            <pc:sldMk cId="674232684" sldId="353"/>
            <ac:spMk id="65" creationId="{3C51DDAA-C245-4C11-A3A7-62C0601C01B0}"/>
          </ac:spMkLst>
        </pc:spChg>
        <pc:spChg chg="add mod">
          <ac:chgData name="Polona Le Quesne Stabej" userId="9a3da78b-eb26-42b3-8962-8b2e1fe7ef27" providerId="ADAL" clId="{C0707E13-9084-4F27-9584-437A27E2DC42}" dt="2022-05-26T00:28:46.370" v="11616" actId="6549"/>
          <ac:spMkLst>
            <pc:docMk/>
            <pc:sldMk cId="674232684" sldId="353"/>
            <ac:spMk id="65" creationId="{E13F4C76-82FC-48EE-881A-0E091D98D387}"/>
          </ac:spMkLst>
        </pc:spChg>
        <pc:spChg chg="add mod">
          <ac:chgData name="Polona Le Quesne Stabej" userId="9a3da78b-eb26-42b3-8962-8b2e1fe7ef27" providerId="ADAL" clId="{C0707E13-9084-4F27-9584-437A27E2DC42}" dt="2022-05-23T02:55:29.717" v="6646"/>
          <ac:spMkLst>
            <pc:docMk/>
            <pc:sldMk cId="674232684" sldId="353"/>
            <ac:spMk id="66" creationId="{2FDE72BC-E00D-4FE7-860A-9DE287594DFD}"/>
          </ac:spMkLst>
        </pc:spChg>
        <pc:spChg chg="del mod">
          <ac:chgData name="Polona Le Quesne Stabej" userId="9a3da78b-eb26-42b3-8962-8b2e1fe7ef27" providerId="ADAL" clId="{C0707E13-9084-4F27-9584-437A27E2DC42}" dt="2022-05-26T08:38:29.969" v="12778" actId="478"/>
          <ac:spMkLst>
            <pc:docMk/>
            <pc:sldMk cId="674232684" sldId="353"/>
            <ac:spMk id="68" creationId="{2282E668-AFC5-4EA4-9669-C3249E9F87CB}"/>
          </ac:spMkLst>
        </pc:spChg>
        <pc:spChg chg="add mod">
          <ac:chgData name="Polona Le Quesne Stabej" userId="9a3da78b-eb26-42b3-8962-8b2e1fe7ef27" providerId="ADAL" clId="{C0707E13-9084-4F27-9584-437A27E2DC42}" dt="2022-05-26T00:28:48.813" v="11619" actId="6549"/>
          <ac:spMkLst>
            <pc:docMk/>
            <pc:sldMk cId="674232684" sldId="353"/>
            <ac:spMk id="70" creationId="{598F6866-F431-409B-9B79-2113B6A42128}"/>
          </ac:spMkLst>
        </pc:spChg>
        <pc:spChg chg="mod">
          <ac:chgData name="Polona Le Quesne Stabej" userId="9a3da78b-eb26-42b3-8962-8b2e1fe7ef27" providerId="ADAL" clId="{C0707E13-9084-4F27-9584-437A27E2DC42}" dt="2022-05-26T01:10:08.793" v="11759" actId="164"/>
          <ac:spMkLst>
            <pc:docMk/>
            <pc:sldMk cId="674232684" sldId="353"/>
            <ac:spMk id="71" creationId="{38EAEDC1-95D1-4DC8-B5C1-58B99C910140}"/>
          </ac:spMkLst>
        </pc:spChg>
        <pc:spChg chg="add mod">
          <ac:chgData name="Polona Le Quesne Stabej" userId="9a3da78b-eb26-42b3-8962-8b2e1fe7ef27" providerId="ADAL" clId="{C0707E13-9084-4F27-9584-437A27E2DC42}" dt="2022-05-26T08:39:55.773" v="12792" actId="14100"/>
          <ac:spMkLst>
            <pc:docMk/>
            <pc:sldMk cId="674232684" sldId="353"/>
            <ac:spMk id="72" creationId="{704DD977-BEBD-4A72-B1A6-1EAFA5FAE318}"/>
          </ac:spMkLst>
        </pc:spChg>
        <pc:spChg chg="add mod">
          <ac:chgData name="Polona Le Quesne Stabej" userId="9a3da78b-eb26-42b3-8962-8b2e1fe7ef27" providerId="ADAL" clId="{C0707E13-9084-4F27-9584-437A27E2DC42}" dt="2022-05-26T00:29:32.800" v="11644" actId="1038"/>
          <ac:spMkLst>
            <pc:docMk/>
            <pc:sldMk cId="674232684" sldId="353"/>
            <ac:spMk id="73" creationId="{56E2BE78-66CA-448C-A404-7103557AADAF}"/>
          </ac:spMkLst>
        </pc:spChg>
        <pc:spChg chg="add mod">
          <ac:chgData name="Polona Le Quesne Stabej" userId="9a3da78b-eb26-42b3-8962-8b2e1fe7ef27" providerId="ADAL" clId="{C0707E13-9084-4F27-9584-437A27E2DC42}" dt="2022-05-26T01:12:54.164" v="11769" actId="688"/>
          <ac:spMkLst>
            <pc:docMk/>
            <pc:sldMk cId="674232684" sldId="353"/>
            <ac:spMk id="74" creationId="{33B16A43-1544-4C59-AEB4-A8819E2D3C4B}"/>
          </ac:spMkLst>
        </pc:spChg>
        <pc:spChg chg="add del mod">
          <ac:chgData name="Polona Le Quesne Stabej" userId="9a3da78b-eb26-42b3-8962-8b2e1fe7ef27" providerId="ADAL" clId="{C0707E13-9084-4F27-9584-437A27E2DC42}" dt="2022-05-26T00:40:59.467" v="11690" actId="478"/>
          <ac:spMkLst>
            <pc:docMk/>
            <pc:sldMk cId="674232684" sldId="353"/>
            <ac:spMk id="76" creationId="{A07C1AFE-9EA1-4960-B3F6-B42CA70AF082}"/>
          </ac:spMkLst>
        </pc:spChg>
        <pc:spChg chg="add del mod">
          <ac:chgData name="Polona Le Quesne Stabej" userId="9a3da78b-eb26-42b3-8962-8b2e1fe7ef27" providerId="ADAL" clId="{C0707E13-9084-4F27-9584-437A27E2DC42}" dt="2022-05-26T00:40:50.318" v="11687"/>
          <ac:spMkLst>
            <pc:docMk/>
            <pc:sldMk cId="674232684" sldId="353"/>
            <ac:spMk id="77" creationId="{60526FB8-A543-4A85-8E0A-3F1453E5DA77}"/>
          </ac:spMkLst>
        </pc:spChg>
        <pc:spChg chg="add del mod">
          <ac:chgData name="Polona Le Quesne Stabej" userId="9a3da78b-eb26-42b3-8962-8b2e1fe7ef27" providerId="ADAL" clId="{C0707E13-9084-4F27-9584-437A27E2DC42}" dt="2022-05-26T00:40:18.229" v="11676"/>
          <ac:spMkLst>
            <pc:docMk/>
            <pc:sldMk cId="674232684" sldId="353"/>
            <ac:spMk id="78" creationId="{788F00BA-8062-4F20-9592-5A4A79540AEA}"/>
          </ac:spMkLst>
        </pc:spChg>
        <pc:spChg chg="add del mod">
          <ac:chgData name="Polona Le Quesne Stabej" userId="9a3da78b-eb26-42b3-8962-8b2e1fe7ef27" providerId="ADAL" clId="{C0707E13-9084-4F27-9584-437A27E2DC42}" dt="2022-05-26T00:40:18.229" v="11676"/>
          <ac:spMkLst>
            <pc:docMk/>
            <pc:sldMk cId="674232684" sldId="353"/>
            <ac:spMk id="80" creationId="{2B389D81-847A-4FA8-95B6-3C9ECD8BF0C3}"/>
          </ac:spMkLst>
        </pc:spChg>
        <pc:spChg chg="add del mod">
          <ac:chgData name="Polona Le Quesne Stabej" userId="9a3da78b-eb26-42b3-8962-8b2e1fe7ef27" providerId="ADAL" clId="{C0707E13-9084-4F27-9584-437A27E2DC42}" dt="2022-05-26T00:40:48.674" v="11685"/>
          <ac:spMkLst>
            <pc:docMk/>
            <pc:sldMk cId="674232684" sldId="353"/>
            <ac:spMk id="81" creationId="{CE547E80-9B05-405B-9FA4-6A0398BFFBF4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82" creationId="{A768C691-501A-4BAA-A4BC-340E3841A5EF}"/>
          </ac:spMkLst>
        </pc:spChg>
        <pc:spChg chg="mod">
          <ac:chgData name="Polona Le Quesne Stabej" userId="9a3da78b-eb26-42b3-8962-8b2e1fe7ef27" providerId="ADAL" clId="{C0707E13-9084-4F27-9584-437A27E2DC42}" dt="2022-05-17T11:58:25.841" v="3285" actId="207"/>
          <ac:spMkLst>
            <pc:docMk/>
            <pc:sldMk cId="674232684" sldId="353"/>
            <ac:spMk id="83" creationId="{50936F77-C11E-4808-AA2F-B61777A9D15F}"/>
          </ac:spMkLst>
        </pc:spChg>
        <pc:spChg chg="mod">
          <ac:chgData name="Polona Le Quesne Stabej" userId="9a3da78b-eb26-42b3-8962-8b2e1fe7ef27" providerId="ADAL" clId="{C0707E13-9084-4F27-9584-437A27E2DC42}" dt="2022-05-17T11:58:32.008" v="3286" actId="1076"/>
          <ac:spMkLst>
            <pc:docMk/>
            <pc:sldMk cId="674232684" sldId="353"/>
            <ac:spMk id="84" creationId="{9A4915ED-3ED0-4A0A-B5C8-EE0C46B34418}"/>
          </ac:spMkLst>
        </pc:spChg>
        <pc:spChg chg="mod">
          <ac:chgData name="Polona Le Quesne Stabej" userId="9a3da78b-eb26-42b3-8962-8b2e1fe7ef27" providerId="ADAL" clId="{C0707E13-9084-4F27-9584-437A27E2DC42}" dt="2022-05-17T11:58:25.841" v="3285" actId="207"/>
          <ac:spMkLst>
            <pc:docMk/>
            <pc:sldMk cId="674232684" sldId="353"/>
            <ac:spMk id="85" creationId="{CDD2E54A-C2F9-4AF7-AA44-7CEAA4CE4962}"/>
          </ac:spMkLst>
        </pc:spChg>
        <pc:spChg chg="mod">
          <ac:chgData name="Polona Le Quesne Stabej" userId="9a3da78b-eb26-42b3-8962-8b2e1fe7ef27" providerId="ADAL" clId="{C0707E13-9084-4F27-9584-437A27E2DC42}" dt="2022-05-26T00:29:29.011" v="11643" actId="1076"/>
          <ac:spMkLst>
            <pc:docMk/>
            <pc:sldMk cId="674232684" sldId="353"/>
            <ac:spMk id="86" creationId="{2072A227-DB67-4DDD-B261-C3C169913713}"/>
          </ac:spMkLst>
        </pc:spChg>
        <pc:spChg chg="mod">
          <ac:chgData name="Polona Le Quesne Stabej" userId="9a3da78b-eb26-42b3-8962-8b2e1fe7ef27" providerId="ADAL" clId="{C0707E13-9084-4F27-9584-437A27E2DC42}" dt="2022-05-26T00:42:19.751" v="11710" actId="1076"/>
          <ac:spMkLst>
            <pc:docMk/>
            <pc:sldMk cId="674232684" sldId="353"/>
            <ac:spMk id="88" creationId="{41735157-0BE1-46B9-AFFE-E705E478D28E}"/>
          </ac:spMkLst>
        </pc:spChg>
        <pc:spChg chg="del">
          <ac:chgData name="Polona Le Quesne Stabej" userId="9a3da78b-eb26-42b3-8962-8b2e1fe7ef27" providerId="ADAL" clId="{C0707E13-9084-4F27-9584-437A27E2DC42}" dt="2022-05-26T08:38:19.624" v="12774" actId="478"/>
          <ac:spMkLst>
            <pc:docMk/>
            <pc:sldMk cId="674232684" sldId="353"/>
            <ac:spMk id="89" creationId="{1D0F6A57-DCF7-4030-8577-DB9ED55B05D6}"/>
          </ac:spMkLst>
        </pc:spChg>
        <pc:spChg chg="del mod">
          <ac:chgData name="Polona Le Quesne Stabej" userId="9a3da78b-eb26-42b3-8962-8b2e1fe7ef27" providerId="ADAL" clId="{C0707E13-9084-4F27-9584-437A27E2DC42}" dt="2022-05-26T08:38:18.543" v="12773" actId="478"/>
          <ac:spMkLst>
            <pc:docMk/>
            <pc:sldMk cId="674232684" sldId="353"/>
            <ac:spMk id="90" creationId="{6EF23912-8110-4331-8A07-C26255D99FC2}"/>
          </ac:spMkLst>
        </pc:spChg>
        <pc:spChg chg="mod">
          <ac:chgData name="Polona Le Quesne Stabej" userId="9a3da78b-eb26-42b3-8962-8b2e1fe7ef27" providerId="ADAL" clId="{C0707E13-9084-4F27-9584-437A27E2DC42}" dt="2022-05-26T00:28:23.680" v="11611" actId="1076"/>
          <ac:spMkLst>
            <pc:docMk/>
            <pc:sldMk cId="674232684" sldId="353"/>
            <ac:spMk id="91" creationId="{16547CF0-6B22-42B3-A35D-EB38C17F4AFD}"/>
          </ac:spMkLst>
        </pc:spChg>
        <pc:spChg chg="del">
          <ac:chgData name="Polona Le Quesne Stabej" userId="9a3da78b-eb26-42b3-8962-8b2e1fe7ef27" providerId="ADAL" clId="{C0707E13-9084-4F27-9584-437A27E2DC42}" dt="2022-05-26T08:38:23.340" v="12777" actId="478"/>
          <ac:spMkLst>
            <pc:docMk/>
            <pc:sldMk cId="674232684" sldId="353"/>
            <ac:spMk id="92" creationId="{0FE0586C-350E-4D4B-A7F4-C9F52990AB53}"/>
          </ac:spMkLst>
        </pc:spChg>
        <pc:spChg chg="del">
          <ac:chgData name="Polona Le Quesne Stabej" userId="9a3da78b-eb26-42b3-8962-8b2e1fe7ef27" providerId="ADAL" clId="{C0707E13-9084-4F27-9584-437A27E2DC42}" dt="2022-05-26T08:38:16.913" v="12772" actId="478"/>
          <ac:spMkLst>
            <pc:docMk/>
            <pc:sldMk cId="674232684" sldId="353"/>
            <ac:spMk id="93" creationId="{E31657C1-B6DC-4DCE-BDA9-617583B4100A}"/>
          </ac:spMkLst>
        </pc:spChg>
        <pc:spChg chg="del">
          <ac:chgData name="Polona Le Quesne Stabej" userId="9a3da78b-eb26-42b3-8962-8b2e1fe7ef27" providerId="ADAL" clId="{C0707E13-9084-4F27-9584-437A27E2DC42}" dt="2022-05-26T08:38:21.940" v="12776" actId="478"/>
          <ac:spMkLst>
            <pc:docMk/>
            <pc:sldMk cId="674232684" sldId="353"/>
            <ac:spMk id="94" creationId="{13E77BF8-3B49-4179-86AB-DC21BE908D32}"/>
          </ac:spMkLst>
        </pc:spChg>
        <pc:spChg chg="del">
          <ac:chgData name="Polona Le Quesne Stabej" userId="9a3da78b-eb26-42b3-8962-8b2e1fe7ef27" providerId="ADAL" clId="{C0707E13-9084-4F27-9584-437A27E2DC42}" dt="2022-05-26T08:38:21.020" v="12775" actId="478"/>
          <ac:spMkLst>
            <pc:docMk/>
            <pc:sldMk cId="674232684" sldId="353"/>
            <ac:spMk id="95" creationId="{A4FB9E3F-8A44-4E7C-97C9-ADC2D5426BB2}"/>
          </ac:spMkLst>
        </pc:spChg>
        <pc:spChg chg="mod">
          <ac:chgData name="Polona Le Quesne Stabej" userId="9a3da78b-eb26-42b3-8962-8b2e1fe7ef27" providerId="ADAL" clId="{C0707E13-9084-4F27-9584-437A27E2DC42}" dt="2022-05-26T00:40:54.577" v="11688"/>
          <ac:spMkLst>
            <pc:docMk/>
            <pc:sldMk cId="674232684" sldId="353"/>
            <ac:spMk id="96" creationId="{99DF3A07-A8A8-4F68-BD83-1FC2BDA94D22}"/>
          </ac:spMkLst>
        </pc:spChg>
        <pc:spChg chg="del mod">
          <ac:chgData name="Polona Le Quesne Stabej" userId="9a3da78b-eb26-42b3-8962-8b2e1fe7ef27" providerId="ADAL" clId="{C0707E13-9084-4F27-9584-437A27E2DC42}" dt="2022-05-26T08:38:06.341" v="12766" actId="478"/>
          <ac:spMkLst>
            <pc:docMk/>
            <pc:sldMk cId="674232684" sldId="353"/>
            <ac:spMk id="97" creationId="{16DB5C4D-C88B-421C-8535-D5C38136C2F0}"/>
          </ac:spMkLst>
        </pc:spChg>
        <pc:spChg chg="del mod">
          <ac:chgData name="Polona Le Quesne Stabej" userId="9a3da78b-eb26-42b3-8962-8b2e1fe7ef27" providerId="ADAL" clId="{C0707E13-9084-4F27-9584-437A27E2DC42}" dt="2022-05-26T08:38:11.960" v="12769" actId="478"/>
          <ac:spMkLst>
            <pc:docMk/>
            <pc:sldMk cId="674232684" sldId="353"/>
            <ac:spMk id="98" creationId="{4091456D-4AA3-4087-B289-2C2B33A69C18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99" creationId="{48D3688B-089A-4065-910B-2B89985C466F}"/>
          </ac:spMkLst>
        </pc:spChg>
        <pc:spChg chg="mod">
          <ac:chgData name="Polona Le Quesne Stabej" userId="9a3da78b-eb26-42b3-8962-8b2e1fe7ef27" providerId="ADAL" clId="{C0707E13-9084-4F27-9584-437A27E2DC42}" dt="2022-05-17T12:04:52.332" v="3346" actId="207"/>
          <ac:spMkLst>
            <pc:docMk/>
            <pc:sldMk cId="674232684" sldId="353"/>
            <ac:spMk id="99" creationId="{DD3349BE-8BFB-4EB0-BAD5-9191CA12AB1B}"/>
          </ac:spMkLst>
        </pc:spChg>
        <pc:spChg chg="mod">
          <ac:chgData name="Polona Le Quesne Stabej" userId="9a3da78b-eb26-42b3-8962-8b2e1fe7ef27" providerId="ADAL" clId="{C0707E13-9084-4F27-9584-437A27E2DC42}" dt="2022-05-17T12:04:55.744" v="3347" actId="207"/>
          <ac:spMkLst>
            <pc:docMk/>
            <pc:sldMk cId="674232684" sldId="353"/>
            <ac:spMk id="100" creationId="{E75E6AF0-B795-4A8D-BEB7-7A1D67E88187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00" creationId="{FD80E83E-AA20-4CA5-8953-61E8E08CE786}"/>
          </ac:spMkLst>
        </pc:spChg>
        <pc:spChg chg="del mod">
          <ac:chgData name="Polona Le Quesne Stabej" userId="9a3da78b-eb26-42b3-8962-8b2e1fe7ef27" providerId="ADAL" clId="{C0707E13-9084-4F27-9584-437A27E2DC42}" dt="2022-05-26T08:38:10.536" v="12768" actId="478"/>
          <ac:spMkLst>
            <pc:docMk/>
            <pc:sldMk cId="674232684" sldId="353"/>
            <ac:spMk id="101" creationId="{2A0543FF-FA4E-4586-9F14-1C61972AA6FB}"/>
          </ac:spMkLst>
        </pc:spChg>
        <pc:spChg chg="del mod">
          <ac:chgData name="Polona Le Quesne Stabej" userId="9a3da78b-eb26-42b3-8962-8b2e1fe7ef27" providerId="ADAL" clId="{C0707E13-9084-4F27-9584-437A27E2DC42}" dt="2022-05-26T08:38:15.727" v="12771" actId="478"/>
          <ac:spMkLst>
            <pc:docMk/>
            <pc:sldMk cId="674232684" sldId="353"/>
            <ac:spMk id="102" creationId="{1B890AB9-B638-4661-B7EF-559243D1B81C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03" creationId="{2C2E57F5-450A-4F9D-8D60-7E03F6C5EA0D}"/>
          </ac:spMkLst>
        </pc:spChg>
        <pc:spChg chg="mod">
          <ac:chgData name="Polona Le Quesne Stabej" userId="9a3da78b-eb26-42b3-8962-8b2e1fe7ef27" providerId="ADAL" clId="{C0707E13-9084-4F27-9584-437A27E2DC42}" dt="2022-05-17T11:59:55.573" v="3300" actId="207"/>
          <ac:spMkLst>
            <pc:docMk/>
            <pc:sldMk cId="674232684" sldId="353"/>
            <ac:spMk id="103" creationId="{BFE2EEF1-492F-4B77-99FB-3887B097B741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04" creationId="{2A40FC31-309A-4817-886C-6EBFB0852236}"/>
          </ac:spMkLst>
        </pc:spChg>
        <pc:spChg chg="mod">
          <ac:chgData name="Polona Le Quesne Stabej" userId="9a3da78b-eb26-42b3-8962-8b2e1fe7ef27" providerId="ADAL" clId="{C0707E13-9084-4F27-9584-437A27E2DC42}" dt="2022-05-17T11:58:25.841" v="3285" actId="207"/>
          <ac:spMkLst>
            <pc:docMk/>
            <pc:sldMk cId="674232684" sldId="353"/>
            <ac:spMk id="104" creationId="{4E10135F-FF8D-41ED-8C88-19799B63AF8E}"/>
          </ac:spMkLst>
        </pc:spChg>
        <pc:spChg chg="mod">
          <ac:chgData name="Polona Le Quesne Stabej" userId="9a3da78b-eb26-42b3-8962-8b2e1fe7ef27" providerId="ADAL" clId="{C0707E13-9084-4F27-9584-437A27E2DC42}" dt="2022-05-17T12:07:05.806" v="3362" actId="14100"/>
          <ac:spMkLst>
            <pc:docMk/>
            <pc:sldMk cId="674232684" sldId="353"/>
            <ac:spMk id="105" creationId="{0A5F701D-1B53-4350-A94F-B65B7E72088D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05" creationId="{85D4D81E-BC64-4448-818D-1E6BBCC5B3E7}"/>
          </ac:spMkLst>
        </pc:spChg>
        <pc:spChg chg="mod">
          <ac:chgData name="Polona Le Quesne Stabej" userId="9a3da78b-eb26-42b3-8962-8b2e1fe7ef27" providerId="ADAL" clId="{C0707E13-9084-4F27-9584-437A27E2DC42}" dt="2022-05-17T11:58:25.841" v="3285" actId="207"/>
          <ac:spMkLst>
            <pc:docMk/>
            <pc:sldMk cId="674232684" sldId="353"/>
            <ac:spMk id="106" creationId="{9BAE7C9D-16FC-4D50-9A73-9237C900678B}"/>
          </ac:spMkLst>
        </pc:spChg>
        <pc:spChg chg="mod">
          <ac:chgData name="Polona Le Quesne Stabej" userId="9a3da78b-eb26-42b3-8962-8b2e1fe7ef27" providerId="ADAL" clId="{C0707E13-9084-4F27-9584-437A27E2DC42}" dt="2022-05-26T00:40:54.577" v="11688"/>
          <ac:spMkLst>
            <pc:docMk/>
            <pc:sldMk cId="674232684" sldId="353"/>
            <ac:spMk id="107" creationId="{3FBD7B2D-7EB1-4AAB-83F7-0800D6FB3226}"/>
          </ac:spMkLst>
        </pc:spChg>
        <pc:spChg chg="mod">
          <ac:chgData name="Polona Le Quesne Stabej" userId="9a3da78b-eb26-42b3-8962-8b2e1fe7ef27" providerId="ADAL" clId="{C0707E13-9084-4F27-9584-437A27E2DC42}" dt="2022-05-17T12:07:17.722" v="3364" actId="1076"/>
          <ac:spMkLst>
            <pc:docMk/>
            <pc:sldMk cId="674232684" sldId="353"/>
            <ac:spMk id="107" creationId="{7FC8249F-256F-4E15-B683-138163E8FF54}"/>
          </ac:spMkLst>
        </pc:spChg>
        <pc:spChg chg="mod">
          <ac:chgData name="Polona Le Quesne Stabej" userId="9a3da78b-eb26-42b3-8962-8b2e1fe7ef27" providerId="ADAL" clId="{C0707E13-9084-4F27-9584-437A27E2DC42}" dt="2022-05-17T12:06:44.667" v="3355" actId="1076"/>
          <ac:spMkLst>
            <pc:docMk/>
            <pc:sldMk cId="674232684" sldId="353"/>
            <ac:spMk id="108" creationId="{78538232-4A37-4A06-B590-E31CA9749427}"/>
          </ac:spMkLst>
        </pc:spChg>
        <pc:spChg chg="mod">
          <ac:chgData name="Polona Le Quesne Stabej" userId="9a3da78b-eb26-42b3-8962-8b2e1fe7ef27" providerId="ADAL" clId="{C0707E13-9084-4F27-9584-437A27E2DC42}" dt="2022-05-26T00:43:50.793" v="11746" actId="14100"/>
          <ac:spMkLst>
            <pc:docMk/>
            <pc:sldMk cId="674232684" sldId="353"/>
            <ac:spMk id="108" creationId="{C9F5E713-0C17-4C62-959A-546794DC3C3A}"/>
          </ac:spMkLst>
        </pc:spChg>
        <pc:spChg chg="mod">
          <ac:chgData name="Polona Le Quesne Stabej" userId="9a3da78b-eb26-42b3-8962-8b2e1fe7ef27" providerId="ADAL" clId="{C0707E13-9084-4F27-9584-437A27E2DC42}" dt="2022-05-17T12:02:06.785" v="3326" actId="14100"/>
          <ac:spMkLst>
            <pc:docMk/>
            <pc:sldMk cId="674232684" sldId="353"/>
            <ac:spMk id="109" creationId="{C1322D59-F1C0-4A33-AFB3-2F41140531C4}"/>
          </ac:spMkLst>
        </pc:spChg>
        <pc:spChg chg="mod">
          <ac:chgData name="Polona Le Quesne Stabej" userId="9a3da78b-eb26-42b3-8962-8b2e1fe7ef27" providerId="ADAL" clId="{C0707E13-9084-4F27-9584-437A27E2DC42}" dt="2022-05-26T08:40:06.486" v="12795" actId="1076"/>
          <ac:spMkLst>
            <pc:docMk/>
            <pc:sldMk cId="674232684" sldId="353"/>
            <ac:spMk id="109" creationId="{D17B25CB-5550-4193-8B14-A0AD124C536C}"/>
          </ac:spMkLst>
        </pc:spChg>
        <pc:spChg chg="mod">
          <ac:chgData name="Polona Le Quesne Stabej" userId="9a3da78b-eb26-42b3-8962-8b2e1fe7ef27" providerId="ADAL" clId="{C0707E13-9084-4F27-9584-437A27E2DC42}" dt="2022-05-17T12:02:31.018" v="3332" actId="1076"/>
          <ac:spMkLst>
            <pc:docMk/>
            <pc:sldMk cId="674232684" sldId="353"/>
            <ac:spMk id="110" creationId="{418A0A16-54D4-4D59-BF1B-4708F8E9023D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10" creationId="{B55DE5C3-1D1B-4E45-B403-9337EEC4C24E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14" creationId="{87FA7336-722C-401F-B1DE-847D650C26F0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14" creationId="{97C03890-1AFC-438D-A961-901165C213FF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15" creationId="{DBE3FED7-A4A8-4A78-9CD9-B6497B9F655D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15" creationId="{EE21EC0C-1D02-41A2-89C1-F02E1B2F1AA0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16" creationId="{207D5111-3802-4049-98FF-70980890A78A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16" creationId="{BB9B7693-520E-4218-A62C-25F96DD2B9B9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17" creationId="{6CE969A4-9741-48CA-9622-F6145258B1CC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18" creationId="{291CCA97-D375-46D7-98DE-B5784169D369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19" creationId="{05189F2E-EC37-4298-809F-EE74CA4163E1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0" creationId="{43950378-3C6B-423E-8750-D7CD661D8441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1" creationId="{FC795F4E-D2D9-4A44-BA34-5A6225F95041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2" creationId="{EB8A7D29-B180-49D2-BB10-AC3EC44E11F3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3" creationId="{48818872-1EE9-4931-BD8B-6E6086190153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4" creationId="{61B5FC88-7F38-4E20-AA3A-8F518ABCDABB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24" creationId="{BF33C886-AF1D-4BDF-A553-B5DD7066AC13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25" creationId="{9C3712E8-1BC4-4E1B-8EE4-E38CBF6334C0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5" creationId="{B22E7286-A208-4601-A502-A4D098AA2A25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26" creationId="{08CE20C3-00B4-49FF-A6C7-5254DA8406BC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6" creationId="{5A44757E-FC02-4905-B880-3182D3CAC4E3}"/>
          </ac:spMkLst>
        </pc:spChg>
        <pc:spChg chg="add mod">
          <ac:chgData name="Polona Le Quesne Stabej" userId="9a3da78b-eb26-42b3-8962-8b2e1fe7ef27" providerId="ADAL" clId="{C0707E13-9084-4F27-9584-437A27E2DC42}" dt="2022-05-26T01:19:21.932" v="11784" actId="1076"/>
          <ac:spMkLst>
            <pc:docMk/>
            <pc:sldMk cId="674232684" sldId="353"/>
            <ac:spMk id="127" creationId="{0AF3060F-1C73-4A06-97A2-D1AE495352E2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7" creationId="{CCDB27C1-13F7-42AF-B832-757D7969D8D7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28" creationId="{709E7C3E-8249-4365-BF67-7ED844282FC9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28" creationId="{CEC0758F-90C0-4642-805B-3192D2176BC4}"/>
          </ac:spMkLst>
        </pc:spChg>
        <pc:spChg chg="mod">
          <ac:chgData name="Polona Le Quesne Stabej" userId="9a3da78b-eb26-42b3-8962-8b2e1fe7ef27" providerId="ADAL" clId="{C0707E13-9084-4F27-9584-437A27E2DC42}" dt="2022-05-17T12:03:26.233" v="3337" actId="207"/>
          <ac:spMkLst>
            <pc:docMk/>
            <pc:sldMk cId="674232684" sldId="353"/>
            <ac:spMk id="131" creationId="{3F52D95B-2595-4BD4-9A6F-958557B97676}"/>
          </ac:spMkLst>
        </pc:spChg>
        <pc:spChg chg="add mod">
          <ac:chgData name="Polona Le Quesne Stabej" userId="9a3da78b-eb26-42b3-8962-8b2e1fe7ef27" providerId="ADAL" clId="{C0707E13-9084-4F27-9584-437A27E2DC42}" dt="2022-05-26T01:19:12.390" v="11782" actId="1076"/>
          <ac:spMkLst>
            <pc:docMk/>
            <pc:sldMk cId="674232684" sldId="353"/>
            <ac:spMk id="131" creationId="{5AB3E48F-32A5-4812-9604-345AB2FE5DAE}"/>
          </ac:spMkLst>
        </pc:spChg>
        <pc:spChg chg="add mod">
          <ac:chgData name="Polona Le Quesne Stabej" userId="9a3da78b-eb26-42b3-8962-8b2e1fe7ef27" providerId="ADAL" clId="{C0707E13-9084-4F27-9584-437A27E2DC42}" dt="2022-05-26T01:19:18.805" v="11783" actId="1076"/>
          <ac:spMkLst>
            <pc:docMk/>
            <pc:sldMk cId="674232684" sldId="353"/>
            <ac:spMk id="132" creationId="{57A50270-E1FE-4E6B-8C7C-37116F93D570}"/>
          </ac:spMkLst>
        </pc:spChg>
        <pc:spChg chg="add mod">
          <ac:chgData name="Polona Le Quesne Stabej" userId="9a3da78b-eb26-42b3-8962-8b2e1fe7ef27" providerId="ADAL" clId="{C0707E13-9084-4F27-9584-437A27E2DC42}" dt="2022-05-26T01:19:25.877" v="11785" actId="1076"/>
          <ac:spMkLst>
            <pc:docMk/>
            <pc:sldMk cId="674232684" sldId="353"/>
            <ac:spMk id="133" creationId="{CD14CAE5-BC87-41AD-B5CE-3E963D15DDDA}"/>
          </ac:spMkLst>
        </pc:spChg>
        <pc:spChg chg="del mod">
          <ac:chgData name="Polona Le Quesne Stabej" userId="9a3da78b-eb26-42b3-8962-8b2e1fe7ef27" providerId="ADAL" clId="{C0707E13-9084-4F27-9584-437A27E2DC42}" dt="2022-05-26T08:38:14.381" v="12770" actId="478"/>
          <ac:spMkLst>
            <pc:docMk/>
            <pc:sldMk cId="674232684" sldId="353"/>
            <ac:spMk id="135" creationId="{3C253FAE-3244-4838-843D-CFC6ADC518B1}"/>
          </ac:spMkLst>
        </pc:spChg>
        <pc:spChg chg="add mod">
          <ac:chgData name="Polona Le Quesne Stabej" userId="9a3da78b-eb26-42b3-8962-8b2e1fe7ef27" providerId="ADAL" clId="{C0707E13-9084-4F27-9584-437A27E2DC42}" dt="2022-05-26T01:19:29.974" v="11786" actId="1076"/>
          <ac:spMkLst>
            <pc:docMk/>
            <pc:sldMk cId="674232684" sldId="353"/>
            <ac:spMk id="136" creationId="{E29D2E9B-83A2-43E4-8DF1-02AB03FC3E8E}"/>
          </ac:spMkLst>
        </pc:spChg>
        <pc:spChg chg="add mod">
          <ac:chgData name="Polona Le Quesne Stabej" userId="9a3da78b-eb26-42b3-8962-8b2e1fe7ef27" providerId="ADAL" clId="{C0707E13-9084-4F27-9584-437A27E2DC42}" dt="2022-05-26T08:39:59.317" v="12793" actId="14100"/>
          <ac:spMkLst>
            <pc:docMk/>
            <pc:sldMk cId="674232684" sldId="353"/>
            <ac:spMk id="138" creationId="{94AB11DE-47CC-4146-8951-EE3BEC5FE804}"/>
          </ac:spMkLst>
        </pc:spChg>
        <pc:spChg chg="add mod">
          <ac:chgData name="Polona Le Quesne Stabej" userId="9a3da78b-eb26-42b3-8962-8b2e1fe7ef27" providerId="ADAL" clId="{C0707E13-9084-4F27-9584-437A27E2DC42}" dt="2022-05-26T01:18:39.314" v="11771" actId="164"/>
          <ac:spMkLst>
            <pc:docMk/>
            <pc:sldMk cId="674232684" sldId="353"/>
            <ac:spMk id="139" creationId="{992A1E5A-E0FA-41C4-8008-113CFA6ED81B}"/>
          </ac:spMkLst>
        </pc:spChg>
        <pc:spChg chg="add mod">
          <ac:chgData name="Polona Le Quesne Stabej" userId="9a3da78b-eb26-42b3-8962-8b2e1fe7ef27" providerId="ADAL" clId="{C0707E13-9084-4F27-9584-437A27E2DC42}" dt="2022-05-26T01:09:35.530" v="11758" actId="1076"/>
          <ac:spMkLst>
            <pc:docMk/>
            <pc:sldMk cId="674232684" sldId="353"/>
            <ac:spMk id="144" creationId="{284D3F4C-5D65-4910-8D52-A56C0624448F}"/>
          </ac:spMkLst>
        </pc:spChg>
        <pc:spChg chg="add mod">
          <ac:chgData name="Polona Le Quesne Stabej" userId="9a3da78b-eb26-42b3-8962-8b2e1fe7ef27" providerId="ADAL" clId="{C0707E13-9084-4F27-9584-437A27E2DC42}" dt="2022-05-26T08:38:37.270" v="12779" actId="1076"/>
          <ac:spMkLst>
            <pc:docMk/>
            <pc:sldMk cId="674232684" sldId="353"/>
            <ac:spMk id="145" creationId="{5DB235BA-A8CE-483E-AF43-C3BAF5545026}"/>
          </ac:spMkLst>
        </pc:spChg>
        <pc:spChg chg="mod">
          <ac:chgData name="Polona Le Quesne Stabej" userId="9a3da78b-eb26-42b3-8962-8b2e1fe7ef27" providerId="ADAL" clId="{C0707E13-9084-4F27-9584-437A27E2DC42}" dt="2022-05-17T12:04:05.596" v="3341" actId="207"/>
          <ac:spMkLst>
            <pc:docMk/>
            <pc:sldMk cId="674232684" sldId="353"/>
            <ac:spMk id="153" creationId="{7414BEAF-8BA7-4542-95A7-10D9296D076E}"/>
          </ac:spMkLst>
        </pc:spChg>
        <pc:spChg chg="mod">
          <ac:chgData name="Polona Le Quesne Stabej" userId="9a3da78b-eb26-42b3-8962-8b2e1fe7ef27" providerId="ADAL" clId="{C0707E13-9084-4F27-9584-437A27E2DC42}" dt="2022-05-26T01:10:08.793" v="11759" actId="164"/>
          <ac:spMkLst>
            <pc:docMk/>
            <pc:sldMk cId="674232684" sldId="353"/>
            <ac:spMk id="205" creationId="{01F5F64D-2D40-4387-A3B2-8F85DF0A0020}"/>
          </ac:spMkLst>
        </pc:spChg>
        <pc:spChg chg="mod">
          <ac:chgData name="Polona Le Quesne Stabej" userId="9a3da78b-eb26-42b3-8962-8b2e1fe7ef27" providerId="ADAL" clId="{C0707E13-9084-4F27-9584-437A27E2DC42}" dt="2022-05-17T11:58:25.841" v="3285" actId="207"/>
          <ac:spMkLst>
            <pc:docMk/>
            <pc:sldMk cId="674232684" sldId="353"/>
            <ac:spMk id="549" creationId="{30C7DD3E-B504-4D88-B67D-BE9ACFAA9CB9}"/>
          </ac:spMkLst>
        </pc:spChg>
        <pc:spChg chg="del mod">
          <ac:chgData name="Polona Le Quesne Stabej" userId="9a3da78b-eb26-42b3-8962-8b2e1fe7ef27" providerId="ADAL" clId="{C0707E13-9084-4F27-9584-437A27E2DC42}" dt="2022-05-26T00:27:28.114" v="11598" actId="478"/>
          <ac:spMkLst>
            <pc:docMk/>
            <pc:sldMk cId="674232684" sldId="353"/>
            <ac:spMk id="681" creationId="{E8876455-53AC-4B60-B4B8-AB426AF57C7D}"/>
          </ac:spMkLst>
        </pc:spChg>
        <pc:spChg chg="del">
          <ac:chgData name="Polona Le Quesne Stabej" userId="9a3da78b-eb26-42b3-8962-8b2e1fe7ef27" providerId="ADAL" clId="{C0707E13-9084-4F27-9584-437A27E2DC42}" dt="2022-05-26T00:27:26.992" v="11597" actId="478"/>
          <ac:spMkLst>
            <pc:docMk/>
            <pc:sldMk cId="674232684" sldId="353"/>
            <ac:spMk id="729" creationId="{1C46DF74-2F6D-42AF-925A-A5B1CCDCEFED}"/>
          </ac:spMkLst>
        </pc:spChg>
        <pc:spChg chg="del">
          <ac:chgData name="Polona Le Quesne Stabej" userId="9a3da78b-eb26-42b3-8962-8b2e1fe7ef27" providerId="ADAL" clId="{C0707E13-9084-4F27-9584-437A27E2DC42}" dt="2022-05-26T00:27:28.818" v="11599" actId="478"/>
          <ac:spMkLst>
            <pc:docMk/>
            <pc:sldMk cId="674232684" sldId="353"/>
            <ac:spMk id="739" creationId="{C2FAB95C-6D3A-4FA6-8411-1225B53BD12C}"/>
          </ac:spMkLst>
        </pc:spChg>
        <pc:spChg chg="del">
          <ac:chgData name="Polona Le Quesne Stabej" userId="9a3da78b-eb26-42b3-8962-8b2e1fe7ef27" providerId="ADAL" clId="{C0707E13-9084-4F27-9584-437A27E2DC42}" dt="2022-05-26T00:27:29.931" v="11600" actId="478"/>
          <ac:spMkLst>
            <pc:docMk/>
            <pc:sldMk cId="674232684" sldId="353"/>
            <ac:spMk id="740" creationId="{FADC2556-4FB3-43B4-B4DA-500E917697EC}"/>
          </ac:spMkLst>
        </pc:spChg>
        <pc:grpChg chg="add mod">
          <ac:chgData name="Polona Le Quesne Stabej" userId="9a3da78b-eb26-42b3-8962-8b2e1fe7ef27" providerId="ADAL" clId="{C0707E13-9084-4F27-9584-437A27E2DC42}" dt="2022-05-26T08:38:37.270" v="12779" actId="1076"/>
          <ac:grpSpMkLst>
            <pc:docMk/>
            <pc:sldMk cId="674232684" sldId="353"/>
            <ac:grpSpMk id="2" creationId="{87A09CD0-3233-44D0-88BD-EABCB93DEBED}"/>
          </ac:grpSpMkLst>
        </pc:grpChg>
        <pc:grpChg chg="del">
          <ac:chgData name="Polona Le Quesne Stabej" userId="9a3da78b-eb26-42b3-8962-8b2e1fe7ef27" providerId="ADAL" clId="{C0707E13-9084-4F27-9584-437A27E2DC42}" dt="2022-05-17T11:24:55.030" v="2904" actId="478"/>
          <ac:grpSpMkLst>
            <pc:docMk/>
            <pc:sldMk cId="674232684" sldId="353"/>
            <ac:grpSpMk id="2" creationId="{F78030AE-A188-4F6B-BD91-5035F4534FD8}"/>
          </ac:grpSpMkLst>
        </pc:grpChg>
        <pc:grpChg chg="add mod">
          <ac:chgData name="Polona Le Quesne Stabej" userId="9a3da78b-eb26-42b3-8962-8b2e1fe7ef27" providerId="ADAL" clId="{C0707E13-9084-4F27-9584-437A27E2DC42}" dt="2022-05-26T08:33:53.900" v="12729" actId="14100"/>
          <ac:grpSpMkLst>
            <pc:docMk/>
            <pc:sldMk cId="674232684" sldId="353"/>
            <ac:grpSpMk id="7" creationId="{6EAFE875-4B78-4057-BBC0-7AF2802FD887}"/>
          </ac:grpSpMkLst>
        </pc:grpChg>
        <pc:grpChg chg="add mod">
          <ac:chgData name="Polona Le Quesne Stabej" userId="9a3da78b-eb26-42b3-8962-8b2e1fe7ef27" providerId="ADAL" clId="{C0707E13-9084-4F27-9584-437A27E2DC42}" dt="2022-05-26T01:10:08.793" v="11759" actId="164"/>
          <ac:grpSpMkLst>
            <pc:docMk/>
            <pc:sldMk cId="674232684" sldId="353"/>
            <ac:grpSpMk id="8" creationId="{16E5B3D8-2E57-4CB1-AC53-98298249C0C8}"/>
          </ac:grpSpMkLst>
        </pc:grpChg>
        <pc:grpChg chg="add mod">
          <ac:chgData name="Polona Le Quesne Stabej" userId="9a3da78b-eb26-42b3-8962-8b2e1fe7ef27" providerId="ADAL" clId="{C0707E13-9084-4F27-9584-437A27E2DC42}" dt="2022-05-26T08:38:37.270" v="12779" actId="1076"/>
          <ac:grpSpMkLst>
            <pc:docMk/>
            <pc:sldMk cId="674232684" sldId="353"/>
            <ac:grpSpMk id="9" creationId="{015D097D-9B97-44BB-AB97-54329C2526C3}"/>
          </ac:grpSpMkLst>
        </pc:grpChg>
        <pc:grpChg chg="add mod">
          <ac:chgData name="Polona Le Quesne Stabej" userId="9a3da78b-eb26-42b3-8962-8b2e1fe7ef27" providerId="ADAL" clId="{C0707E13-9084-4F27-9584-437A27E2DC42}" dt="2022-05-17T11:26:52.164" v="2989" actId="164"/>
          <ac:grpSpMkLst>
            <pc:docMk/>
            <pc:sldMk cId="674232684" sldId="353"/>
            <ac:grpSpMk id="11" creationId="{44D8359A-0A8D-4B7E-8546-FDE0B1B4F30E}"/>
          </ac:grpSpMkLst>
        </pc:grpChg>
        <pc:grpChg chg="add mod">
          <ac:chgData name="Polona Le Quesne Stabej" userId="9a3da78b-eb26-42b3-8962-8b2e1fe7ef27" providerId="ADAL" clId="{C0707E13-9084-4F27-9584-437A27E2DC42}" dt="2022-05-17T11:34:15.485" v="2994" actId="164"/>
          <ac:grpSpMkLst>
            <pc:docMk/>
            <pc:sldMk cId="674232684" sldId="353"/>
            <ac:grpSpMk id="12" creationId="{C77F7BC4-F9ED-4BBB-BE25-090140EE11F3}"/>
          </ac:grpSpMkLst>
        </pc:grpChg>
        <pc:grpChg chg="add mod">
          <ac:chgData name="Polona Le Quesne Stabej" userId="9a3da78b-eb26-42b3-8962-8b2e1fe7ef27" providerId="ADAL" clId="{C0707E13-9084-4F27-9584-437A27E2DC42}" dt="2022-05-26T01:41:39.622" v="11876" actId="164"/>
          <ac:grpSpMkLst>
            <pc:docMk/>
            <pc:sldMk cId="674232684" sldId="353"/>
            <ac:grpSpMk id="16" creationId="{4338813F-8A17-40B1-916E-D6FBB6889569}"/>
          </ac:grpSpMkLst>
        </pc:grpChg>
        <pc:grpChg chg="mod">
          <ac:chgData name="Polona Le Quesne Stabej" userId="9a3da78b-eb26-42b3-8962-8b2e1fe7ef27" providerId="ADAL" clId="{C0707E13-9084-4F27-9584-437A27E2DC42}" dt="2022-05-17T12:01:30.015" v="3317" actId="207"/>
          <ac:grpSpMkLst>
            <pc:docMk/>
            <pc:sldMk cId="674232684" sldId="353"/>
            <ac:grpSpMk id="20" creationId="{E23EE1E5-0B6E-4C24-B5B1-B71B622540E9}"/>
          </ac:grpSpMkLst>
        </pc:grpChg>
        <pc:grpChg chg="del mod">
          <ac:chgData name="Polona Le Quesne Stabej" userId="9a3da78b-eb26-42b3-8962-8b2e1fe7ef27" providerId="ADAL" clId="{C0707E13-9084-4F27-9584-437A27E2DC42}" dt="2022-05-26T01:18:54.506" v="11780" actId="478"/>
          <ac:grpSpMkLst>
            <pc:docMk/>
            <pc:sldMk cId="674232684" sldId="353"/>
            <ac:grpSpMk id="23" creationId="{737BE140-72F1-456A-96B7-BC1EBC257C1B}"/>
          </ac:grpSpMkLst>
        </pc:grpChg>
        <pc:grpChg chg="mod">
          <ac:chgData name="Polona Le Quesne Stabej" userId="9a3da78b-eb26-42b3-8962-8b2e1fe7ef27" providerId="ADAL" clId="{C0707E13-9084-4F27-9584-437A27E2DC42}" dt="2022-05-17T11:58:47.695" v="3288" actId="1076"/>
          <ac:grpSpMkLst>
            <pc:docMk/>
            <pc:sldMk cId="674232684" sldId="353"/>
            <ac:grpSpMk id="32" creationId="{765CBA66-B55F-4365-BA5D-8F84A98F2376}"/>
          </ac:grpSpMkLst>
        </pc:grpChg>
        <pc:grpChg chg="del mod">
          <ac:chgData name="Polona Le Quesne Stabej" userId="9a3da78b-eb26-42b3-8962-8b2e1fe7ef27" providerId="ADAL" clId="{C0707E13-9084-4F27-9584-437A27E2DC42}" dt="2022-05-17T11:34:04.415" v="2993" actId="165"/>
          <ac:grpSpMkLst>
            <pc:docMk/>
            <pc:sldMk cId="674232684" sldId="353"/>
            <ac:grpSpMk id="40" creationId="{4828DD2E-794E-4DDB-859A-FCC9922BABF6}"/>
          </ac:grpSpMkLst>
        </pc:grpChg>
        <pc:grpChg chg="mod">
          <ac:chgData name="Polona Le Quesne Stabej" userId="9a3da78b-eb26-42b3-8962-8b2e1fe7ef27" providerId="ADAL" clId="{C0707E13-9084-4F27-9584-437A27E2DC42}" dt="2022-05-17T12:07:06.843" v="3363" actId="1076"/>
          <ac:grpSpMkLst>
            <pc:docMk/>
            <pc:sldMk cId="674232684" sldId="353"/>
            <ac:grpSpMk id="43" creationId="{965BCB93-90A8-4AF9-AAFB-108C6E1F2CF7}"/>
          </ac:grpSpMkLst>
        </pc:grpChg>
        <pc:grpChg chg="mod">
          <ac:chgData name="Polona Le Quesne Stabej" userId="9a3da78b-eb26-42b3-8962-8b2e1fe7ef27" providerId="ADAL" clId="{C0707E13-9084-4F27-9584-437A27E2DC42}" dt="2022-05-26T08:38:49.942" v="12782" actId="1076"/>
          <ac:grpSpMkLst>
            <pc:docMk/>
            <pc:sldMk cId="674232684" sldId="353"/>
            <ac:grpSpMk id="62" creationId="{46785E9C-3CE0-4A0E-AC73-20F3A3237CB4}"/>
          </ac:grpSpMkLst>
        </pc:grpChg>
        <pc:grpChg chg="mod topLvl">
          <ac:chgData name="Polona Le Quesne Stabej" userId="9a3da78b-eb26-42b3-8962-8b2e1fe7ef27" providerId="ADAL" clId="{C0707E13-9084-4F27-9584-437A27E2DC42}" dt="2022-05-17T12:03:21.098" v="3336" actId="207"/>
          <ac:grpSpMkLst>
            <pc:docMk/>
            <pc:sldMk cId="674232684" sldId="353"/>
            <ac:grpSpMk id="63" creationId="{5DB3BC65-847C-4864-B739-F8865A155B09}"/>
          </ac:grpSpMkLst>
        </pc:grpChg>
        <pc:grpChg chg="del">
          <ac:chgData name="Polona Le Quesne Stabej" userId="9a3da78b-eb26-42b3-8962-8b2e1fe7ef27" providerId="ADAL" clId="{C0707E13-9084-4F27-9584-437A27E2DC42}" dt="2022-05-26T08:38:50.979" v="12783" actId="478"/>
          <ac:grpSpMkLst>
            <pc:docMk/>
            <pc:sldMk cId="674232684" sldId="353"/>
            <ac:grpSpMk id="69" creationId="{6D2DC302-D3C5-4DB6-B292-ABADEE4EB1F3}"/>
          </ac:grpSpMkLst>
        </pc:grpChg>
        <pc:grpChg chg="add mod">
          <ac:chgData name="Polona Le Quesne Stabej" userId="9a3da78b-eb26-42b3-8962-8b2e1fe7ef27" providerId="ADAL" clId="{C0707E13-9084-4F27-9584-437A27E2DC42}" dt="2022-05-26T01:18:39.314" v="11771" actId="164"/>
          <ac:grpSpMkLst>
            <pc:docMk/>
            <pc:sldMk cId="674232684" sldId="353"/>
            <ac:grpSpMk id="87" creationId="{A8E947A8-1E9D-4305-8B65-9734ECDD10C0}"/>
          </ac:grpSpMkLst>
        </pc:grpChg>
        <pc:grpChg chg="add mod">
          <ac:chgData name="Polona Le Quesne Stabej" userId="9a3da78b-eb26-42b3-8962-8b2e1fe7ef27" providerId="ADAL" clId="{C0707E13-9084-4F27-9584-437A27E2DC42}" dt="2022-05-26T01:18:39.314" v="11771" actId="164"/>
          <ac:grpSpMkLst>
            <pc:docMk/>
            <pc:sldMk cId="674232684" sldId="353"/>
            <ac:grpSpMk id="106" creationId="{3325104A-CDAD-493A-B3A8-CD7280DD84F1}"/>
          </ac:grpSpMkLst>
        </pc:grpChg>
        <pc:grpChg chg="add del mod">
          <ac:chgData name="Polona Le Quesne Stabej" userId="9a3da78b-eb26-42b3-8962-8b2e1fe7ef27" providerId="ADAL" clId="{C0707E13-9084-4F27-9584-437A27E2DC42}" dt="2022-05-26T08:36:18.810" v="12745" actId="478"/>
          <ac:grpSpMkLst>
            <pc:docMk/>
            <pc:sldMk cId="674232684" sldId="353"/>
            <ac:grpSpMk id="117" creationId="{0FA0F02B-E010-42DD-ADE5-4757E0A3B8A2}"/>
          </ac:grpSpMkLst>
        </pc:grpChg>
        <pc:grpChg chg="add mod">
          <ac:chgData name="Polona Le Quesne Stabej" userId="9a3da78b-eb26-42b3-8962-8b2e1fe7ef27" providerId="ADAL" clId="{C0707E13-9084-4F27-9584-437A27E2DC42}" dt="2022-05-26T08:39:09.038" v="12787" actId="14100"/>
          <ac:grpSpMkLst>
            <pc:docMk/>
            <pc:sldMk cId="674232684" sldId="353"/>
            <ac:grpSpMk id="140" creationId="{E5557450-9650-4664-9391-8C007F5BF133}"/>
          </ac:grpSpMkLst>
        </pc:grpChg>
        <pc:grpChg chg="mod">
          <ac:chgData name="Polona Le Quesne Stabej" userId="9a3da78b-eb26-42b3-8962-8b2e1fe7ef27" providerId="ADAL" clId="{C0707E13-9084-4F27-9584-437A27E2DC42}" dt="2022-05-26T01:10:08.793" v="11759" actId="164"/>
          <ac:grpSpMkLst>
            <pc:docMk/>
            <pc:sldMk cId="674232684" sldId="353"/>
            <ac:grpSpMk id="192" creationId="{D06BDA14-581B-404C-A6C0-52752E360681}"/>
          </ac:grpSpMkLst>
        </pc:grpChg>
        <pc:grpChg chg="mod">
          <ac:chgData name="Polona Le Quesne Stabej" userId="9a3da78b-eb26-42b3-8962-8b2e1fe7ef27" providerId="ADAL" clId="{C0707E13-9084-4F27-9584-437A27E2DC42}" dt="2022-05-26T01:10:08.793" v="11759" actId="164"/>
          <ac:grpSpMkLst>
            <pc:docMk/>
            <pc:sldMk cId="674232684" sldId="353"/>
            <ac:grpSpMk id="200" creationId="{4D367187-2E42-44BA-BC46-75DB4F565872}"/>
          </ac:grpSpMkLst>
        </pc:grpChg>
        <pc:picChg chg="add del mod">
          <ac:chgData name="Polona Le Quesne Stabej" userId="9a3da78b-eb26-42b3-8962-8b2e1fe7ef27" providerId="ADAL" clId="{C0707E13-9084-4F27-9584-437A27E2DC42}" dt="2022-05-26T00:37:01.982" v="11650" actId="478"/>
          <ac:picMkLst>
            <pc:docMk/>
            <pc:sldMk cId="674232684" sldId="353"/>
            <ac:picMk id="3" creationId="{C7A1CDFD-D23C-4DA7-A7B1-C9680FE60480}"/>
          </ac:picMkLst>
        </pc:picChg>
        <pc:picChg chg="add del mod">
          <ac:chgData name="Polona Le Quesne Stabej" userId="9a3da78b-eb26-42b3-8962-8b2e1fe7ef27" providerId="ADAL" clId="{C0707E13-9084-4F27-9584-437A27E2DC42}" dt="2022-05-17T11:24:45.545" v="2903" actId="21"/>
          <ac:picMkLst>
            <pc:docMk/>
            <pc:sldMk cId="674232684" sldId="353"/>
            <ac:picMk id="5" creationId="{9C9F0A07-6E77-48E5-92C0-2B1F2AA1102C}"/>
          </ac:picMkLst>
        </pc:picChg>
        <pc:picChg chg="add mod">
          <ac:chgData name="Polona Le Quesne Stabej" userId="9a3da78b-eb26-42b3-8962-8b2e1fe7ef27" providerId="ADAL" clId="{C0707E13-9084-4F27-9584-437A27E2DC42}" dt="2022-05-26T01:12:57.819" v="11770" actId="1076"/>
          <ac:picMkLst>
            <pc:docMk/>
            <pc:sldMk cId="674232684" sldId="353"/>
            <ac:picMk id="5" creationId="{FE3FE7D8-295D-4408-ACB3-7E172CB7E4BD}"/>
          </ac:picMkLst>
        </pc:picChg>
        <pc:picChg chg="add del mod">
          <ac:chgData name="Polona Le Quesne Stabej" userId="9a3da78b-eb26-42b3-8962-8b2e1fe7ef27" providerId="ADAL" clId="{C0707E13-9084-4F27-9584-437A27E2DC42}" dt="2022-05-26T01:40:48.641" v="11844" actId="478"/>
          <ac:picMkLst>
            <pc:docMk/>
            <pc:sldMk cId="674232684" sldId="353"/>
            <ac:picMk id="11" creationId="{0A28B774-E6B7-4156-BC47-3486EF802FEF}"/>
          </ac:picMkLst>
        </pc:picChg>
        <pc:picChg chg="add mod">
          <ac:chgData name="Polona Le Quesne Stabej" userId="9a3da78b-eb26-42b3-8962-8b2e1fe7ef27" providerId="ADAL" clId="{C0707E13-9084-4F27-9584-437A27E2DC42}" dt="2022-05-26T01:41:39.622" v="11876" actId="164"/>
          <ac:picMkLst>
            <pc:docMk/>
            <pc:sldMk cId="674232684" sldId="353"/>
            <ac:picMk id="13" creationId="{58A75D3F-7263-4015-9518-71CC5A464478}"/>
          </ac:picMkLst>
        </pc:picChg>
        <pc:picChg chg="mod">
          <ac:chgData name="Polona Le Quesne Stabej" userId="9a3da78b-eb26-42b3-8962-8b2e1fe7ef27" providerId="ADAL" clId="{C0707E13-9084-4F27-9584-437A27E2DC42}" dt="2022-05-17T12:02:52.181" v="3334" actId="208"/>
          <ac:picMkLst>
            <pc:docMk/>
            <pc:sldMk cId="674232684" sldId="353"/>
            <ac:picMk id="22" creationId="{81308F00-D10E-468E-996A-731F61317680}"/>
          </ac:picMkLst>
        </pc:picChg>
        <pc:picChg chg="mod">
          <ac:chgData name="Polona Le Quesne Stabej" userId="9a3da78b-eb26-42b3-8962-8b2e1fe7ef27" providerId="ADAL" clId="{C0707E13-9084-4F27-9584-437A27E2DC42}" dt="2022-05-17T12:02:52.181" v="3334" actId="208"/>
          <ac:picMkLst>
            <pc:docMk/>
            <pc:sldMk cId="674232684" sldId="353"/>
            <ac:picMk id="111" creationId="{A180A12F-587B-4C3B-A6D0-7C44C0FDE326}"/>
          </ac:picMkLst>
        </pc:picChg>
        <pc:picChg chg="add mod">
          <ac:chgData name="Polona Le Quesne Stabej" userId="9a3da78b-eb26-42b3-8962-8b2e1fe7ef27" providerId="ADAL" clId="{C0707E13-9084-4F27-9584-437A27E2DC42}" dt="2022-05-26T08:37:45.134" v="12765" actId="1076"/>
          <ac:picMkLst>
            <pc:docMk/>
            <pc:sldMk cId="674232684" sldId="353"/>
            <ac:picMk id="111" creationId="{FE09B6BA-FE19-43F0-87CD-030E70D7C8E1}"/>
          </ac:picMkLst>
        </pc:picChg>
        <pc:picChg chg="add mod">
          <ac:chgData name="Polona Le Quesne Stabej" userId="9a3da78b-eb26-42b3-8962-8b2e1fe7ef27" providerId="ADAL" clId="{C0707E13-9084-4F27-9584-437A27E2DC42}" dt="2022-05-26T08:37:40.599" v="12764" actId="1076"/>
          <ac:picMkLst>
            <pc:docMk/>
            <pc:sldMk cId="674232684" sldId="353"/>
            <ac:picMk id="112" creationId="{5B15DFD5-E034-4758-B09C-44DECFC03FA9}"/>
          </ac:picMkLst>
        </pc:picChg>
        <pc:picChg chg="mod">
          <ac:chgData name="Polona Le Quesne Stabej" userId="9a3da78b-eb26-42b3-8962-8b2e1fe7ef27" providerId="ADAL" clId="{C0707E13-9084-4F27-9584-437A27E2DC42}" dt="2022-05-17T12:02:52.181" v="3334" actId="208"/>
          <ac:picMkLst>
            <pc:docMk/>
            <pc:sldMk cId="674232684" sldId="353"/>
            <ac:picMk id="112" creationId="{82696988-CFFB-4C5E-A847-1F60495D7C3C}"/>
          </ac:picMkLst>
        </pc:picChg>
        <pc:picChg chg="add mod">
          <ac:chgData name="Polona Le Quesne Stabej" userId="9a3da78b-eb26-42b3-8962-8b2e1fe7ef27" providerId="ADAL" clId="{C0707E13-9084-4F27-9584-437A27E2DC42}" dt="2022-05-26T08:37:38.071" v="12763" actId="1076"/>
          <ac:picMkLst>
            <pc:docMk/>
            <pc:sldMk cId="674232684" sldId="353"/>
            <ac:picMk id="113" creationId="{43013C10-4772-486D-8739-757734692DBC}"/>
          </ac:picMkLst>
        </pc:picChg>
        <pc:picChg chg="mod">
          <ac:chgData name="Polona Le Quesne Stabej" userId="9a3da78b-eb26-42b3-8962-8b2e1fe7ef27" providerId="ADAL" clId="{C0707E13-9084-4F27-9584-437A27E2DC42}" dt="2022-05-17T12:02:52.181" v="3334" actId="208"/>
          <ac:picMkLst>
            <pc:docMk/>
            <pc:sldMk cId="674232684" sldId="353"/>
            <ac:picMk id="113" creationId="{6C2E4DC2-408D-4A66-97EC-09BB202176B3}"/>
          </ac:picMkLst>
        </pc:picChg>
        <pc:picChg chg="del mod">
          <ac:chgData name="Polona Le Quesne Stabej" userId="9a3da78b-eb26-42b3-8962-8b2e1fe7ef27" providerId="ADAL" clId="{C0707E13-9084-4F27-9584-437A27E2DC42}" dt="2022-05-26T08:36:13.959" v="12742" actId="478"/>
          <ac:picMkLst>
            <pc:docMk/>
            <pc:sldMk cId="674232684" sldId="353"/>
            <ac:picMk id="118" creationId="{2A196D4B-D6EB-4AE1-8E61-832F192331E1}"/>
          </ac:picMkLst>
        </pc:picChg>
        <pc:picChg chg="del mod">
          <ac:chgData name="Polona Le Quesne Stabej" userId="9a3da78b-eb26-42b3-8962-8b2e1fe7ef27" providerId="ADAL" clId="{C0707E13-9084-4F27-9584-437A27E2DC42}" dt="2022-05-26T08:36:18.810" v="12745" actId="478"/>
          <ac:picMkLst>
            <pc:docMk/>
            <pc:sldMk cId="674232684" sldId="353"/>
            <ac:picMk id="119" creationId="{3679E7E9-A1A6-435C-9054-667AD2DD5B2D}"/>
          </ac:picMkLst>
        </pc:picChg>
        <pc:picChg chg="del mod">
          <ac:chgData name="Polona Le Quesne Stabej" userId="9a3da78b-eb26-42b3-8962-8b2e1fe7ef27" providerId="ADAL" clId="{C0707E13-9084-4F27-9584-437A27E2DC42}" dt="2022-05-26T08:36:16.478" v="12744" actId="478"/>
          <ac:picMkLst>
            <pc:docMk/>
            <pc:sldMk cId="674232684" sldId="353"/>
            <ac:picMk id="120" creationId="{019C4811-180C-45EB-87AA-E2E70A38F6A8}"/>
          </ac:picMkLst>
        </pc:picChg>
        <pc:picChg chg="del mod">
          <ac:chgData name="Polona Le Quesne Stabej" userId="9a3da78b-eb26-42b3-8962-8b2e1fe7ef27" providerId="ADAL" clId="{C0707E13-9084-4F27-9584-437A27E2DC42}" dt="2022-05-26T08:36:15.200" v="12743" actId="478"/>
          <ac:picMkLst>
            <pc:docMk/>
            <pc:sldMk cId="674232684" sldId="353"/>
            <ac:picMk id="121" creationId="{738E477C-C322-4B78-88D0-CCE943DD9B3A}"/>
          </ac:picMkLst>
        </pc:picChg>
        <pc:picChg chg="del mod">
          <ac:chgData name="Polona Le Quesne Stabej" userId="9a3da78b-eb26-42b3-8962-8b2e1fe7ef27" providerId="ADAL" clId="{C0707E13-9084-4F27-9584-437A27E2DC42}" dt="2022-05-26T08:36:12.311" v="12741" actId="478"/>
          <ac:picMkLst>
            <pc:docMk/>
            <pc:sldMk cId="674232684" sldId="353"/>
            <ac:picMk id="122" creationId="{0AEB773F-A44D-4AE1-A1DC-F820DECB6A37}"/>
          </ac:picMkLst>
        </pc:picChg>
        <pc:picChg chg="del mod">
          <ac:chgData name="Polona Le Quesne Stabej" userId="9a3da78b-eb26-42b3-8962-8b2e1fe7ef27" providerId="ADAL" clId="{C0707E13-9084-4F27-9584-437A27E2DC42}" dt="2022-05-26T08:36:20.428" v="12746" actId="478"/>
          <ac:picMkLst>
            <pc:docMk/>
            <pc:sldMk cId="674232684" sldId="353"/>
            <ac:picMk id="123" creationId="{D8E2828E-FE3D-49C4-A860-7C524F2E87F1}"/>
          </ac:picMkLst>
        </pc:picChg>
        <pc:picChg chg="add mod">
          <ac:chgData name="Polona Le Quesne Stabej" userId="9a3da78b-eb26-42b3-8962-8b2e1fe7ef27" providerId="ADAL" clId="{C0707E13-9084-4F27-9584-437A27E2DC42}" dt="2022-05-26T08:37:34.365" v="12762" actId="1076"/>
          <ac:picMkLst>
            <pc:docMk/>
            <pc:sldMk cId="674232684" sldId="353"/>
            <ac:picMk id="129" creationId="{99D361EB-1820-4B8D-8DF2-30C7776DD865}"/>
          </ac:picMkLst>
        </pc:picChg>
        <pc:picChg chg="mod">
          <ac:chgData name="Polona Le Quesne Stabej" userId="9a3da78b-eb26-42b3-8962-8b2e1fe7ef27" providerId="ADAL" clId="{C0707E13-9084-4F27-9584-437A27E2DC42}" dt="2022-05-17T12:02:52.181" v="3334" actId="208"/>
          <ac:picMkLst>
            <pc:docMk/>
            <pc:sldMk cId="674232684" sldId="353"/>
            <ac:picMk id="129" creationId="{CD8A90A8-9C57-44A7-947D-B542804F801F}"/>
          </ac:picMkLst>
        </pc:picChg>
        <pc:picChg chg="mod">
          <ac:chgData name="Polona Le Quesne Stabej" userId="9a3da78b-eb26-42b3-8962-8b2e1fe7ef27" providerId="ADAL" clId="{C0707E13-9084-4F27-9584-437A27E2DC42}" dt="2022-05-17T12:02:52.181" v="3334" actId="208"/>
          <ac:picMkLst>
            <pc:docMk/>
            <pc:sldMk cId="674232684" sldId="353"/>
            <ac:picMk id="130" creationId="{314C99CF-40AE-4E0B-A2E3-0531AD38A6BD}"/>
          </ac:picMkLst>
        </pc:picChg>
        <pc:picChg chg="add mod">
          <ac:chgData name="Polona Le Quesne Stabej" userId="9a3da78b-eb26-42b3-8962-8b2e1fe7ef27" providerId="ADAL" clId="{C0707E13-9084-4F27-9584-437A27E2DC42}" dt="2022-05-26T08:37:30.574" v="12761" actId="1076"/>
          <ac:picMkLst>
            <pc:docMk/>
            <pc:sldMk cId="674232684" sldId="353"/>
            <ac:picMk id="130" creationId="{DC303FD9-1B6F-4AF6-B7A3-38906D531D04}"/>
          </ac:picMkLst>
        </pc:picChg>
        <pc:picChg chg="add mod">
          <ac:chgData name="Polona Le Quesne Stabej" userId="9a3da78b-eb26-42b3-8962-8b2e1fe7ef27" providerId="ADAL" clId="{C0707E13-9084-4F27-9584-437A27E2DC42}" dt="2022-05-17T11:26:52.164" v="2989" actId="164"/>
          <ac:picMkLst>
            <pc:docMk/>
            <pc:sldMk cId="674232684" sldId="353"/>
            <ac:picMk id="133" creationId="{FBF0ED21-CE80-4BF0-81BE-3ECA049D99F4}"/>
          </ac:picMkLst>
        </pc:picChg>
        <pc:picChg chg="add mod">
          <ac:chgData name="Polona Le Quesne Stabej" userId="9a3da78b-eb26-42b3-8962-8b2e1fe7ef27" providerId="ADAL" clId="{C0707E13-9084-4F27-9584-437A27E2DC42}" dt="2022-05-26T08:37:22.445" v="12760" actId="1076"/>
          <ac:picMkLst>
            <pc:docMk/>
            <pc:sldMk cId="674232684" sldId="353"/>
            <ac:picMk id="146" creationId="{4B51DE31-6CB1-450C-BB2E-D2377FC2C590}"/>
          </ac:picMkLst>
        </pc:picChg>
        <pc:picChg chg="mod">
          <ac:chgData name="Polona Le Quesne Stabej" userId="9a3da78b-eb26-42b3-8962-8b2e1fe7ef27" providerId="ADAL" clId="{C0707E13-9084-4F27-9584-437A27E2DC42}" dt="2022-05-26T08:40:34.517" v="12796" actId="1076"/>
          <ac:picMkLst>
            <pc:docMk/>
            <pc:sldMk cId="674232684" sldId="353"/>
            <ac:picMk id="272" creationId="{22E3DC2B-D3C9-40B2-B67C-EED8128E071C}"/>
          </ac:picMkLst>
        </pc:picChg>
        <pc:cxnChg chg="mod topLvl">
          <ac:chgData name="Polona Le Quesne Stabej" userId="9a3da78b-eb26-42b3-8962-8b2e1fe7ef27" providerId="ADAL" clId="{C0707E13-9084-4F27-9584-437A27E2DC42}" dt="2022-05-17T12:03:56.175" v="3340" actId="208"/>
          <ac:cxnSpMkLst>
            <pc:docMk/>
            <pc:sldMk cId="674232684" sldId="353"/>
            <ac:cxnSpMk id="25" creationId="{EEA461BF-49A6-44FD-91AB-72A320C47801}"/>
          </ac:cxnSpMkLst>
        </pc:cxnChg>
        <pc:cxnChg chg="mod">
          <ac:chgData name="Polona Le Quesne Stabej" userId="9a3da78b-eb26-42b3-8962-8b2e1fe7ef27" providerId="ADAL" clId="{C0707E13-9084-4F27-9584-437A27E2DC42}" dt="2022-05-26T08:39:28.213" v="12788" actId="14100"/>
          <ac:cxnSpMkLst>
            <pc:docMk/>
            <pc:sldMk cId="674232684" sldId="353"/>
            <ac:cxnSpMk id="45" creationId="{D6D541D4-50DD-4A5C-940A-4C111CDA70FC}"/>
          </ac:cxnSpMkLst>
        </pc:cxnChg>
        <pc:cxnChg chg="mod topLvl">
          <ac:chgData name="Polona Le Quesne Stabej" userId="9a3da78b-eb26-42b3-8962-8b2e1fe7ef27" providerId="ADAL" clId="{C0707E13-9084-4F27-9584-437A27E2DC42}" dt="2022-05-17T12:03:56.175" v="3340" actId="208"/>
          <ac:cxnSpMkLst>
            <pc:docMk/>
            <pc:sldMk cId="674232684" sldId="353"/>
            <ac:cxnSpMk id="132" creationId="{063A4F4D-4200-4B0B-A892-22EB5B6E7914}"/>
          </ac:cxnSpMkLst>
        </pc:cxnChg>
        <pc:cxnChg chg="mod">
          <ac:chgData name="Polona Le Quesne Stabej" userId="9a3da78b-eb26-42b3-8962-8b2e1fe7ef27" providerId="ADAL" clId="{C0707E13-9084-4F27-9584-437A27E2DC42}" dt="2022-05-26T08:39:36.213" v="12789" actId="14100"/>
          <ac:cxnSpMkLst>
            <pc:docMk/>
            <pc:sldMk cId="674232684" sldId="353"/>
            <ac:cxnSpMk id="134" creationId="{45750D8C-8553-4ACC-A6B1-CBADC9419D07}"/>
          </ac:cxnSpMkLst>
        </pc:cxnChg>
        <pc:cxnChg chg="mod">
          <ac:chgData name="Polona Le Quesne Stabej" userId="9a3da78b-eb26-42b3-8962-8b2e1fe7ef27" providerId="ADAL" clId="{C0707E13-9084-4F27-9584-437A27E2DC42}" dt="2022-05-26T08:41:21.285" v="12797" actId="14100"/>
          <ac:cxnSpMkLst>
            <pc:docMk/>
            <pc:sldMk cId="674232684" sldId="353"/>
            <ac:cxnSpMk id="137" creationId="{B1A99C24-C686-4C4D-B7F5-1C9D936D08F7}"/>
          </ac:cxnSpMkLst>
        </pc:cxnChg>
        <pc:cxnChg chg="mod">
          <ac:chgData name="Polona Le Quesne Stabej" userId="9a3da78b-eb26-42b3-8962-8b2e1fe7ef27" providerId="ADAL" clId="{C0707E13-9084-4F27-9584-437A27E2DC42}" dt="2022-05-26T01:03:51.203" v="11748"/>
          <ac:cxnSpMkLst>
            <pc:docMk/>
            <pc:sldMk cId="674232684" sldId="353"/>
            <ac:cxnSpMk id="141" creationId="{FE54EEDF-5606-4E35-BCD8-A48BD0D3503F}"/>
          </ac:cxnSpMkLst>
        </pc:cxnChg>
        <pc:cxnChg chg="mod">
          <ac:chgData name="Polona Le Quesne Stabej" userId="9a3da78b-eb26-42b3-8962-8b2e1fe7ef27" providerId="ADAL" clId="{C0707E13-9084-4F27-9584-437A27E2DC42}" dt="2022-05-26T01:03:51.203" v="11748"/>
          <ac:cxnSpMkLst>
            <pc:docMk/>
            <pc:sldMk cId="674232684" sldId="353"/>
            <ac:cxnSpMk id="142" creationId="{28CF591B-FFE6-46C5-8610-4539AA058471}"/>
          </ac:cxnSpMkLst>
        </pc:cxnChg>
        <pc:cxnChg chg="mod">
          <ac:chgData name="Polona Le Quesne Stabej" userId="9a3da78b-eb26-42b3-8962-8b2e1fe7ef27" providerId="ADAL" clId="{C0707E13-9084-4F27-9584-437A27E2DC42}" dt="2022-05-26T01:03:51.203" v="11748"/>
          <ac:cxnSpMkLst>
            <pc:docMk/>
            <pc:sldMk cId="674232684" sldId="353"/>
            <ac:cxnSpMk id="143" creationId="{17839327-F52D-4AFB-8550-30DF3DBCD6E9}"/>
          </ac:cxnSpMkLst>
        </pc:cxnChg>
      </pc:sldChg>
      <pc:sldChg chg="addSp delSp modSp add mod delAnim modAnim delCm">
        <pc:chgData name="Polona Le Quesne Stabej" userId="9a3da78b-eb26-42b3-8962-8b2e1fe7ef27" providerId="ADAL" clId="{C0707E13-9084-4F27-9584-437A27E2DC42}" dt="2022-05-18T20:43:39.843" v="6279" actId="20577"/>
        <pc:sldMkLst>
          <pc:docMk/>
          <pc:sldMk cId="2300629680" sldId="354"/>
        </pc:sldMkLst>
        <pc:spChg chg="add mod">
          <ac:chgData name="Polona Le Quesne Stabej" userId="9a3da78b-eb26-42b3-8962-8b2e1fe7ef27" providerId="ADAL" clId="{C0707E13-9084-4F27-9584-437A27E2DC42}" dt="2022-05-18T20:43:39.843" v="6279" actId="20577"/>
          <ac:spMkLst>
            <pc:docMk/>
            <pc:sldMk cId="2300629680" sldId="354"/>
            <ac:spMk id="2" creationId="{54B28AFD-029E-4AC7-8E32-22E4A828316F}"/>
          </ac:spMkLst>
        </pc:spChg>
        <pc:spChg chg="mod">
          <ac:chgData name="Polona Le Quesne Stabej" userId="9a3da78b-eb26-42b3-8962-8b2e1fe7ef27" providerId="ADAL" clId="{C0707E13-9084-4F27-9584-437A27E2DC42}" dt="2022-05-18T06:09:49.337" v="3828" actId="1076"/>
          <ac:spMkLst>
            <pc:docMk/>
            <pc:sldMk cId="2300629680" sldId="354"/>
            <ac:spMk id="3" creationId="{3BB8F97B-4D40-4122-A4CD-FFD9B4768655}"/>
          </ac:spMkLst>
        </pc:spChg>
        <pc:spChg chg="mod topLvl">
          <ac:chgData name="Polona Le Quesne Stabej" userId="9a3da78b-eb26-42b3-8962-8b2e1fe7ef27" providerId="ADAL" clId="{C0707E13-9084-4F27-9584-437A27E2DC42}" dt="2022-05-18T05:15:20.851" v="3388" actId="165"/>
          <ac:spMkLst>
            <pc:docMk/>
            <pc:sldMk cId="2300629680" sldId="354"/>
            <ac:spMk id="8" creationId="{E308E15B-2813-4A99-948D-A1CC648C3786}"/>
          </ac:spMkLst>
        </pc:spChg>
        <pc:spChg chg="mod topLvl">
          <ac:chgData name="Polona Le Quesne Stabej" userId="9a3da78b-eb26-42b3-8962-8b2e1fe7ef27" providerId="ADAL" clId="{C0707E13-9084-4F27-9584-437A27E2DC42}" dt="2022-05-18T05:19:19.043" v="3448" actId="14100"/>
          <ac:spMkLst>
            <pc:docMk/>
            <pc:sldMk cId="2300629680" sldId="354"/>
            <ac:spMk id="18" creationId="{2C45E5FE-7B19-4EF0-B5E7-3C1B77B0AB69}"/>
          </ac:spMkLst>
        </pc:spChg>
        <pc:spChg chg="mod">
          <ac:chgData name="Polona Le Quesne Stabej" userId="9a3da78b-eb26-42b3-8962-8b2e1fe7ef27" providerId="ADAL" clId="{C0707E13-9084-4F27-9584-437A27E2DC42}" dt="2022-05-18T06:09:44.137" v="3827" actId="1076"/>
          <ac:spMkLst>
            <pc:docMk/>
            <pc:sldMk cId="2300629680" sldId="354"/>
            <ac:spMk id="19" creationId="{D8FB0747-56C0-4711-9F28-32DD5B507824}"/>
          </ac:spMkLst>
        </pc:spChg>
        <pc:spChg chg="add mod">
          <ac:chgData name="Polona Le Quesne Stabej" userId="9a3da78b-eb26-42b3-8962-8b2e1fe7ef27" providerId="ADAL" clId="{C0707E13-9084-4F27-9584-437A27E2DC42}" dt="2022-05-18T06:10:17.961" v="3829" actId="164"/>
          <ac:spMkLst>
            <pc:docMk/>
            <pc:sldMk cId="2300629680" sldId="354"/>
            <ac:spMk id="27" creationId="{2E46E038-779E-41DD-9B9E-01F347F47CB8}"/>
          </ac:spMkLst>
        </pc:spChg>
        <pc:spChg chg="mod topLvl">
          <ac:chgData name="Polona Le Quesne Stabej" userId="9a3da78b-eb26-42b3-8962-8b2e1fe7ef27" providerId="ADAL" clId="{C0707E13-9084-4F27-9584-437A27E2DC42}" dt="2022-05-18T05:59:28.264" v="3780" actId="1076"/>
          <ac:spMkLst>
            <pc:docMk/>
            <pc:sldMk cId="2300629680" sldId="354"/>
            <ac:spMk id="29" creationId="{2BD83B79-0DD2-4CD6-ADA8-2F5910B77E6E}"/>
          </ac:spMkLst>
        </pc:spChg>
        <pc:spChg chg="mod topLvl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30" creationId="{F5EE9099-E3F5-4214-99DC-8F17ABC7255B}"/>
          </ac:spMkLst>
        </pc:spChg>
        <pc:spChg chg="mod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34" creationId="{C099CDAC-1DDC-4C02-9C0A-6B0A9CC0EEA5}"/>
          </ac:spMkLst>
        </pc:spChg>
        <pc:spChg chg="add del mod">
          <ac:chgData name="Polona Le Quesne Stabej" userId="9a3da78b-eb26-42b3-8962-8b2e1fe7ef27" providerId="ADAL" clId="{C0707E13-9084-4F27-9584-437A27E2DC42}" dt="2022-05-18T06:19:03.624" v="3884" actId="478"/>
          <ac:spMkLst>
            <pc:docMk/>
            <pc:sldMk cId="2300629680" sldId="354"/>
            <ac:spMk id="35" creationId="{CB3FD710-70FD-49CD-9064-4CE317C4602C}"/>
          </ac:spMkLst>
        </pc:spChg>
        <pc:spChg chg="add del mod">
          <ac:chgData name="Polona Le Quesne Stabej" userId="9a3da78b-eb26-42b3-8962-8b2e1fe7ef27" providerId="ADAL" clId="{C0707E13-9084-4F27-9584-437A27E2DC42}" dt="2022-05-18T06:19:03.283" v="3883" actId="478"/>
          <ac:spMkLst>
            <pc:docMk/>
            <pc:sldMk cId="2300629680" sldId="354"/>
            <ac:spMk id="36" creationId="{CACC48B8-EAF9-403C-8066-A0D6FA2FD891}"/>
          </ac:spMkLst>
        </pc:spChg>
        <pc:spChg chg="del mod topLvl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41" creationId="{CD61F69F-7AB0-48DA-8845-536A107D3019}"/>
          </ac:spMkLst>
        </pc:spChg>
        <pc:spChg chg="mod topLvl">
          <ac:chgData name="Polona Le Quesne Stabej" userId="9a3da78b-eb26-42b3-8962-8b2e1fe7ef27" providerId="ADAL" clId="{C0707E13-9084-4F27-9584-437A27E2DC42}" dt="2022-05-18T06:07:23.526" v="3811" actId="164"/>
          <ac:spMkLst>
            <pc:docMk/>
            <pc:sldMk cId="2300629680" sldId="354"/>
            <ac:spMk id="42" creationId="{4E3C4219-4394-4977-8B34-F5F001DF90E7}"/>
          </ac:spMkLst>
        </pc:spChg>
        <pc:spChg chg="add mod">
          <ac:chgData name="Polona Le Quesne Stabej" userId="9a3da78b-eb26-42b3-8962-8b2e1fe7ef27" providerId="ADAL" clId="{C0707E13-9084-4F27-9584-437A27E2DC42}" dt="2022-05-18T06:03:47.245" v="3787" actId="164"/>
          <ac:spMkLst>
            <pc:docMk/>
            <pc:sldMk cId="2300629680" sldId="354"/>
            <ac:spMk id="58" creationId="{DD89EB09-B1C0-4097-AA15-10EAE5E15CBC}"/>
          </ac:spMkLst>
        </pc:spChg>
        <pc:spChg chg="add del mod">
          <ac:chgData name="Polona Le Quesne Stabej" userId="9a3da78b-eb26-42b3-8962-8b2e1fe7ef27" providerId="ADAL" clId="{C0707E13-9084-4F27-9584-437A27E2DC42}" dt="2022-05-18T05:57:15.574" v="3745" actId="478"/>
          <ac:spMkLst>
            <pc:docMk/>
            <pc:sldMk cId="2300629680" sldId="354"/>
            <ac:spMk id="61" creationId="{1643330A-02E8-4572-8743-8CA8A426DADF}"/>
          </ac:spMkLst>
        </pc:spChg>
        <pc:spChg chg="mod">
          <ac:chgData name="Polona Le Quesne Stabej" userId="9a3da78b-eb26-42b3-8962-8b2e1fe7ef27" providerId="ADAL" clId="{C0707E13-9084-4F27-9584-437A27E2DC42}" dt="2022-05-18T06:16:37.057" v="3851" actId="1076"/>
          <ac:spMkLst>
            <pc:docMk/>
            <pc:sldMk cId="2300629680" sldId="354"/>
            <ac:spMk id="64" creationId="{48115550-DF38-4356-AD82-07844C1A5BEF}"/>
          </ac:spMkLst>
        </pc:spChg>
        <pc:spChg chg="add mod">
          <ac:chgData name="Polona Le Quesne Stabej" userId="9a3da78b-eb26-42b3-8962-8b2e1fe7ef27" providerId="ADAL" clId="{C0707E13-9084-4F27-9584-437A27E2DC42}" dt="2022-05-18T06:03:47.245" v="3787" actId="164"/>
          <ac:spMkLst>
            <pc:docMk/>
            <pc:sldMk cId="2300629680" sldId="354"/>
            <ac:spMk id="65" creationId="{B5376819-7893-4B5B-98E4-5FA280A7BB7F}"/>
          </ac:spMkLst>
        </pc:spChg>
        <pc:spChg chg="del mod topLvl">
          <ac:chgData name="Polona Le Quesne Stabej" userId="9a3da78b-eb26-42b3-8962-8b2e1fe7ef27" providerId="ADAL" clId="{C0707E13-9084-4F27-9584-437A27E2DC42}" dt="2022-05-18T05:16:15.625" v="3399" actId="478"/>
          <ac:spMkLst>
            <pc:docMk/>
            <pc:sldMk cId="2300629680" sldId="354"/>
            <ac:spMk id="67" creationId="{06C73993-AA55-4DEF-8364-BA25081D09B3}"/>
          </ac:spMkLst>
        </pc:spChg>
        <pc:spChg chg="del mod topLvl">
          <ac:chgData name="Polona Le Quesne Stabej" userId="9a3da78b-eb26-42b3-8962-8b2e1fe7ef27" providerId="ADAL" clId="{C0707E13-9084-4F27-9584-437A27E2DC42}" dt="2022-05-18T05:17:08.493" v="3411" actId="478"/>
          <ac:spMkLst>
            <pc:docMk/>
            <pc:sldMk cId="2300629680" sldId="354"/>
            <ac:spMk id="68" creationId="{2282E668-AFC5-4EA4-9669-C3249E9F87CB}"/>
          </ac:spMkLst>
        </pc:spChg>
        <pc:spChg chg="mod">
          <ac:chgData name="Polona Le Quesne Stabej" userId="9a3da78b-eb26-42b3-8962-8b2e1fe7ef27" providerId="ADAL" clId="{C0707E13-9084-4F27-9584-437A27E2DC42}" dt="2022-05-18T06:00:35.903" v="3786" actId="1076"/>
          <ac:spMkLst>
            <pc:docMk/>
            <pc:sldMk cId="2300629680" sldId="354"/>
            <ac:spMk id="71" creationId="{38EAEDC1-95D1-4DC8-B5C1-58B99C910140}"/>
          </ac:spMkLst>
        </pc:spChg>
        <pc:spChg chg="mod topLvl">
          <ac:chgData name="Polona Le Quesne Stabej" userId="9a3da78b-eb26-42b3-8962-8b2e1fe7ef27" providerId="ADAL" clId="{C0707E13-9084-4F27-9584-437A27E2DC42}" dt="2022-05-18T05:59:33.897" v="3781" actId="1076"/>
          <ac:spMkLst>
            <pc:docMk/>
            <pc:sldMk cId="2300629680" sldId="354"/>
            <ac:spMk id="79" creationId="{79C8636C-B2CC-4E65-B11A-2694501F6F00}"/>
          </ac:spMkLst>
        </pc:spChg>
        <pc:spChg chg="mod topLvl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83" creationId="{50936F77-C11E-4808-AA2F-B61777A9D15F}"/>
          </ac:spMkLst>
        </pc:spChg>
        <pc:spChg chg="mod topLvl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84" creationId="{9A4915ED-3ED0-4A0A-B5C8-EE0C46B34418}"/>
          </ac:spMkLst>
        </pc:spChg>
        <pc:spChg chg="mod topLvl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85" creationId="{CDD2E54A-C2F9-4AF7-AA44-7CEAA4CE4962}"/>
          </ac:spMkLst>
        </pc:spChg>
        <pc:spChg chg="mod topLvl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86" creationId="{2072A227-DB67-4DDD-B261-C3C169913713}"/>
          </ac:spMkLst>
        </pc:spChg>
        <pc:spChg chg="mod">
          <ac:chgData name="Polona Le Quesne Stabej" userId="9a3da78b-eb26-42b3-8962-8b2e1fe7ef27" providerId="ADAL" clId="{C0707E13-9084-4F27-9584-437A27E2DC42}" dt="2022-05-18T05:15:20.851" v="3388" actId="165"/>
          <ac:spMkLst>
            <pc:docMk/>
            <pc:sldMk cId="2300629680" sldId="354"/>
            <ac:spMk id="89" creationId="{1D0F6A57-DCF7-4030-8577-DB9ED55B05D6}"/>
          </ac:spMkLst>
        </pc:spChg>
        <pc:spChg chg="mod">
          <ac:chgData name="Polona Le Quesne Stabej" userId="9a3da78b-eb26-42b3-8962-8b2e1fe7ef27" providerId="ADAL" clId="{C0707E13-9084-4F27-9584-437A27E2DC42}" dt="2022-05-18T05:15:20.851" v="3388" actId="165"/>
          <ac:spMkLst>
            <pc:docMk/>
            <pc:sldMk cId="2300629680" sldId="354"/>
            <ac:spMk id="90" creationId="{6EF23912-8110-4331-8A07-C26255D99FC2}"/>
          </ac:spMkLst>
        </pc:spChg>
        <pc:spChg chg="mod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91" creationId="{16547CF0-6B22-42B3-A35D-EB38C17F4AFD}"/>
          </ac:spMkLst>
        </pc:spChg>
        <pc:spChg chg="mod">
          <ac:chgData name="Polona Le Quesne Stabej" userId="9a3da78b-eb26-42b3-8962-8b2e1fe7ef27" providerId="ADAL" clId="{C0707E13-9084-4F27-9584-437A27E2DC42}" dt="2022-05-18T05:15:20.851" v="3388" actId="165"/>
          <ac:spMkLst>
            <pc:docMk/>
            <pc:sldMk cId="2300629680" sldId="354"/>
            <ac:spMk id="92" creationId="{0FE0586C-350E-4D4B-A7F4-C9F52990AB53}"/>
          </ac:spMkLst>
        </pc:spChg>
        <pc:spChg chg="mod">
          <ac:chgData name="Polona Le Quesne Stabej" userId="9a3da78b-eb26-42b3-8962-8b2e1fe7ef27" providerId="ADAL" clId="{C0707E13-9084-4F27-9584-437A27E2DC42}" dt="2022-05-18T05:15:20.851" v="3388" actId="165"/>
          <ac:spMkLst>
            <pc:docMk/>
            <pc:sldMk cId="2300629680" sldId="354"/>
            <ac:spMk id="93" creationId="{E31657C1-B6DC-4DCE-BDA9-617583B4100A}"/>
          </ac:spMkLst>
        </pc:spChg>
        <pc:spChg chg="add mod ord">
          <ac:chgData name="Polona Le Quesne Stabej" userId="9a3da78b-eb26-42b3-8962-8b2e1fe7ef27" providerId="ADAL" clId="{C0707E13-9084-4F27-9584-437A27E2DC42}" dt="2022-05-18T05:59:40.229" v="3782" actId="1076"/>
          <ac:spMkLst>
            <pc:docMk/>
            <pc:sldMk cId="2300629680" sldId="354"/>
            <ac:spMk id="94" creationId="{43D1BBA3-2264-4E9F-80B6-18CB224D9344}"/>
          </ac:spMkLst>
        </pc:spChg>
        <pc:spChg chg="add del mod">
          <ac:chgData name="Polona Le Quesne Stabej" userId="9a3da78b-eb26-42b3-8962-8b2e1fe7ef27" providerId="ADAL" clId="{C0707E13-9084-4F27-9584-437A27E2DC42}" dt="2022-05-18T05:17:37.703" v="3418" actId="478"/>
          <ac:spMkLst>
            <pc:docMk/>
            <pc:sldMk cId="2300629680" sldId="354"/>
            <ac:spMk id="95" creationId="{AB85AA49-4EEF-4CD4-9D59-3C645EBF403C}"/>
          </ac:spMkLst>
        </pc:spChg>
        <pc:spChg chg="add mod ord">
          <ac:chgData name="Polona Le Quesne Stabej" userId="9a3da78b-eb26-42b3-8962-8b2e1fe7ef27" providerId="ADAL" clId="{C0707E13-9084-4F27-9584-437A27E2DC42}" dt="2022-05-18T05:59:43.310" v="3783" actId="1076"/>
          <ac:spMkLst>
            <pc:docMk/>
            <pc:sldMk cId="2300629680" sldId="354"/>
            <ac:spMk id="96" creationId="{405D4150-5665-4DC2-B62A-8586BBA35D55}"/>
          </ac:spMkLst>
        </pc:spChg>
        <pc:spChg chg="del mod topLvl">
          <ac:chgData name="Polona Le Quesne Stabej" userId="9a3da78b-eb26-42b3-8962-8b2e1fe7ef27" providerId="ADAL" clId="{C0707E13-9084-4F27-9584-437A27E2DC42}" dt="2022-05-18T05:16:09.074" v="3396" actId="478"/>
          <ac:spMkLst>
            <pc:docMk/>
            <pc:sldMk cId="2300629680" sldId="354"/>
            <ac:spMk id="99" creationId="{DD3349BE-8BFB-4EB0-BAD5-9191CA12AB1B}"/>
          </ac:spMkLst>
        </pc:spChg>
        <pc:spChg chg="del mod topLvl">
          <ac:chgData name="Polona Le Quesne Stabej" userId="9a3da78b-eb26-42b3-8962-8b2e1fe7ef27" providerId="ADAL" clId="{C0707E13-9084-4F27-9584-437A27E2DC42}" dt="2022-05-18T05:16:06.997" v="3395" actId="478"/>
          <ac:spMkLst>
            <pc:docMk/>
            <pc:sldMk cId="2300629680" sldId="354"/>
            <ac:spMk id="100" creationId="{E75E6AF0-B795-4A8D-BEB7-7A1D67E88187}"/>
          </ac:spMkLst>
        </pc:spChg>
        <pc:spChg chg="mod topLvl">
          <ac:chgData name="Polona Le Quesne Stabej" userId="9a3da78b-eb26-42b3-8962-8b2e1fe7ef27" providerId="ADAL" clId="{C0707E13-9084-4F27-9584-437A27E2DC42}" dt="2022-05-18T05:56:49.942" v="3737" actId="14100"/>
          <ac:spMkLst>
            <pc:docMk/>
            <pc:sldMk cId="2300629680" sldId="354"/>
            <ac:spMk id="103" creationId="{BFE2EEF1-492F-4B77-99FB-3887B097B741}"/>
          </ac:spMkLst>
        </pc:spChg>
        <pc:spChg chg="del mod topLvl">
          <ac:chgData name="Polona Le Quesne Stabej" userId="9a3da78b-eb26-42b3-8962-8b2e1fe7ef27" providerId="ADAL" clId="{C0707E13-9084-4F27-9584-437A27E2DC42}" dt="2022-05-18T05:16:48.474" v="3403" actId="478"/>
          <ac:spMkLst>
            <pc:docMk/>
            <pc:sldMk cId="2300629680" sldId="354"/>
            <ac:spMk id="104" creationId="{4E10135F-FF8D-41ED-8C88-19799B63AF8E}"/>
          </ac:spMkLst>
        </pc:spChg>
        <pc:spChg chg="del mod topLvl">
          <ac:chgData name="Polona Le Quesne Stabej" userId="9a3da78b-eb26-42b3-8962-8b2e1fe7ef27" providerId="ADAL" clId="{C0707E13-9084-4F27-9584-437A27E2DC42}" dt="2022-05-18T05:16:51.043" v="3405" actId="478"/>
          <ac:spMkLst>
            <pc:docMk/>
            <pc:sldMk cId="2300629680" sldId="354"/>
            <ac:spMk id="105" creationId="{0A5F701D-1B53-4350-A94F-B65B7E72088D}"/>
          </ac:spMkLst>
        </pc:spChg>
        <pc:spChg chg="del mod topLvl">
          <ac:chgData name="Polona Le Quesne Stabej" userId="9a3da78b-eb26-42b3-8962-8b2e1fe7ef27" providerId="ADAL" clId="{C0707E13-9084-4F27-9584-437A27E2DC42}" dt="2022-05-18T05:16:45.402" v="3402" actId="478"/>
          <ac:spMkLst>
            <pc:docMk/>
            <pc:sldMk cId="2300629680" sldId="354"/>
            <ac:spMk id="106" creationId="{9BAE7C9D-16FC-4D50-9A73-9237C900678B}"/>
          </ac:spMkLst>
        </pc:spChg>
        <pc:spChg chg="del mod topLvl">
          <ac:chgData name="Polona Le Quesne Stabej" userId="9a3da78b-eb26-42b3-8962-8b2e1fe7ef27" providerId="ADAL" clId="{C0707E13-9084-4F27-9584-437A27E2DC42}" dt="2022-05-18T05:16:54.764" v="3406" actId="478"/>
          <ac:spMkLst>
            <pc:docMk/>
            <pc:sldMk cId="2300629680" sldId="354"/>
            <ac:spMk id="107" creationId="{7FC8249F-256F-4E15-B683-138163E8FF54}"/>
          </ac:spMkLst>
        </pc:spChg>
        <pc:spChg chg="del mod topLvl">
          <ac:chgData name="Polona Le Quesne Stabej" userId="9a3da78b-eb26-42b3-8962-8b2e1fe7ef27" providerId="ADAL" clId="{C0707E13-9084-4F27-9584-437A27E2DC42}" dt="2022-05-18T05:16:50.200" v="3404" actId="478"/>
          <ac:spMkLst>
            <pc:docMk/>
            <pc:sldMk cId="2300629680" sldId="354"/>
            <ac:spMk id="108" creationId="{78538232-4A37-4A06-B590-E31CA9749427}"/>
          </ac:spMkLst>
        </pc:spChg>
        <pc:spChg chg="mod topLvl">
          <ac:chgData name="Polona Le Quesne Stabej" userId="9a3da78b-eb26-42b3-8962-8b2e1fe7ef27" providerId="ADAL" clId="{C0707E13-9084-4F27-9584-437A27E2DC42}" dt="2022-05-18T05:56:47.324" v="3736" actId="1076"/>
          <ac:spMkLst>
            <pc:docMk/>
            <pc:sldMk cId="2300629680" sldId="354"/>
            <ac:spMk id="109" creationId="{C1322D59-F1C0-4A33-AFB3-2F41140531C4}"/>
          </ac:spMkLst>
        </pc:spChg>
        <pc:spChg chg="mod topLvl">
          <ac:chgData name="Polona Le Quesne Stabej" userId="9a3da78b-eb26-42b3-8962-8b2e1fe7ef27" providerId="ADAL" clId="{C0707E13-9084-4F27-9584-437A27E2DC42}" dt="2022-05-18T06:08:53.591" v="3826" actId="1076"/>
          <ac:spMkLst>
            <pc:docMk/>
            <pc:sldMk cId="2300629680" sldId="354"/>
            <ac:spMk id="110" creationId="{418A0A16-54D4-4D59-BF1B-4708F8E9023D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14" creationId="{97C03890-1AFC-438D-A961-901165C213FF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15" creationId="{EE21EC0C-1D02-41A2-89C1-F02E1B2F1AA0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16" creationId="{207D5111-3802-4049-98FF-70980890A78A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17" creationId="{6CE969A4-9741-48CA-9622-F6145258B1CC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18" creationId="{291CCA97-D375-46D7-98DE-B5784169D369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19" creationId="{05189F2E-EC37-4298-809F-EE74CA4163E1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0" creationId="{43950378-3C6B-423E-8750-D7CD661D8441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1" creationId="{FC795F4E-D2D9-4A44-BA34-5A6225F95041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2" creationId="{EB8A7D29-B180-49D2-BB10-AC3EC44E11F3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3" creationId="{48818872-1EE9-4931-BD8B-6E6086190153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4" creationId="{61B5FC88-7F38-4E20-AA3A-8F518ABCDABB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5" creationId="{B22E7286-A208-4601-A502-A4D098AA2A25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6" creationId="{5A44757E-FC02-4905-B880-3182D3CAC4E3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7" creationId="{CCDB27C1-13F7-42AF-B832-757D7969D8D7}"/>
          </ac:spMkLst>
        </pc:spChg>
        <pc:spChg chg="del mod topLvl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28" creationId="{CEC0758F-90C0-4642-805B-3192D2176BC4}"/>
          </ac:spMkLst>
        </pc:spChg>
        <pc:spChg chg="mod topLvl">
          <ac:chgData name="Polona Le Quesne Stabej" userId="9a3da78b-eb26-42b3-8962-8b2e1fe7ef27" providerId="ADAL" clId="{C0707E13-9084-4F27-9584-437A27E2DC42}" dt="2022-05-18T05:35:15.793" v="3541" actId="1076"/>
          <ac:spMkLst>
            <pc:docMk/>
            <pc:sldMk cId="2300629680" sldId="354"/>
            <ac:spMk id="131" creationId="{3F52D95B-2595-4BD4-9A6F-958557B97676}"/>
          </ac:spMkLst>
        </pc:spChg>
        <pc:spChg chg="add del mod">
          <ac:chgData name="Polona Le Quesne Stabej" userId="9a3da78b-eb26-42b3-8962-8b2e1fe7ef27" providerId="ADAL" clId="{C0707E13-9084-4F27-9584-437A27E2DC42}" dt="2022-05-18T05:47:54.301" v="3676" actId="478"/>
          <ac:spMkLst>
            <pc:docMk/>
            <pc:sldMk cId="2300629680" sldId="354"/>
            <ac:spMk id="135" creationId="{139251ED-4C9C-4D55-B981-53CCEB0F84DE}"/>
          </ac:spMkLst>
        </pc:spChg>
        <pc:spChg chg="add mod">
          <ac:chgData name="Polona Le Quesne Stabej" userId="9a3da78b-eb26-42b3-8962-8b2e1fe7ef27" providerId="ADAL" clId="{C0707E13-9084-4F27-9584-437A27E2DC42}" dt="2022-05-18T06:03:47.245" v="3787" actId="164"/>
          <ac:spMkLst>
            <pc:docMk/>
            <pc:sldMk cId="2300629680" sldId="354"/>
            <ac:spMk id="136" creationId="{C9A45823-3FA8-446F-94B3-09C63FBC6601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38" creationId="{7784FF63-7E56-407D-99B2-F7CCF9D57BC0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39" creationId="{030046F1-4E7D-4108-BAC6-E568CD74DB98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40" creationId="{59A8591D-BFD5-4F6A-862B-8EAF7CCD7D72}"/>
          </ac:spMkLst>
        </pc:spChg>
        <pc:spChg chg="add del mod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41" creationId="{AAFA44B0-EBF9-4ED3-BF9B-467E078529A8}"/>
          </ac:spMkLst>
        </pc:spChg>
        <pc:spChg chg="add del mod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42" creationId="{923E4B37-078F-435D-B04F-5767936BF409}"/>
          </ac:spMkLst>
        </pc:spChg>
        <pc:spChg chg="add del mod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43" creationId="{EDE7371A-1C26-4D11-A688-4D7AB31AF458}"/>
          </ac:spMkLst>
        </pc:spChg>
        <pc:spChg chg="add del mod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44" creationId="{26175007-FDC4-47B8-940B-F693815857F5}"/>
          </ac:spMkLst>
        </pc:spChg>
        <pc:spChg chg="add del mod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45" creationId="{1822051A-0414-48FD-9254-0840D13E3A93}"/>
          </ac:spMkLst>
        </pc:spChg>
        <pc:spChg chg="add del mod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46" creationId="{D9D3EFEF-2B87-4B21-A511-38C13BD900D3}"/>
          </ac:spMkLst>
        </pc:spChg>
        <pc:spChg chg="add del mod">
          <ac:chgData name="Polona Le Quesne Stabej" userId="9a3da78b-eb26-42b3-8962-8b2e1fe7ef27" providerId="ADAL" clId="{C0707E13-9084-4F27-9584-437A27E2DC42}" dt="2022-05-18T05:32:37.730" v="3529" actId="478"/>
          <ac:spMkLst>
            <pc:docMk/>
            <pc:sldMk cId="2300629680" sldId="354"/>
            <ac:spMk id="147" creationId="{B792444C-4A04-47BD-B728-EC6CC6B70B9C}"/>
          </ac:spMkLst>
        </pc:spChg>
        <pc:spChg chg="del mod topLvl">
          <ac:chgData name="Polona Le Quesne Stabej" userId="9a3da78b-eb26-42b3-8962-8b2e1fe7ef27" providerId="ADAL" clId="{C0707E13-9084-4F27-9584-437A27E2DC42}" dt="2022-05-18T05:16:03.162" v="3393" actId="478"/>
          <ac:spMkLst>
            <pc:docMk/>
            <pc:sldMk cId="2300629680" sldId="354"/>
            <ac:spMk id="148" creationId="{5884B4F9-124F-4B3E-BD4C-4C1E8891FA55}"/>
          </ac:spMkLst>
        </pc:spChg>
        <pc:spChg chg="add mod">
          <ac:chgData name="Polona Le Quesne Stabej" userId="9a3da78b-eb26-42b3-8962-8b2e1fe7ef27" providerId="ADAL" clId="{C0707E13-9084-4F27-9584-437A27E2DC42}" dt="2022-05-18T05:26:45.207" v="3489" actId="571"/>
          <ac:spMkLst>
            <pc:docMk/>
            <pc:sldMk cId="2300629680" sldId="354"/>
            <ac:spMk id="149" creationId="{E8829D79-C236-440D-80DD-D3212AFCF623}"/>
          </ac:spMkLst>
        </pc:spChg>
        <pc:spChg chg="add mod">
          <ac:chgData name="Polona Le Quesne Stabej" userId="9a3da78b-eb26-42b3-8962-8b2e1fe7ef27" providerId="ADAL" clId="{C0707E13-9084-4F27-9584-437A27E2DC42}" dt="2022-05-18T05:26:45.207" v="3489" actId="571"/>
          <ac:spMkLst>
            <pc:docMk/>
            <pc:sldMk cId="2300629680" sldId="354"/>
            <ac:spMk id="150" creationId="{5C1E3847-0893-4960-83CA-268C1117F101}"/>
          </ac:spMkLst>
        </pc:spChg>
        <pc:spChg chg="add mod">
          <ac:chgData name="Polona Le Quesne Stabej" userId="9a3da78b-eb26-42b3-8962-8b2e1fe7ef27" providerId="ADAL" clId="{C0707E13-9084-4F27-9584-437A27E2DC42}" dt="2022-05-18T05:26:45.207" v="3489" actId="571"/>
          <ac:spMkLst>
            <pc:docMk/>
            <pc:sldMk cId="2300629680" sldId="354"/>
            <ac:spMk id="151" creationId="{945F5324-811E-4562-961F-95986421014B}"/>
          </ac:spMkLst>
        </pc:spChg>
        <pc:spChg chg="add mod">
          <ac:chgData name="Polona Le Quesne Stabej" userId="9a3da78b-eb26-42b3-8962-8b2e1fe7ef27" providerId="ADAL" clId="{C0707E13-9084-4F27-9584-437A27E2DC42}" dt="2022-05-18T05:26:45.207" v="3489" actId="571"/>
          <ac:spMkLst>
            <pc:docMk/>
            <pc:sldMk cId="2300629680" sldId="354"/>
            <ac:spMk id="152" creationId="{218F90F1-9D56-4839-8D89-1576F22EA8F8}"/>
          </ac:spMkLst>
        </pc:spChg>
        <pc:spChg chg="del mod topLvl">
          <ac:chgData name="Polona Le Quesne Stabej" userId="9a3da78b-eb26-42b3-8962-8b2e1fe7ef27" providerId="ADAL" clId="{C0707E13-9084-4F27-9584-437A27E2DC42}" dt="2022-05-18T05:34:51.365" v="3537" actId="478"/>
          <ac:spMkLst>
            <pc:docMk/>
            <pc:sldMk cId="2300629680" sldId="354"/>
            <ac:spMk id="153" creationId="{7414BEAF-8BA7-4542-95A7-10D9296D076E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54" creationId="{A9220EA2-C4C2-4ADE-B94E-CD28E320CC38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55" creationId="{FDE5D187-B86F-42B4-B0FD-EACA08C803F0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56" creationId="{28F4D916-EC26-406D-BA4F-89FB3ECE9E40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57" creationId="{1F8A21FA-D489-4E70-857B-508F953CC0D6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58" creationId="{F862EAC0-45E5-4F63-8BD1-9B93E4934A93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59" creationId="{2E4B1BE9-75D7-4D10-8E91-BB73BB1404AE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0" creationId="{83E834A3-A97E-40C8-9067-384DD1867831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1" creationId="{44FFB3FC-A95B-4475-9673-17D4869BECE6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2" creationId="{7CFE436C-0EE9-4E1B-83F2-250EA67DA2C6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3" creationId="{64E7FAD2-CA6D-4442-B3CC-91BC98E3F2A5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4" creationId="{D3DD28C1-FA23-4340-8D67-91E2A0413200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5" creationId="{24C493CA-455E-44F4-94B1-EEBCAD34A104}"/>
          </ac:spMkLst>
        </pc:spChg>
        <pc:spChg chg="add del mod">
          <ac:chgData name="Polona Le Quesne Stabej" userId="9a3da78b-eb26-42b3-8962-8b2e1fe7ef27" providerId="ADAL" clId="{C0707E13-9084-4F27-9584-437A27E2DC42}" dt="2022-05-18T05:36:53.858" v="3552" actId="478"/>
          <ac:spMkLst>
            <pc:docMk/>
            <pc:sldMk cId="2300629680" sldId="354"/>
            <ac:spMk id="166" creationId="{57992DCA-43D2-418E-86DA-0B6D37BC0319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7" creationId="{2417B36C-5EF8-4BF3-99AC-8D6BF4BF134A}"/>
          </ac:spMkLst>
        </pc:spChg>
        <pc:spChg chg="add del mod">
          <ac:chgData name="Polona Le Quesne Stabej" userId="9a3da78b-eb26-42b3-8962-8b2e1fe7ef27" providerId="ADAL" clId="{C0707E13-9084-4F27-9584-437A27E2DC42}" dt="2022-05-18T05:48:03.872" v="3678" actId="478"/>
          <ac:spMkLst>
            <pc:docMk/>
            <pc:sldMk cId="2300629680" sldId="354"/>
            <ac:spMk id="168" creationId="{233866D7-3076-4AA1-BCEE-8085646AD674}"/>
          </ac:spMkLst>
        </pc:spChg>
        <pc:spChg chg="add del mod">
          <ac:chgData name="Polona Le Quesne Stabej" userId="9a3da78b-eb26-42b3-8962-8b2e1fe7ef27" providerId="ADAL" clId="{C0707E13-9084-4F27-9584-437A27E2DC42}" dt="2022-05-18T05:55:01.114" v="3723" actId="478"/>
          <ac:spMkLst>
            <pc:docMk/>
            <pc:sldMk cId="2300629680" sldId="354"/>
            <ac:spMk id="169" creationId="{4CB64374-34EC-4267-B2E3-698F79C8E398}"/>
          </ac:spMkLst>
        </pc:spChg>
        <pc:spChg chg="add mod">
          <ac:chgData name="Polona Le Quesne Stabej" userId="9a3da78b-eb26-42b3-8962-8b2e1fe7ef27" providerId="ADAL" clId="{C0707E13-9084-4F27-9584-437A27E2DC42}" dt="2022-05-18T06:08:36.190" v="3823" actId="164"/>
          <ac:spMkLst>
            <pc:docMk/>
            <pc:sldMk cId="2300629680" sldId="354"/>
            <ac:spMk id="170" creationId="{B1E9FBEC-0F81-49F7-A75A-E0F5E8470DF4}"/>
          </ac:spMkLst>
        </pc:spChg>
        <pc:spChg chg="add mod">
          <ac:chgData name="Polona Le Quesne Stabej" userId="9a3da78b-eb26-42b3-8962-8b2e1fe7ef27" providerId="ADAL" clId="{C0707E13-9084-4F27-9584-437A27E2DC42}" dt="2022-05-18T06:10:17.961" v="3829" actId="164"/>
          <ac:spMkLst>
            <pc:docMk/>
            <pc:sldMk cId="2300629680" sldId="354"/>
            <ac:spMk id="171" creationId="{49ED4927-5A9D-48C1-ADE4-EED3B19C1A53}"/>
          </ac:spMkLst>
        </pc:spChg>
        <pc:spChg chg="add mod">
          <ac:chgData name="Polona Le Quesne Stabej" userId="9a3da78b-eb26-42b3-8962-8b2e1fe7ef27" providerId="ADAL" clId="{C0707E13-9084-4F27-9584-437A27E2DC42}" dt="2022-05-18T06:10:17.961" v="3829" actId="164"/>
          <ac:spMkLst>
            <pc:docMk/>
            <pc:sldMk cId="2300629680" sldId="354"/>
            <ac:spMk id="172" creationId="{8965AA1E-8488-4D6A-B370-0F5A8DD80A07}"/>
          </ac:spMkLst>
        </pc:spChg>
        <pc:spChg chg="add mod">
          <ac:chgData name="Polona Le Quesne Stabej" userId="9a3da78b-eb26-42b3-8962-8b2e1fe7ef27" providerId="ADAL" clId="{C0707E13-9084-4F27-9584-437A27E2DC42}" dt="2022-05-18T06:10:17.961" v="3829" actId="164"/>
          <ac:spMkLst>
            <pc:docMk/>
            <pc:sldMk cId="2300629680" sldId="354"/>
            <ac:spMk id="173" creationId="{D86A6D9C-D147-4E41-9F05-14F1538BA34A}"/>
          </ac:spMkLst>
        </pc:spChg>
        <pc:spChg chg="add mod">
          <ac:chgData name="Polona Le Quesne Stabej" userId="9a3da78b-eb26-42b3-8962-8b2e1fe7ef27" providerId="ADAL" clId="{C0707E13-9084-4F27-9584-437A27E2DC42}" dt="2022-05-18T06:10:17.961" v="3829" actId="164"/>
          <ac:spMkLst>
            <pc:docMk/>
            <pc:sldMk cId="2300629680" sldId="354"/>
            <ac:spMk id="174" creationId="{82F39B3F-8D5E-4E9A-AD74-1C1CC6135DAC}"/>
          </ac:spMkLst>
        </pc:spChg>
        <pc:spChg chg="add mod">
          <ac:chgData name="Polona Le Quesne Stabej" userId="9a3da78b-eb26-42b3-8962-8b2e1fe7ef27" providerId="ADAL" clId="{C0707E13-9084-4F27-9584-437A27E2DC42}" dt="2022-05-18T05:55:30.174" v="3729" actId="1076"/>
          <ac:spMkLst>
            <pc:docMk/>
            <pc:sldMk cId="2300629680" sldId="354"/>
            <ac:spMk id="175" creationId="{4DC618BE-B18C-4E63-A019-A72EF25D177D}"/>
          </ac:spMkLst>
        </pc:spChg>
        <pc:spChg chg="add del mod">
          <ac:chgData name="Polona Le Quesne Stabej" userId="9a3da78b-eb26-42b3-8962-8b2e1fe7ef27" providerId="ADAL" clId="{C0707E13-9084-4F27-9584-437A27E2DC42}" dt="2022-05-18T05:54:32.453" v="3714" actId="478"/>
          <ac:spMkLst>
            <pc:docMk/>
            <pc:sldMk cId="2300629680" sldId="354"/>
            <ac:spMk id="176" creationId="{F0042D93-0020-466A-AAA6-C94AF09BB579}"/>
          </ac:spMkLst>
        </pc:spChg>
        <pc:spChg chg="add mod">
          <ac:chgData name="Polona Le Quesne Stabej" userId="9a3da78b-eb26-42b3-8962-8b2e1fe7ef27" providerId="ADAL" clId="{C0707E13-9084-4F27-9584-437A27E2DC42}" dt="2022-05-18T06:06:39.275" v="3796" actId="164"/>
          <ac:spMkLst>
            <pc:docMk/>
            <pc:sldMk cId="2300629680" sldId="354"/>
            <ac:spMk id="177" creationId="{9C1C9E2B-51DC-4789-9985-0F462CEBA23E}"/>
          </ac:spMkLst>
        </pc:spChg>
        <pc:spChg chg="add mod">
          <ac:chgData name="Polona Le Quesne Stabej" userId="9a3da78b-eb26-42b3-8962-8b2e1fe7ef27" providerId="ADAL" clId="{C0707E13-9084-4F27-9584-437A27E2DC42}" dt="2022-05-18T06:06:39.275" v="3796" actId="164"/>
          <ac:spMkLst>
            <pc:docMk/>
            <pc:sldMk cId="2300629680" sldId="354"/>
            <ac:spMk id="178" creationId="{B0220384-32DC-4B8A-9358-FB475538C3D8}"/>
          </ac:spMkLst>
        </pc:spChg>
        <pc:spChg chg="add mod">
          <ac:chgData name="Polona Le Quesne Stabej" userId="9a3da78b-eb26-42b3-8962-8b2e1fe7ef27" providerId="ADAL" clId="{C0707E13-9084-4F27-9584-437A27E2DC42}" dt="2022-05-18T06:07:05.254" v="3802" actId="164"/>
          <ac:spMkLst>
            <pc:docMk/>
            <pc:sldMk cId="2300629680" sldId="354"/>
            <ac:spMk id="179" creationId="{D9C1405F-83AA-45F7-8071-B89D3C49D92B}"/>
          </ac:spMkLst>
        </pc:spChg>
        <pc:spChg chg="add mod">
          <ac:chgData name="Polona Le Quesne Stabej" userId="9a3da78b-eb26-42b3-8962-8b2e1fe7ef27" providerId="ADAL" clId="{C0707E13-9084-4F27-9584-437A27E2DC42}" dt="2022-05-18T06:07:05.254" v="3802" actId="164"/>
          <ac:spMkLst>
            <pc:docMk/>
            <pc:sldMk cId="2300629680" sldId="354"/>
            <ac:spMk id="180" creationId="{F63CD055-0BC7-474B-9706-A8A3188991CD}"/>
          </ac:spMkLst>
        </pc:spChg>
        <pc:spChg chg="add mod">
          <ac:chgData name="Polona Le Quesne Stabej" userId="9a3da78b-eb26-42b3-8962-8b2e1fe7ef27" providerId="ADAL" clId="{C0707E13-9084-4F27-9584-437A27E2DC42}" dt="2022-05-18T06:07:23.526" v="3811" actId="164"/>
          <ac:spMkLst>
            <pc:docMk/>
            <pc:sldMk cId="2300629680" sldId="354"/>
            <ac:spMk id="181" creationId="{5F071E6D-F82B-4984-908D-748834E72C2D}"/>
          </ac:spMkLst>
        </pc:spChg>
        <pc:spChg chg="add mod">
          <ac:chgData name="Polona Le Quesne Stabej" userId="9a3da78b-eb26-42b3-8962-8b2e1fe7ef27" providerId="ADAL" clId="{C0707E13-9084-4F27-9584-437A27E2DC42}" dt="2022-05-18T06:07:23.526" v="3811" actId="164"/>
          <ac:spMkLst>
            <pc:docMk/>
            <pc:sldMk cId="2300629680" sldId="354"/>
            <ac:spMk id="182" creationId="{AC4B030C-CE7C-4146-B988-B552AA0A905E}"/>
          </ac:spMkLst>
        </pc:spChg>
        <pc:spChg chg="add mod">
          <ac:chgData name="Polona Le Quesne Stabej" userId="9a3da78b-eb26-42b3-8962-8b2e1fe7ef27" providerId="ADAL" clId="{C0707E13-9084-4F27-9584-437A27E2DC42}" dt="2022-05-18T06:07:40.893" v="3814" actId="164"/>
          <ac:spMkLst>
            <pc:docMk/>
            <pc:sldMk cId="2300629680" sldId="354"/>
            <ac:spMk id="183" creationId="{A57B2748-4BC8-4873-8A8A-4E933E90EF50}"/>
          </ac:spMkLst>
        </pc:spChg>
        <pc:spChg chg="add mod">
          <ac:chgData name="Polona Le Quesne Stabej" userId="9a3da78b-eb26-42b3-8962-8b2e1fe7ef27" providerId="ADAL" clId="{C0707E13-9084-4F27-9584-437A27E2DC42}" dt="2022-05-18T06:07:40.893" v="3814" actId="164"/>
          <ac:spMkLst>
            <pc:docMk/>
            <pc:sldMk cId="2300629680" sldId="354"/>
            <ac:spMk id="184" creationId="{C294B696-48CC-4B1A-A909-F20FC9A6B13A}"/>
          </ac:spMkLst>
        </pc:spChg>
        <pc:spChg chg="add mod">
          <ac:chgData name="Polona Le Quesne Stabej" userId="9a3da78b-eb26-42b3-8962-8b2e1fe7ef27" providerId="ADAL" clId="{C0707E13-9084-4F27-9584-437A27E2DC42}" dt="2022-05-18T06:06:39.275" v="3796" actId="164"/>
          <ac:spMkLst>
            <pc:docMk/>
            <pc:sldMk cId="2300629680" sldId="354"/>
            <ac:spMk id="185" creationId="{A85B8C34-8617-4C3F-B278-C591405008C9}"/>
          </ac:spMkLst>
        </pc:spChg>
        <pc:spChg chg="add mod">
          <ac:chgData name="Polona Le Quesne Stabej" userId="9a3da78b-eb26-42b3-8962-8b2e1fe7ef27" providerId="ADAL" clId="{C0707E13-9084-4F27-9584-437A27E2DC42}" dt="2022-05-18T06:07:05.254" v="3802" actId="164"/>
          <ac:spMkLst>
            <pc:docMk/>
            <pc:sldMk cId="2300629680" sldId="354"/>
            <ac:spMk id="186" creationId="{181B0372-A78D-4FD5-AC72-F56D5AFBCA00}"/>
          </ac:spMkLst>
        </pc:spChg>
        <pc:spChg chg="add mod">
          <ac:chgData name="Polona Le Quesne Stabej" userId="9a3da78b-eb26-42b3-8962-8b2e1fe7ef27" providerId="ADAL" clId="{C0707E13-9084-4F27-9584-437A27E2DC42}" dt="2022-05-18T06:07:23.526" v="3811" actId="164"/>
          <ac:spMkLst>
            <pc:docMk/>
            <pc:sldMk cId="2300629680" sldId="354"/>
            <ac:spMk id="187" creationId="{937BFCB6-560C-4721-A803-CF743A0579C6}"/>
          </ac:spMkLst>
        </pc:spChg>
        <pc:spChg chg="add mod">
          <ac:chgData name="Polona Le Quesne Stabej" userId="9a3da78b-eb26-42b3-8962-8b2e1fe7ef27" providerId="ADAL" clId="{C0707E13-9084-4F27-9584-437A27E2DC42}" dt="2022-05-18T06:07:40.893" v="3814" actId="164"/>
          <ac:spMkLst>
            <pc:docMk/>
            <pc:sldMk cId="2300629680" sldId="354"/>
            <ac:spMk id="188" creationId="{99BC48ED-C77D-4C23-B077-74047966B0AC}"/>
          </ac:spMkLst>
        </pc:spChg>
        <pc:spChg chg="add mod">
          <ac:chgData name="Polona Le Quesne Stabej" userId="9a3da78b-eb26-42b3-8962-8b2e1fe7ef27" providerId="ADAL" clId="{C0707E13-9084-4F27-9584-437A27E2DC42}" dt="2022-05-18T06:08:21.446" v="3817" actId="164"/>
          <ac:spMkLst>
            <pc:docMk/>
            <pc:sldMk cId="2300629680" sldId="354"/>
            <ac:spMk id="193" creationId="{1017A534-4096-4231-BAD5-B9BA3C5FCC5D}"/>
          </ac:spMkLst>
        </pc:spChg>
        <pc:spChg chg="add mod">
          <ac:chgData name="Polona Le Quesne Stabej" userId="9a3da78b-eb26-42b3-8962-8b2e1fe7ef27" providerId="ADAL" clId="{C0707E13-9084-4F27-9584-437A27E2DC42}" dt="2022-05-18T06:08:21.446" v="3817" actId="164"/>
          <ac:spMkLst>
            <pc:docMk/>
            <pc:sldMk cId="2300629680" sldId="354"/>
            <ac:spMk id="194" creationId="{19C0EFBA-3B9E-42D2-870F-C41E7AD291A7}"/>
          </ac:spMkLst>
        </pc:spChg>
        <pc:spChg chg="add mod">
          <ac:chgData name="Polona Le Quesne Stabej" userId="9a3da78b-eb26-42b3-8962-8b2e1fe7ef27" providerId="ADAL" clId="{C0707E13-9084-4F27-9584-437A27E2DC42}" dt="2022-05-18T06:08:21.446" v="3817" actId="164"/>
          <ac:spMkLst>
            <pc:docMk/>
            <pc:sldMk cId="2300629680" sldId="354"/>
            <ac:spMk id="195" creationId="{E09BC9D5-1EBB-4A7C-B266-3E7BF38254EE}"/>
          </ac:spMkLst>
        </pc:spChg>
        <pc:spChg chg="add mod">
          <ac:chgData name="Polona Le Quesne Stabej" userId="9a3da78b-eb26-42b3-8962-8b2e1fe7ef27" providerId="ADAL" clId="{C0707E13-9084-4F27-9584-437A27E2DC42}" dt="2022-05-18T06:08:21.446" v="3817" actId="164"/>
          <ac:spMkLst>
            <pc:docMk/>
            <pc:sldMk cId="2300629680" sldId="354"/>
            <ac:spMk id="196" creationId="{8E451505-42F8-49CA-9278-F5145D7E4E74}"/>
          </ac:spMkLst>
        </pc:spChg>
        <pc:spChg chg="add mod">
          <ac:chgData name="Polona Le Quesne Stabej" userId="9a3da78b-eb26-42b3-8962-8b2e1fe7ef27" providerId="ADAL" clId="{C0707E13-9084-4F27-9584-437A27E2DC42}" dt="2022-05-18T06:08:21.446" v="3817" actId="164"/>
          <ac:spMkLst>
            <pc:docMk/>
            <pc:sldMk cId="2300629680" sldId="354"/>
            <ac:spMk id="197" creationId="{E9B57886-6708-4A7F-97CE-473D8F9ADDD8}"/>
          </ac:spMkLst>
        </pc:spChg>
        <pc:spChg chg="add mod">
          <ac:chgData name="Polona Le Quesne Stabej" userId="9a3da78b-eb26-42b3-8962-8b2e1fe7ef27" providerId="ADAL" clId="{C0707E13-9084-4F27-9584-437A27E2DC42}" dt="2022-05-18T06:08:21.446" v="3817" actId="164"/>
          <ac:spMkLst>
            <pc:docMk/>
            <pc:sldMk cId="2300629680" sldId="354"/>
            <ac:spMk id="198" creationId="{8183B961-8A3D-4A00-9BD1-0B08EB555FF6}"/>
          </ac:spMkLst>
        </pc:spChg>
        <pc:spChg chg="add mod">
          <ac:chgData name="Polona Le Quesne Stabej" userId="9a3da78b-eb26-42b3-8962-8b2e1fe7ef27" providerId="ADAL" clId="{C0707E13-9084-4F27-9584-437A27E2DC42}" dt="2022-05-18T06:08:36.190" v="3823" actId="164"/>
          <ac:spMkLst>
            <pc:docMk/>
            <pc:sldMk cId="2300629680" sldId="354"/>
            <ac:spMk id="199" creationId="{6139BC51-9383-46F3-BB75-CC142CB07AF3}"/>
          </ac:spMkLst>
        </pc:spChg>
        <pc:spChg chg="add mod">
          <ac:chgData name="Polona Le Quesne Stabej" userId="9a3da78b-eb26-42b3-8962-8b2e1fe7ef27" providerId="ADAL" clId="{C0707E13-9084-4F27-9584-437A27E2DC42}" dt="2022-05-18T06:08:36.190" v="3823" actId="164"/>
          <ac:spMkLst>
            <pc:docMk/>
            <pc:sldMk cId="2300629680" sldId="354"/>
            <ac:spMk id="200" creationId="{4462E5DC-CEE3-466E-8A06-25F4140C0FAE}"/>
          </ac:spMkLst>
        </pc:spChg>
        <pc:spChg chg="add mod">
          <ac:chgData name="Polona Le Quesne Stabej" userId="9a3da78b-eb26-42b3-8962-8b2e1fe7ef27" providerId="ADAL" clId="{C0707E13-9084-4F27-9584-437A27E2DC42}" dt="2022-05-18T05:57:54.454" v="3765" actId="1076"/>
          <ac:spMkLst>
            <pc:docMk/>
            <pc:sldMk cId="2300629680" sldId="354"/>
            <ac:spMk id="201" creationId="{B4FB35C9-4CE5-44EC-BC28-F31E17DA8C79}"/>
          </ac:spMkLst>
        </pc:spChg>
        <pc:spChg chg="add del mod">
          <ac:chgData name="Polona Le Quesne Stabej" userId="9a3da78b-eb26-42b3-8962-8b2e1fe7ef27" providerId="ADAL" clId="{C0707E13-9084-4F27-9584-437A27E2DC42}" dt="2022-05-18T06:17:28.117" v="3854" actId="21"/>
          <ac:spMkLst>
            <pc:docMk/>
            <pc:sldMk cId="2300629680" sldId="354"/>
            <ac:spMk id="204" creationId="{15DCB6F1-8D20-459B-982E-D66BD48D0FA1}"/>
          </ac:spMkLst>
        </pc:spChg>
        <pc:spChg chg="mod">
          <ac:chgData name="Polona Le Quesne Stabej" userId="9a3da78b-eb26-42b3-8962-8b2e1fe7ef27" providerId="ADAL" clId="{C0707E13-9084-4F27-9584-437A27E2DC42}" dt="2022-05-18T05:59:47.174" v="3784" actId="14100"/>
          <ac:spMkLst>
            <pc:docMk/>
            <pc:sldMk cId="2300629680" sldId="354"/>
            <ac:spMk id="326" creationId="{22C47EE8-BF98-4A14-B3BB-8D7EB46B5A6E}"/>
          </ac:spMkLst>
        </pc:spChg>
        <pc:spChg chg="mod topLvl">
          <ac:chgData name="Polona Le Quesne Stabej" userId="9a3da78b-eb26-42b3-8962-8b2e1fe7ef27" providerId="ADAL" clId="{C0707E13-9084-4F27-9584-437A27E2DC42}" dt="2022-05-18T05:59:13.999" v="3776" actId="1076"/>
          <ac:spMkLst>
            <pc:docMk/>
            <pc:sldMk cId="2300629680" sldId="354"/>
            <ac:spMk id="549" creationId="{30C7DD3E-B504-4D88-B67D-BE9ACFAA9CB9}"/>
          </ac:spMkLst>
        </pc:spChg>
        <pc:spChg chg="del mod">
          <ac:chgData name="Polona Le Quesne Stabej" userId="9a3da78b-eb26-42b3-8962-8b2e1fe7ef27" providerId="ADAL" clId="{C0707E13-9084-4F27-9584-437A27E2DC42}" dt="2022-05-18T05:14:53.473" v="3383" actId="478"/>
          <ac:spMkLst>
            <pc:docMk/>
            <pc:sldMk cId="2300629680" sldId="354"/>
            <ac:spMk id="729" creationId="{1C46DF74-2F6D-42AF-925A-A5B1CCDCEFED}"/>
          </ac:spMkLst>
        </pc:spChg>
        <pc:grpChg chg="del mod topLvl">
          <ac:chgData name="Polona Le Quesne Stabej" userId="9a3da78b-eb26-42b3-8962-8b2e1fe7ef27" providerId="ADAL" clId="{C0707E13-9084-4F27-9584-437A27E2DC42}" dt="2022-05-18T05:16:11.077" v="3397" actId="478"/>
          <ac:grpSpMkLst>
            <pc:docMk/>
            <pc:sldMk cId="2300629680" sldId="354"/>
            <ac:grpSpMk id="9" creationId="{859B3D8D-5AA2-4A6F-89C4-8A32E06314AA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10" creationId="{1C87438E-5BA4-4879-B2E9-DF4A189A34DB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11" creationId="{44D8359A-0A8D-4B7E-8546-FDE0B1B4F30E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12" creationId="{C77F7BC4-F9ED-4BBB-BE25-090140EE11F3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20" creationId="{E23EE1E5-0B6E-4C24-B5B1-B71B622540E9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23" creationId="{737BE140-72F1-456A-96B7-BC1EBC257C1B}"/>
          </ac:grpSpMkLst>
        </pc:grpChg>
        <pc:grpChg chg="del">
          <ac:chgData name="Polona Le Quesne Stabej" userId="9a3da78b-eb26-42b3-8962-8b2e1fe7ef27" providerId="ADAL" clId="{C0707E13-9084-4F27-9584-437A27E2DC42}" dt="2022-05-18T05:14:55.777" v="3384" actId="478"/>
          <ac:grpSpMkLst>
            <pc:docMk/>
            <pc:sldMk cId="2300629680" sldId="354"/>
            <ac:grpSpMk id="31" creationId="{0CB67F97-D290-45CB-A268-38E8A79844F8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32" creationId="{765CBA66-B55F-4365-BA5D-8F84A98F2376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33" creationId="{E1E978D8-B0E0-4420-95B9-8BA599A839F4}"/>
          </ac:grpSpMkLst>
        </pc:grpChg>
        <pc:grpChg chg="del mod topLvl">
          <ac:chgData name="Polona Le Quesne Stabej" userId="9a3da78b-eb26-42b3-8962-8b2e1fe7ef27" providerId="ADAL" clId="{C0707E13-9084-4F27-9584-437A27E2DC42}" dt="2022-05-18T05:16:06.997" v="3395" actId="478"/>
          <ac:grpSpMkLst>
            <pc:docMk/>
            <pc:sldMk cId="2300629680" sldId="354"/>
            <ac:grpSpMk id="39" creationId="{95104011-D8E3-497E-96F1-EDD60971A6D9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43" creationId="{965BCB93-90A8-4AF9-AAFB-108C6E1F2CF7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62" creationId="{46785E9C-3CE0-4A0E-AC73-20F3A3237CB4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63" creationId="{5DB3BC65-847C-4864-B739-F8865A155B09}"/>
          </ac:grpSpMkLst>
        </pc:grpChg>
        <pc:grpChg chg="del">
          <ac:chgData name="Polona Le Quesne Stabej" userId="9a3da78b-eb26-42b3-8962-8b2e1fe7ef27" providerId="ADAL" clId="{C0707E13-9084-4F27-9584-437A27E2DC42}" dt="2022-05-18T05:15:20.851" v="3388" actId="165"/>
          <ac:grpSpMkLst>
            <pc:docMk/>
            <pc:sldMk cId="2300629680" sldId="354"/>
            <ac:grpSpMk id="69" creationId="{6D2DC302-D3C5-4DB6-B292-ABADEE4EB1F3}"/>
          </ac:grpSpMkLst>
        </pc:grpChg>
        <pc:grpChg chg="add mod">
          <ac:chgData name="Polona Le Quesne Stabej" userId="9a3da78b-eb26-42b3-8962-8b2e1fe7ef27" providerId="ADAL" clId="{C0707E13-9084-4F27-9584-437A27E2DC42}" dt="2022-05-18T06:03:47.245" v="3787" actId="164"/>
          <ac:grpSpMkLst>
            <pc:docMk/>
            <pc:sldMk cId="2300629680" sldId="354"/>
            <ac:grpSpMk id="70" creationId="{E78CBAB7-DC7E-4E8F-9372-BD3B8BA18961}"/>
          </ac:grpSpMkLst>
        </pc:grpChg>
        <pc:grpChg chg="add mod">
          <ac:chgData name="Polona Le Quesne Stabej" userId="9a3da78b-eb26-42b3-8962-8b2e1fe7ef27" providerId="ADAL" clId="{C0707E13-9084-4F27-9584-437A27E2DC42}" dt="2022-05-18T06:06:39.275" v="3796" actId="164"/>
          <ac:grpSpMkLst>
            <pc:docMk/>
            <pc:sldMk cId="2300629680" sldId="354"/>
            <ac:grpSpMk id="72" creationId="{4231A6F2-93D6-4119-A28D-C5C7E15CB85A}"/>
          </ac:grpSpMkLst>
        </pc:grpChg>
        <pc:grpChg chg="add mod">
          <ac:chgData name="Polona Le Quesne Stabej" userId="9a3da78b-eb26-42b3-8962-8b2e1fe7ef27" providerId="ADAL" clId="{C0707E13-9084-4F27-9584-437A27E2DC42}" dt="2022-05-18T06:07:05.254" v="3802" actId="164"/>
          <ac:grpSpMkLst>
            <pc:docMk/>
            <pc:sldMk cId="2300629680" sldId="354"/>
            <ac:grpSpMk id="73" creationId="{B91F3954-35B1-45F2-A394-2CEF90B36133}"/>
          </ac:grpSpMkLst>
        </pc:grpChg>
        <pc:grpChg chg="add mod">
          <ac:chgData name="Polona Le Quesne Stabej" userId="9a3da78b-eb26-42b3-8962-8b2e1fe7ef27" providerId="ADAL" clId="{C0707E13-9084-4F27-9584-437A27E2DC42}" dt="2022-05-18T06:07:23.526" v="3811" actId="164"/>
          <ac:grpSpMkLst>
            <pc:docMk/>
            <pc:sldMk cId="2300629680" sldId="354"/>
            <ac:grpSpMk id="74" creationId="{B1EBF84A-385E-471C-92CF-8F36235323AF}"/>
          </ac:grpSpMkLst>
        </pc:grpChg>
        <pc:grpChg chg="add mod">
          <ac:chgData name="Polona Le Quesne Stabej" userId="9a3da78b-eb26-42b3-8962-8b2e1fe7ef27" providerId="ADAL" clId="{C0707E13-9084-4F27-9584-437A27E2DC42}" dt="2022-05-18T06:07:40.893" v="3814" actId="164"/>
          <ac:grpSpMkLst>
            <pc:docMk/>
            <pc:sldMk cId="2300629680" sldId="354"/>
            <ac:grpSpMk id="75" creationId="{6155E8B6-E811-47BF-BBCB-6335036B3E28}"/>
          </ac:grpSpMkLst>
        </pc:grpChg>
        <pc:grpChg chg="add mod">
          <ac:chgData name="Polona Le Quesne Stabej" userId="9a3da78b-eb26-42b3-8962-8b2e1fe7ef27" providerId="ADAL" clId="{C0707E13-9084-4F27-9584-437A27E2DC42}" dt="2022-05-18T06:08:21.446" v="3817" actId="164"/>
          <ac:grpSpMkLst>
            <pc:docMk/>
            <pc:sldMk cId="2300629680" sldId="354"/>
            <ac:grpSpMk id="76" creationId="{BE4DF363-D3DD-4CDA-A4B6-9F2C365DDEA8}"/>
          </ac:grpSpMkLst>
        </pc:grpChg>
        <pc:grpChg chg="add mod">
          <ac:chgData name="Polona Le Quesne Stabej" userId="9a3da78b-eb26-42b3-8962-8b2e1fe7ef27" providerId="ADAL" clId="{C0707E13-9084-4F27-9584-437A27E2DC42}" dt="2022-05-18T06:08:36.190" v="3823" actId="164"/>
          <ac:grpSpMkLst>
            <pc:docMk/>
            <pc:sldMk cId="2300629680" sldId="354"/>
            <ac:grpSpMk id="77" creationId="{39B48A48-F40F-482D-BEE4-0B6137B59166}"/>
          </ac:grpSpMkLst>
        </pc:grpChg>
        <pc:grpChg chg="add mod">
          <ac:chgData name="Polona Le Quesne Stabej" userId="9a3da78b-eb26-42b3-8962-8b2e1fe7ef27" providerId="ADAL" clId="{C0707E13-9084-4F27-9584-437A27E2DC42}" dt="2022-05-18T06:10:17.961" v="3829" actId="164"/>
          <ac:grpSpMkLst>
            <pc:docMk/>
            <pc:sldMk cId="2300629680" sldId="354"/>
            <ac:grpSpMk id="78" creationId="{17096F07-FD11-4300-AC21-9B768AD2062E}"/>
          </ac:grpSpMkLst>
        </pc:grpChg>
        <pc:picChg chg="mod topLvl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22" creationId="{81308F00-D10E-468E-996A-731F61317680}"/>
          </ac:picMkLst>
        </pc:picChg>
        <pc:picChg chg="add del mod">
          <ac:chgData name="Polona Le Quesne Stabej" userId="9a3da78b-eb26-42b3-8962-8b2e1fe7ef27" providerId="ADAL" clId="{C0707E13-9084-4F27-9584-437A27E2DC42}" dt="2022-05-18T05:27:46.407" v="3505" actId="22"/>
          <ac:picMkLst>
            <pc:docMk/>
            <pc:sldMk cId="2300629680" sldId="354"/>
            <ac:picMk id="40" creationId="{2E4B073F-E7B6-4FCB-A822-9F69D305C5C7}"/>
          </ac:picMkLst>
        </pc:picChg>
        <pc:picChg chg="add del">
          <ac:chgData name="Polona Le Quesne Stabej" userId="9a3da78b-eb26-42b3-8962-8b2e1fe7ef27" providerId="ADAL" clId="{C0707E13-9084-4F27-9584-437A27E2DC42}" dt="2022-05-18T05:29:51.425" v="3510" actId="478"/>
          <ac:picMkLst>
            <pc:docMk/>
            <pc:sldMk cId="2300629680" sldId="354"/>
            <ac:picMk id="46" creationId="{9F59F36A-541D-46B1-94DD-2FD4A1072344}"/>
          </ac:picMkLst>
        </pc:picChg>
        <pc:picChg chg="add mod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97" creationId="{C832CAED-00CD-477E-934F-5BA6A17163BF}"/>
          </ac:picMkLst>
        </pc:picChg>
        <pc:picChg chg="add mod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98" creationId="{A97F925F-D020-48A6-A86F-1AD80AFDC349}"/>
          </ac:picMkLst>
        </pc:picChg>
        <pc:picChg chg="mod topLvl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111" creationId="{A180A12F-587B-4C3B-A6D0-7C44C0FDE326}"/>
          </ac:picMkLst>
        </pc:picChg>
        <pc:picChg chg="mod topLvl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112" creationId="{82696988-CFFB-4C5E-A847-1F60495D7C3C}"/>
          </ac:picMkLst>
        </pc:picChg>
        <pc:picChg chg="mod topLvl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113" creationId="{6C2E4DC2-408D-4A66-97EC-09BB202176B3}"/>
          </ac:picMkLst>
        </pc:picChg>
        <pc:picChg chg="mod topLvl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129" creationId="{CD8A90A8-9C57-44A7-947D-B542804F801F}"/>
          </ac:picMkLst>
        </pc:picChg>
        <pc:picChg chg="mod topLvl">
          <ac:chgData name="Polona Le Quesne Stabej" userId="9a3da78b-eb26-42b3-8962-8b2e1fe7ef27" providerId="ADAL" clId="{C0707E13-9084-4F27-9584-437A27E2DC42}" dt="2022-05-18T05:59:13.999" v="3776" actId="1076"/>
          <ac:picMkLst>
            <pc:docMk/>
            <pc:sldMk cId="2300629680" sldId="354"/>
            <ac:picMk id="130" creationId="{314C99CF-40AE-4E0B-A2E3-0531AD38A6BD}"/>
          </ac:picMkLst>
        </pc:picChg>
        <pc:picChg chg="mod topLvl">
          <ac:chgData name="Polona Le Quesne Stabej" userId="9a3da78b-eb26-42b3-8962-8b2e1fe7ef27" providerId="ADAL" clId="{C0707E13-9084-4F27-9584-437A27E2DC42}" dt="2022-05-18T05:15:20.851" v="3388" actId="165"/>
          <ac:picMkLst>
            <pc:docMk/>
            <pc:sldMk cId="2300629680" sldId="354"/>
            <ac:picMk id="133" creationId="{FBF0ED21-CE80-4BF0-81BE-3ECA049D99F4}"/>
          </ac:picMkLst>
        </pc:picChg>
        <pc:picChg chg="mod">
          <ac:chgData name="Polona Le Quesne Stabej" userId="9a3da78b-eb26-42b3-8962-8b2e1fe7ef27" providerId="ADAL" clId="{C0707E13-9084-4F27-9584-437A27E2DC42}" dt="2022-05-18T05:59:17.200" v="3777" actId="1076"/>
          <ac:picMkLst>
            <pc:docMk/>
            <pc:sldMk cId="2300629680" sldId="354"/>
            <ac:picMk id="272" creationId="{22E3DC2B-D3C9-40B2-B67C-EED8128E071C}"/>
          </ac:picMkLst>
        </pc:picChg>
        <pc:cxnChg chg="mod topLvl">
          <ac:chgData name="Polona Le Quesne Stabej" userId="9a3da78b-eb26-42b3-8962-8b2e1fe7ef27" providerId="ADAL" clId="{C0707E13-9084-4F27-9584-437A27E2DC42}" dt="2022-05-18T06:03:47.245" v="3787" actId="164"/>
          <ac:cxnSpMkLst>
            <pc:docMk/>
            <pc:sldMk cId="2300629680" sldId="354"/>
            <ac:cxnSpMk id="25" creationId="{EEA461BF-49A6-44FD-91AB-72A320C47801}"/>
          </ac:cxnSpMkLst>
        </pc:cxnChg>
        <pc:cxnChg chg="del mod topLvl">
          <ac:chgData name="Polona Le Quesne Stabej" userId="9a3da78b-eb26-42b3-8962-8b2e1fe7ef27" providerId="ADAL" clId="{C0707E13-9084-4F27-9584-437A27E2DC42}" dt="2022-05-18T05:57:27.831" v="3746" actId="478"/>
          <ac:cxnSpMkLst>
            <pc:docMk/>
            <pc:sldMk cId="2300629680" sldId="354"/>
            <ac:cxnSpMk id="45" creationId="{D6D541D4-50DD-4A5C-940A-4C111CDA70FC}"/>
          </ac:cxnSpMkLst>
        </pc:cxnChg>
        <pc:cxnChg chg="add del mod">
          <ac:chgData name="Polona Le Quesne Stabej" userId="9a3da78b-eb26-42b3-8962-8b2e1fe7ef27" providerId="ADAL" clId="{C0707E13-9084-4F27-9584-437A27E2DC42}" dt="2022-05-18T05:57:29.976" v="3749" actId="478"/>
          <ac:cxnSpMkLst>
            <pc:docMk/>
            <pc:sldMk cId="2300629680" sldId="354"/>
            <ac:cxnSpMk id="101" creationId="{C69E5374-6303-402E-B0A2-B7915EFA5F94}"/>
          </ac:cxnSpMkLst>
        </pc:cxnChg>
        <pc:cxnChg chg="mod topLvl">
          <ac:chgData name="Polona Le Quesne Stabej" userId="9a3da78b-eb26-42b3-8962-8b2e1fe7ef27" providerId="ADAL" clId="{C0707E13-9084-4F27-9584-437A27E2DC42}" dt="2022-05-18T06:08:36.190" v="3823" actId="164"/>
          <ac:cxnSpMkLst>
            <pc:docMk/>
            <pc:sldMk cId="2300629680" sldId="354"/>
            <ac:cxnSpMk id="132" creationId="{063A4F4D-4200-4B0B-A892-22EB5B6E7914}"/>
          </ac:cxnSpMkLst>
        </pc:cxnChg>
        <pc:cxnChg chg="del mod topLvl">
          <ac:chgData name="Polona Le Quesne Stabej" userId="9a3da78b-eb26-42b3-8962-8b2e1fe7ef27" providerId="ADAL" clId="{C0707E13-9084-4F27-9584-437A27E2DC42}" dt="2022-05-18T05:57:28.670" v="3747" actId="478"/>
          <ac:cxnSpMkLst>
            <pc:docMk/>
            <pc:sldMk cId="2300629680" sldId="354"/>
            <ac:cxnSpMk id="134" creationId="{45750D8C-8553-4ACC-A6B1-CBADC9419D07}"/>
          </ac:cxnSpMkLst>
        </pc:cxnChg>
        <pc:cxnChg chg="del mod topLvl">
          <ac:chgData name="Polona Le Quesne Stabej" userId="9a3da78b-eb26-42b3-8962-8b2e1fe7ef27" providerId="ADAL" clId="{C0707E13-9084-4F27-9584-437A27E2DC42}" dt="2022-05-18T05:57:29.374" v="3748" actId="478"/>
          <ac:cxnSpMkLst>
            <pc:docMk/>
            <pc:sldMk cId="2300629680" sldId="354"/>
            <ac:cxnSpMk id="137" creationId="{B1A99C24-C686-4C4D-B7F5-1C9D936D08F7}"/>
          </ac:cxnSpMkLst>
        </pc:cxnChg>
        <pc:cxnChg chg="add mod">
          <ac:chgData name="Polona Le Quesne Stabej" userId="9a3da78b-eb26-42b3-8962-8b2e1fe7ef27" providerId="ADAL" clId="{C0707E13-9084-4F27-9584-437A27E2DC42}" dt="2022-05-18T06:06:39.275" v="3796" actId="164"/>
          <ac:cxnSpMkLst>
            <pc:docMk/>
            <pc:sldMk cId="2300629680" sldId="354"/>
            <ac:cxnSpMk id="189" creationId="{E5099666-E4C3-4D94-BA16-0EAD3915497C}"/>
          </ac:cxnSpMkLst>
        </pc:cxnChg>
        <pc:cxnChg chg="add mod">
          <ac:chgData name="Polona Le Quesne Stabej" userId="9a3da78b-eb26-42b3-8962-8b2e1fe7ef27" providerId="ADAL" clId="{C0707E13-9084-4F27-9584-437A27E2DC42}" dt="2022-05-18T06:07:05.254" v="3802" actId="164"/>
          <ac:cxnSpMkLst>
            <pc:docMk/>
            <pc:sldMk cId="2300629680" sldId="354"/>
            <ac:cxnSpMk id="190" creationId="{D446E190-9D72-48FE-A3BC-BE0EBD191196}"/>
          </ac:cxnSpMkLst>
        </pc:cxnChg>
        <pc:cxnChg chg="add mod">
          <ac:chgData name="Polona Le Quesne Stabej" userId="9a3da78b-eb26-42b3-8962-8b2e1fe7ef27" providerId="ADAL" clId="{C0707E13-9084-4F27-9584-437A27E2DC42}" dt="2022-05-18T06:07:23.526" v="3811" actId="164"/>
          <ac:cxnSpMkLst>
            <pc:docMk/>
            <pc:sldMk cId="2300629680" sldId="354"/>
            <ac:cxnSpMk id="191" creationId="{8309B95F-058E-4A9C-AC3B-E25B9ADCA8B2}"/>
          </ac:cxnSpMkLst>
        </pc:cxnChg>
        <pc:cxnChg chg="add mod">
          <ac:chgData name="Polona Le Quesne Stabej" userId="9a3da78b-eb26-42b3-8962-8b2e1fe7ef27" providerId="ADAL" clId="{C0707E13-9084-4F27-9584-437A27E2DC42}" dt="2022-05-18T06:07:40.893" v="3814" actId="164"/>
          <ac:cxnSpMkLst>
            <pc:docMk/>
            <pc:sldMk cId="2300629680" sldId="354"/>
            <ac:cxnSpMk id="192" creationId="{9673F656-A03E-46B2-BAE9-73DB5A46A157}"/>
          </ac:cxnSpMkLst>
        </pc:cxnChg>
        <pc:cxnChg chg="add mod">
          <ac:chgData name="Polona Le Quesne Stabej" userId="9a3da78b-eb26-42b3-8962-8b2e1fe7ef27" providerId="ADAL" clId="{C0707E13-9084-4F27-9584-437A27E2DC42}" dt="2022-05-18T05:58:40.998" v="3770" actId="14100"/>
          <ac:cxnSpMkLst>
            <pc:docMk/>
            <pc:sldMk cId="2300629680" sldId="354"/>
            <ac:cxnSpMk id="202" creationId="{8331B705-51A5-4A9B-A501-A57E85FE0AC1}"/>
          </ac:cxnSpMkLst>
        </pc:cxnChg>
      </pc:sldChg>
      <pc:sldChg chg="addSp delSp modSp add mod modAnim modNotesTx">
        <pc:chgData name="Polona Le Quesne Stabej" userId="9a3da78b-eb26-42b3-8962-8b2e1fe7ef27" providerId="ADAL" clId="{C0707E13-9084-4F27-9584-437A27E2DC42}" dt="2022-05-18T20:56:21.445" v="6290" actId="20577"/>
        <pc:sldMkLst>
          <pc:docMk/>
          <pc:sldMk cId="828852108" sldId="355"/>
        </pc:sldMkLst>
        <pc:spChg chg="add mod">
          <ac:chgData name="Polona Le Quesne Stabej" userId="9a3da78b-eb26-42b3-8962-8b2e1fe7ef27" providerId="ADAL" clId="{C0707E13-9084-4F27-9584-437A27E2DC42}" dt="2022-05-18T06:50:26.336" v="4134" actId="207"/>
          <ac:spMkLst>
            <pc:docMk/>
            <pc:sldMk cId="828852108" sldId="355"/>
            <ac:spMk id="2" creationId="{809135CC-F35D-4456-BCCD-2E0E984A31F2}"/>
          </ac:spMkLst>
        </pc:spChg>
        <pc:spChg chg="add mod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4" creationId="{78846B95-5A63-47D4-BA1B-17C78AC9E076}"/>
          </ac:spMkLst>
        </pc:spChg>
        <pc:spChg chg="mod">
          <ac:chgData name="Polona Le Quesne Stabej" userId="9a3da78b-eb26-42b3-8962-8b2e1fe7ef27" providerId="ADAL" clId="{C0707E13-9084-4F27-9584-437A27E2DC42}" dt="2022-05-18T06:52:10.076" v="4152" actId="20577"/>
          <ac:spMkLst>
            <pc:docMk/>
            <pc:sldMk cId="828852108" sldId="355"/>
            <ac:spMk id="8" creationId="{E308E15B-2813-4A99-948D-A1CC648C3786}"/>
          </ac:spMkLst>
        </pc:spChg>
        <pc:spChg chg="add mod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15" creationId="{0CDFBEDD-599C-4281-A95D-864304DBDBAA}"/>
          </ac:spMkLst>
        </pc:spChg>
        <pc:spChg chg="del">
          <ac:chgData name="Polona Le Quesne Stabej" userId="9a3da78b-eb26-42b3-8962-8b2e1fe7ef27" providerId="ADAL" clId="{C0707E13-9084-4F27-9584-437A27E2DC42}" dt="2022-05-18T06:51:30.567" v="4148" actId="478"/>
          <ac:spMkLst>
            <pc:docMk/>
            <pc:sldMk cId="828852108" sldId="355"/>
            <ac:spMk id="18" creationId="{2C45E5FE-7B19-4EF0-B5E7-3C1B77B0AB69}"/>
          </ac:spMkLst>
        </pc:spChg>
        <pc:spChg chg="del mod">
          <ac:chgData name="Polona Le Quesne Stabej" userId="9a3da78b-eb26-42b3-8962-8b2e1fe7ef27" providerId="ADAL" clId="{C0707E13-9084-4F27-9584-437A27E2DC42}" dt="2022-05-18T06:51:01.415" v="4138" actId="478"/>
          <ac:spMkLst>
            <pc:docMk/>
            <pc:sldMk cId="828852108" sldId="355"/>
            <ac:spMk id="19" creationId="{D8FB0747-56C0-4711-9F28-32DD5B507824}"/>
          </ac:spMkLst>
        </pc:spChg>
        <pc:spChg chg="mod topLvl">
          <ac:chgData name="Polona Le Quesne Stabej" userId="9a3da78b-eb26-42b3-8962-8b2e1fe7ef27" providerId="ADAL" clId="{C0707E13-9084-4F27-9584-437A27E2DC42}" dt="2022-05-18T07:41:47.578" v="4219" actId="164"/>
          <ac:spMkLst>
            <pc:docMk/>
            <pc:sldMk cId="828852108" sldId="355"/>
            <ac:spMk id="27" creationId="{2E46E038-779E-41DD-9B9E-01F347F47CB8}"/>
          </ac:spMkLst>
        </pc:spChg>
        <pc:spChg chg="mod">
          <ac:chgData name="Polona Le Quesne Stabej" userId="9a3da78b-eb26-42b3-8962-8b2e1fe7ef27" providerId="ADAL" clId="{C0707E13-9084-4F27-9584-437A27E2DC42}" dt="2022-05-18T08:23:39.916" v="4553" actId="6549"/>
          <ac:spMkLst>
            <pc:docMk/>
            <pc:sldMk cId="828852108" sldId="355"/>
            <ac:spMk id="29" creationId="{2BD83B79-0DD2-4CD6-ADA8-2F5910B77E6E}"/>
          </ac:spMkLst>
        </pc:spChg>
        <pc:spChg chg="del mod">
          <ac:chgData name="Polona Le Quesne Stabej" userId="9a3da78b-eb26-42b3-8962-8b2e1fe7ef27" providerId="ADAL" clId="{C0707E13-9084-4F27-9584-437A27E2DC42}" dt="2022-05-18T08:02:50.170" v="4364" actId="478"/>
          <ac:spMkLst>
            <pc:docMk/>
            <pc:sldMk cId="828852108" sldId="355"/>
            <ac:spMk id="30" creationId="{F5EE9099-E3F5-4214-99DC-8F17ABC7255B}"/>
          </ac:spMkLst>
        </pc:spChg>
        <pc:spChg chg="mod">
          <ac:chgData name="Polona Le Quesne Stabej" userId="9a3da78b-eb26-42b3-8962-8b2e1fe7ef27" providerId="ADAL" clId="{C0707E13-9084-4F27-9584-437A27E2DC42}" dt="2022-05-18T08:20:36.937" v="4536" actId="20577"/>
          <ac:spMkLst>
            <pc:docMk/>
            <pc:sldMk cId="828852108" sldId="355"/>
            <ac:spMk id="34" creationId="{C099CDAC-1DDC-4C02-9C0A-6B0A9CC0EEA5}"/>
          </ac:spMkLst>
        </pc:spChg>
        <pc:spChg chg="del">
          <ac:chgData name="Polona Le Quesne Stabej" userId="9a3da78b-eb26-42b3-8962-8b2e1fe7ef27" providerId="ADAL" clId="{C0707E13-9084-4F27-9584-437A27E2DC42}" dt="2022-05-18T06:17:37.868" v="3856" actId="478"/>
          <ac:spMkLst>
            <pc:docMk/>
            <pc:sldMk cId="828852108" sldId="355"/>
            <ac:spMk id="35" creationId="{CB3FD710-70FD-49CD-9064-4CE317C4602C}"/>
          </ac:spMkLst>
        </pc:spChg>
        <pc:spChg chg="del mod">
          <ac:chgData name="Polona Le Quesne Stabej" userId="9a3da78b-eb26-42b3-8962-8b2e1fe7ef27" providerId="ADAL" clId="{C0707E13-9084-4F27-9584-437A27E2DC42}" dt="2022-05-18T06:19:10.334" v="3886" actId="478"/>
          <ac:spMkLst>
            <pc:docMk/>
            <pc:sldMk cId="828852108" sldId="355"/>
            <ac:spMk id="36" creationId="{CACC48B8-EAF9-403C-8066-A0D6FA2FD891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42" creationId="{4E3C4219-4394-4977-8B34-F5F001DF90E7}"/>
          </ac:spMkLst>
        </pc:spChg>
        <pc:spChg chg="mod topLvl">
          <ac:chgData name="Polona Le Quesne Stabej" userId="9a3da78b-eb26-42b3-8962-8b2e1fe7ef27" providerId="ADAL" clId="{C0707E13-9084-4F27-9584-437A27E2DC42}" dt="2022-05-18T07:42:11.430" v="4222" actId="164"/>
          <ac:spMkLst>
            <pc:docMk/>
            <pc:sldMk cId="828852108" sldId="355"/>
            <ac:spMk id="58" creationId="{DD89EB09-B1C0-4097-AA15-10EAE5E15CBC}"/>
          </ac:spMkLst>
        </pc:spChg>
        <pc:spChg chg="mod topLvl">
          <ac:chgData name="Polona Le Quesne Stabej" userId="9a3da78b-eb26-42b3-8962-8b2e1fe7ef27" providerId="ADAL" clId="{C0707E13-9084-4F27-9584-437A27E2DC42}" dt="2022-05-18T07:41:12.117" v="4216" actId="164"/>
          <ac:spMkLst>
            <pc:docMk/>
            <pc:sldMk cId="828852108" sldId="355"/>
            <ac:spMk id="64" creationId="{48115550-DF38-4356-AD82-07844C1A5BEF}"/>
          </ac:spMkLst>
        </pc:spChg>
        <pc:spChg chg="mod topLvl">
          <ac:chgData name="Polona Le Quesne Stabej" userId="9a3da78b-eb26-42b3-8962-8b2e1fe7ef27" providerId="ADAL" clId="{C0707E13-9084-4F27-9584-437A27E2DC42}" dt="2022-05-18T07:42:11.430" v="4222" actId="164"/>
          <ac:spMkLst>
            <pc:docMk/>
            <pc:sldMk cId="828852108" sldId="355"/>
            <ac:spMk id="65" creationId="{B5376819-7893-4B5B-98E4-5FA280A7BB7F}"/>
          </ac:spMkLst>
        </pc:spChg>
        <pc:spChg chg="mod topLvl">
          <ac:chgData name="Polona Le Quesne Stabej" userId="9a3da78b-eb26-42b3-8962-8b2e1fe7ef27" providerId="ADAL" clId="{C0707E13-9084-4F27-9584-437A27E2DC42}" dt="2022-05-18T07:41:12.117" v="4216" actId="164"/>
          <ac:spMkLst>
            <pc:docMk/>
            <pc:sldMk cId="828852108" sldId="355"/>
            <ac:spMk id="71" creationId="{38EAEDC1-95D1-4DC8-B5C1-58B99C910140}"/>
          </ac:spMkLst>
        </pc:spChg>
        <pc:spChg chg="mod">
          <ac:chgData name="Polona Le Quesne Stabej" userId="9a3da78b-eb26-42b3-8962-8b2e1fe7ef27" providerId="ADAL" clId="{C0707E13-9084-4F27-9584-437A27E2DC42}" dt="2022-05-18T06:38:50.301" v="3982" actId="1076"/>
          <ac:spMkLst>
            <pc:docMk/>
            <pc:sldMk cId="828852108" sldId="355"/>
            <ac:spMk id="79" creationId="{79C8636C-B2CC-4E65-B11A-2694501F6F00}"/>
          </ac:spMkLst>
        </pc:spChg>
        <pc:spChg chg="mod topLvl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83" creationId="{50936F77-C11E-4808-AA2F-B61777A9D15F}"/>
          </ac:spMkLst>
        </pc:spChg>
        <pc:spChg chg="del mod">
          <ac:chgData name="Polona Le Quesne Stabej" userId="9a3da78b-eb26-42b3-8962-8b2e1fe7ef27" providerId="ADAL" clId="{C0707E13-9084-4F27-9584-437A27E2DC42}" dt="2022-05-18T06:47:34.333" v="4098" actId="478"/>
          <ac:spMkLst>
            <pc:docMk/>
            <pc:sldMk cId="828852108" sldId="355"/>
            <ac:spMk id="84" creationId="{9A4915ED-3ED0-4A0A-B5C8-EE0C46B34418}"/>
          </ac:spMkLst>
        </pc:spChg>
        <pc:spChg chg="mod">
          <ac:chgData name="Polona Le Quesne Stabej" userId="9a3da78b-eb26-42b3-8962-8b2e1fe7ef27" providerId="ADAL" clId="{C0707E13-9084-4F27-9584-437A27E2DC42}" dt="2022-05-18T06:38:50.301" v="3982" actId="1076"/>
          <ac:spMkLst>
            <pc:docMk/>
            <pc:sldMk cId="828852108" sldId="355"/>
            <ac:spMk id="85" creationId="{CDD2E54A-C2F9-4AF7-AA44-7CEAA4CE4962}"/>
          </ac:spMkLst>
        </pc:spChg>
        <pc:spChg chg="mod">
          <ac:chgData name="Polona Le Quesne Stabej" userId="9a3da78b-eb26-42b3-8962-8b2e1fe7ef27" providerId="ADAL" clId="{C0707E13-9084-4F27-9584-437A27E2DC42}" dt="2022-05-18T08:16:02.273" v="4475" actId="20577"/>
          <ac:spMkLst>
            <pc:docMk/>
            <pc:sldMk cId="828852108" sldId="355"/>
            <ac:spMk id="86" creationId="{2072A227-DB67-4DDD-B261-C3C169913713}"/>
          </ac:spMkLst>
        </pc:spChg>
        <pc:spChg chg="mod">
          <ac:chgData name="Polona Le Quesne Stabej" userId="9a3da78b-eb26-42b3-8962-8b2e1fe7ef27" providerId="ADAL" clId="{C0707E13-9084-4F27-9584-437A27E2DC42}" dt="2022-05-18T08:20:08.353" v="4535" actId="1076"/>
          <ac:spMkLst>
            <pc:docMk/>
            <pc:sldMk cId="828852108" sldId="355"/>
            <ac:spMk id="91" creationId="{16547CF0-6B22-42B3-A35D-EB38C17F4AFD}"/>
          </ac:spMkLst>
        </pc:spChg>
        <pc:spChg chg="del mod">
          <ac:chgData name="Polona Le Quesne Stabej" userId="9a3da78b-eb26-42b3-8962-8b2e1fe7ef27" providerId="ADAL" clId="{C0707E13-9084-4F27-9584-437A27E2DC42}" dt="2022-05-18T08:16:12.726" v="4478"/>
          <ac:spMkLst>
            <pc:docMk/>
            <pc:sldMk cId="828852108" sldId="355"/>
            <ac:spMk id="94" creationId="{43D1BBA3-2264-4E9F-80B6-18CB224D9344}"/>
          </ac:spMkLst>
        </pc:spChg>
        <pc:spChg chg="mod">
          <ac:chgData name="Polona Le Quesne Stabej" userId="9a3da78b-eb26-42b3-8962-8b2e1fe7ef27" providerId="ADAL" clId="{C0707E13-9084-4F27-9584-437A27E2DC42}" dt="2022-05-18T08:16:05.528" v="4476" actId="1076"/>
          <ac:spMkLst>
            <pc:docMk/>
            <pc:sldMk cId="828852108" sldId="355"/>
            <ac:spMk id="96" creationId="{405D4150-5665-4DC2-B62A-8586BBA35D55}"/>
          </ac:spMkLst>
        </pc:spChg>
        <pc:spChg chg="mod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100" creationId="{9A31D94B-A8CB-45D9-B31B-19F38DB50976}"/>
          </ac:spMkLst>
        </pc:spChg>
        <pc:spChg chg="mod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101" creationId="{D5057152-9220-47B0-BB4F-9F7AD641D00F}"/>
          </ac:spMkLst>
        </pc:spChg>
        <pc:spChg chg="mod topLvl">
          <ac:chgData name="Polona Le Quesne Stabej" userId="9a3da78b-eb26-42b3-8962-8b2e1fe7ef27" providerId="ADAL" clId="{C0707E13-9084-4F27-9584-437A27E2DC42}" dt="2022-05-18T08:14:26.260" v="4447" actId="20577"/>
          <ac:spMkLst>
            <pc:docMk/>
            <pc:sldMk cId="828852108" sldId="355"/>
            <ac:spMk id="103" creationId="{BFE2EEF1-492F-4B77-99FB-3887B097B741}"/>
          </ac:spMkLst>
        </pc:spChg>
        <pc:spChg chg="mod topLvl">
          <ac:chgData name="Polona Le Quesne Stabej" userId="9a3da78b-eb26-42b3-8962-8b2e1fe7ef27" providerId="ADAL" clId="{C0707E13-9084-4F27-9584-437A27E2DC42}" dt="2022-05-18T08:14:13.010" v="4445" actId="1076"/>
          <ac:spMkLst>
            <pc:docMk/>
            <pc:sldMk cId="828852108" sldId="355"/>
            <ac:spMk id="109" creationId="{C1322D59-F1C0-4A33-AFB3-2F41140531C4}"/>
          </ac:spMkLst>
        </pc:spChg>
        <pc:spChg chg="del mod">
          <ac:chgData name="Polona Le Quesne Stabej" userId="9a3da78b-eb26-42b3-8962-8b2e1fe7ef27" providerId="ADAL" clId="{C0707E13-9084-4F27-9584-437A27E2DC42}" dt="2022-05-18T06:50:56.116" v="4136" actId="478"/>
          <ac:spMkLst>
            <pc:docMk/>
            <pc:sldMk cId="828852108" sldId="355"/>
            <ac:spMk id="110" creationId="{418A0A16-54D4-4D59-BF1B-4708F8E9023D}"/>
          </ac:spMkLst>
        </pc:spChg>
        <pc:spChg chg="del mod">
          <ac:chgData name="Polona Le Quesne Stabej" userId="9a3da78b-eb26-42b3-8962-8b2e1fe7ef27" providerId="ADAL" clId="{C0707E13-9084-4F27-9584-437A27E2DC42}" dt="2022-05-18T06:46:35.860" v="4081" actId="478"/>
          <ac:spMkLst>
            <pc:docMk/>
            <pc:sldMk cId="828852108" sldId="355"/>
            <ac:spMk id="117" creationId="{81317B6F-0701-400D-A833-A7E43DD0583A}"/>
          </ac:spMkLst>
        </pc:spChg>
        <pc:spChg chg="mod topLvl">
          <ac:chgData name="Polona Le Quesne Stabej" userId="9a3da78b-eb26-42b3-8962-8b2e1fe7ef27" providerId="ADAL" clId="{C0707E13-9084-4F27-9584-437A27E2DC42}" dt="2022-05-18T07:59:48.741" v="4333" actId="164"/>
          <ac:spMkLst>
            <pc:docMk/>
            <pc:sldMk cId="828852108" sldId="355"/>
            <ac:spMk id="118" creationId="{42352AD7-0842-4B6B-B0C5-EFC9355FF69C}"/>
          </ac:spMkLst>
        </pc:spChg>
        <pc:spChg chg="add mod topLvl">
          <ac:chgData name="Polona Le Quesne Stabej" userId="9a3da78b-eb26-42b3-8962-8b2e1fe7ef27" providerId="ADAL" clId="{C0707E13-9084-4F27-9584-437A27E2DC42}" dt="2022-05-18T07:40:51.408" v="4214" actId="164"/>
          <ac:spMkLst>
            <pc:docMk/>
            <pc:sldMk cId="828852108" sldId="355"/>
            <ac:spMk id="119" creationId="{6274DBDE-5D08-46E7-9232-1BA74BF36B37}"/>
          </ac:spMkLst>
        </pc:spChg>
        <pc:spChg chg="add mod topLvl">
          <ac:chgData name="Polona Le Quesne Stabej" userId="9a3da78b-eb26-42b3-8962-8b2e1fe7ef27" providerId="ADAL" clId="{C0707E13-9084-4F27-9584-437A27E2DC42}" dt="2022-05-18T20:56:21.445" v="6290" actId="20577"/>
          <ac:spMkLst>
            <pc:docMk/>
            <pc:sldMk cId="828852108" sldId="355"/>
            <ac:spMk id="120" creationId="{41BDFC8E-420C-4AEA-96C6-A564657D7B8F}"/>
          </ac:spMkLst>
        </pc:spChg>
        <pc:spChg chg="add mod topLvl">
          <ac:chgData name="Polona Le Quesne Stabej" userId="9a3da78b-eb26-42b3-8962-8b2e1fe7ef27" providerId="ADAL" clId="{C0707E13-9084-4F27-9584-437A27E2DC42}" dt="2022-05-18T07:40:51.408" v="4214" actId="164"/>
          <ac:spMkLst>
            <pc:docMk/>
            <pc:sldMk cId="828852108" sldId="355"/>
            <ac:spMk id="121" creationId="{8ADE53BA-56A5-400C-8E45-9A8BE1F22122}"/>
          </ac:spMkLst>
        </pc:spChg>
        <pc:spChg chg="add mod topLvl">
          <ac:chgData name="Polona Le Quesne Stabej" userId="9a3da78b-eb26-42b3-8962-8b2e1fe7ef27" providerId="ADAL" clId="{C0707E13-9084-4F27-9584-437A27E2DC42}" dt="2022-05-18T08:14:08.618" v="4444" actId="1076"/>
          <ac:spMkLst>
            <pc:docMk/>
            <pc:sldMk cId="828852108" sldId="355"/>
            <ac:spMk id="122" creationId="{45875B27-4F38-4773-9CAE-EF28D207188C}"/>
          </ac:spMkLst>
        </pc:spChg>
        <pc:spChg chg="mod">
          <ac:chgData name="Polona Le Quesne Stabej" userId="9a3da78b-eb26-42b3-8962-8b2e1fe7ef27" providerId="ADAL" clId="{C0707E13-9084-4F27-9584-437A27E2DC42}" dt="2022-05-18T07:45:36.462" v="4250" actId="164"/>
          <ac:spMkLst>
            <pc:docMk/>
            <pc:sldMk cId="828852108" sldId="355"/>
            <ac:spMk id="131" creationId="{3F52D95B-2595-4BD4-9A6F-958557B97676}"/>
          </ac:spMkLst>
        </pc:spChg>
        <pc:spChg chg="mod topLvl">
          <ac:chgData name="Polona Le Quesne Stabej" userId="9a3da78b-eb26-42b3-8962-8b2e1fe7ef27" providerId="ADAL" clId="{C0707E13-9084-4F27-9584-437A27E2DC42}" dt="2022-05-18T07:51:43.894" v="4265" actId="164"/>
          <ac:spMkLst>
            <pc:docMk/>
            <pc:sldMk cId="828852108" sldId="355"/>
            <ac:spMk id="136" creationId="{C9A45823-3FA8-446F-94B3-09C63FBC6601}"/>
          </ac:spMkLst>
        </pc:spChg>
        <pc:spChg chg="mod topLvl">
          <ac:chgData name="Polona Le Quesne Stabej" userId="9a3da78b-eb26-42b3-8962-8b2e1fe7ef27" providerId="ADAL" clId="{C0707E13-9084-4F27-9584-437A27E2DC42}" dt="2022-05-18T07:56:43.482" v="4319" actId="165"/>
          <ac:spMkLst>
            <pc:docMk/>
            <pc:sldMk cId="828852108" sldId="355"/>
            <ac:spMk id="170" creationId="{B1E9FBEC-0F81-49F7-A75A-E0F5E8470DF4}"/>
          </ac:spMkLst>
        </pc:spChg>
        <pc:spChg chg="mod topLvl">
          <ac:chgData name="Polona Le Quesne Stabej" userId="9a3da78b-eb26-42b3-8962-8b2e1fe7ef27" providerId="ADAL" clId="{C0707E13-9084-4F27-9584-437A27E2DC42}" dt="2022-05-18T20:55:33.900" v="6286" actId="20577"/>
          <ac:spMkLst>
            <pc:docMk/>
            <pc:sldMk cId="828852108" sldId="355"/>
            <ac:spMk id="171" creationId="{49ED4927-5A9D-48C1-ADE4-EED3B19C1A53}"/>
          </ac:spMkLst>
        </pc:spChg>
        <pc:spChg chg="mod topLvl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172" creationId="{8965AA1E-8488-4D6A-B370-0F5A8DD80A07}"/>
          </ac:spMkLst>
        </pc:spChg>
        <pc:spChg chg="mod topLvl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173" creationId="{D86A6D9C-D147-4E41-9F05-14F1538BA34A}"/>
          </ac:spMkLst>
        </pc:spChg>
        <pc:spChg chg="mod topLvl">
          <ac:chgData name="Polona Le Quesne Stabej" userId="9a3da78b-eb26-42b3-8962-8b2e1fe7ef27" providerId="ADAL" clId="{C0707E13-9084-4F27-9584-437A27E2DC42}" dt="2022-05-18T07:40:38.185" v="4213" actId="165"/>
          <ac:spMkLst>
            <pc:docMk/>
            <pc:sldMk cId="828852108" sldId="355"/>
            <ac:spMk id="174" creationId="{82F39B3F-8D5E-4E9A-AD74-1C1CC6135DAC}"/>
          </ac:spMkLst>
        </pc:spChg>
        <pc:spChg chg="mod ord">
          <ac:chgData name="Polona Le Quesne Stabej" userId="9a3da78b-eb26-42b3-8962-8b2e1fe7ef27" providerId="ADAL" clId="{C0707E13-9084-4F27-9584-437A27E2DC42}" dt="2022-05-18T08:16:52.072" v="4500" actId="207"/>
          <ac:spMkLst>
            <pc:docMk/>
            <pc:sldMk cId="828852108" sldId="355"/>
            <ac:spMk id="175" creationId="{4DC618BE-B18C-4E63-A019-A72EF25D177D}"/>
          </ac:spMkLst>
        </pc:spChg>
        <pc:spChg chg="mod ord topLvl">
          <ac:chgData name="Polona Le Quesne Stabej" userId="9a3da78b-eb26-42b3-8962-8b2e1fe7ef27" providerId="ADAL" clId="{C0707E13-9084-4F27-9584-437A27E2DC42}" dt="2022-05-18T07:44:22.856" v="4241" actId="1076"/>
          <ac:spMkLst>
            <pc:docMk/>
            <pc:sldMk cId="828852108" sldId="355"/>
            <ac:spMk id="177" creationId="{9C1C9E2B-51DC-4789-9985-0F462CEBA23E}"/>
          </ac:spMkLst>
        </pc:spChg>
        <pc:spChg chg="mod ord topLvl">
          <ac:chgData name="Polona Le Quesne Stabej" userId="9a3da78b-eb26-42b3-8962-8b2e1fe7ef27" providerId="ADAL" clId="{C0707E13-9084-4F27-9584-437A27E2DC42}" dt="2022-05-18T20:55:47.422" v="6289" actId="20577"/>
          <ac:spMkLst>
            <pc:docMk/>
            <pc:sldMk cId="828852108" sldId="355"/>
            <ac:spMk id="178" creationId="{B0220384-32DC-4B8A-9358-FB475538C3D8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79" creationId="{D9C1405F-83AA-45F7-8071-B89D3C49D92B}"/>
          </ac:spMkLst>
        </pc:spChg>
        <pc:spChg chg="mod topLvl">
          <ac:chgData name="Polona Le Quesne Stabej" userId="9a3da78b-eb26-42b3-8962-8b2e1fe7ef27" providerId="ADAL" clId="{C0707E13-9084-4F27-9584-437A27E2DC42}" dt="2022-05-18T07:43:03.934" v="4230" actId="1076"/>
          <ac:spMkLst>
            <pc:docMk/>
            <pc:sldMk cId="828852108" sldId="355"/>
            <ac:spMk id="180" creationId="{F63CD055-0BC7-474B-9706-A8A3188991CD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81" creationId="{5F071E6D-F82B-4984-908D-748834E72C2D}"/>
          </ac:spMkLst>
        </pc:spChg>
        <pc:spChg chg="mod topLvl">
          <ac:chgData name="Polona Le Quesne Stabej" userId="9a3da78b-eb26-42b3-8962-8b2e1fe7ef27" providerId="ADAL" clId="{C0707E13-9084-4F27-9584-437A27E2DC42}" dt="2022-05-18T07:43:01.691" v="4229" actId="1076"/>
          <ac:spMkLst>
            <pc:docMk/>
            <pc:sldMk cId="828852108" sldId="355"/>
            <ac:spMk id="182" creationId="{AC4B030C-CE7C-4146-B988-B552AA0A905E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83" creationId="{A57B2748-4BC8-4873-8A8A-4E933E90EF50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84" creationId="{C294B696-48CC-4B1A-A909-F20FC9A6B13A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85" creationId="{A85B8C34-8617-4C3F-B278-C591405008C9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86" creationId="{181B0372-A78D-4FD5-AC72-F56D5AFBCA00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87" creationId="{937BFCB6-560C-4721-A803-CF743A0579C6}"/>
          </ac:spMkLst>
        </pc:spChg>
        <pc:spChg chg="mod topLvl">
          <ac:chgData name="Polona Le Quesne Stabej" userId="9a3da78b-eb26-42b3-8962-8b2e1fe7ef27" providerId="ADAL" clId="{C0707E13-9084-4F27-9584-437A27E2DC42}" dt="2022-05-18T07:42:32.254" v="4224" actId="164"/>
          <ac:spMkLst>
            <pc:docMk/>
            <pc:sldMk cId="828852108" sldId="355"/>
            <ac:spMk id="188" creationId="{99BC48ED-C77D-4C23-B077-74047966B0AC}"/>
          </ac:spMkLst>
        </pc:spChg>
        <pc:spChg chg="mod topLvl">
          <ac:chgData name="Polona Le Quesne Stabej" userId="9a3da78b-eb26-42b3-8962-8b2e1fe7ef27" providerId="ADAL" clId="{C0707E13-9084-4F27-9584-437A27E2DC42}" dt="2022-05-18T07:52:14.302" v="4273" actId="164"/>
          <ac:spMkLst>
            <pc:docMk/>
            <pc:sldMk cId="828852108" sldId="355"/>
            <ac:spMk id="193" creationId="{1017A534-4096-4231-BAD5-B9BA3C5FCC5D}"/>
          </ac:spMkLst>
        </pc:spChg>
        <pc:spChg chg="mod topLvl">
          <ac:chgData name="Polona Le Quesne Stabej" userId="9a3da78b-eb26-42b3-8962-8b2e1fe7ef27" providerId="ADAL" clId="{C0707E13-9084-4F27-9584-437A27E2DC42}" dt="2022-05-18T07:52:14.302" v="4273" actId="164"/>
          <ac:spMkLst>
            <pc:docMk/>
            <pc:sldMk cId="828852108" sldId="355"/>
            <ac:spMk id="194" creationId="{19C0EFBA-3B9E-42D2-870F-C41E7AD291A7}"/>
          </ac:spMkLst>
        </pc:spChg>
        <pc:spChg chg="mod topLvl">
          <ac:chgData name="Polona Le Quesne Stabej" userId="9a3da78b-eb26-42b3-8962-8b2e1fe7ef27" providerId="ADAL" clId="{C0707E13-9084-4F27-9584-437A27E2DC42}" dt="2022-05-18T07:52:14.302" v="4273" actId="164"/>
          <ac:spMkLst>
            <pc:docMk/>
            <pc:sldMk cId="828852108" sldId="355"/>
            <ac:spMk id="195" creationId="{E09BC9D5-1EBB-4A7C-B266-3E7BF38254EE}"/>
          </ac:spMkLst>
        </pc:spChg>
        <pc:spChg chg="mod topLvl">
          <ac:chgData name="Polona Le Quesne Stabej" userId="9a3da78b-eb26-42b3-8962-8b2e1fe7ef27" providerId="ADAL" clId="{C0707E13-9084-4F27-9584-437A27E2DC42}" dt="2022-05-18T07:52:14.302" v="4273" actId="164"/>
          <ac:spMkLst>
            <pc:docMk/>
            <pc:sldMk cId="828852108" sldId="355"/>
            <ac:spMk id="196" creationId="{8E451505-42F8-49CA-9278-F5145D7E4E74}"/>
          </ac:spMkLst>
        </pc:spChg>
        <pc:spChg chg="mod topLvl">
          <ac:chgData name="Polona Le Quesne Stabej" userId="9a3da78b-eb26-42b3-8962-8b2e1fe7ef27" providerId="ADAL" clId="{C0707E13-9084-4F27-9584-437A27E2DC42}" dt="2022-05-18T07:52:14.302" v="4273" actId="164"/>
          <ac:spMkLst>
            <pc:docMk/>
            <pc:sldMk cId="828852108" sldId="355"/>
            <ac:spMk id="197" creationId="{E9B57886-6708-4A7F-97CE-473D8F9ADDD8}"/>
          </ac:spMkLst>
        </pc:spChg>
        <pc:spChg chg="mod topLvl">
          <ac:chgData name="Polona Le Quesne Stabej" userId="9a3da78b-eb26-42b3-8962-8b2e1fe7ef27" providerId="ADAL" clId="{C0707E13-9084-4F27-9584-437A27E2DC42}" dt="2022-05-18T07:52:14.302" v="4273" actId="164"/>
          <ac:spMkLst>
            <pc:docMk/>
            <pc:sldMk cId="828852108" sldId="355"/>
            <ac:spMk id="198" creationId="{8183B961-8A3D-4A00-9BD1-0B08EB555FF6}"/>
          </ac:spMkLst>
        </pc:spChg>
        <pc:spChg chg="mod topLvl">
          <ac:chgData name="Polona Le Quesne Stabej" userId="9a3da78b-eb26-42b3-8962-8b2e1fe7ef27" providerId="ADAL" clId="{C0707E13-9084-4F27-9584-437A27E2DC42}" dt="2022-05-18T07:56:50.666" v="4320" actId="164"/>
          <ac:spMkLst>
            <pc:docMk/>
            <pc:sldMk cId="828852108" sldId="355"/>
            <ac:spMk id="199" creationId="{6139BC51-9383-46F3-BB75-CC142CB07AF3}"/>
          </ac:spMkLst>
        </pc:spChg>
        <pc:spChg chg="mod topLvl">
          <ac:chgData name="Polona Le Quesne Stabej" userId="9a3da78b-eb26-42b3-8962-8b2e1fe7ef27" providerId="ADAL" clId="{C0707E13-9084-4F27-9584-437A27E2DC42}" dt="2022-05-18T07:56:43.482" v="4319" actId="165"/>
          <ac:spMkLst>
            <pc:docMk/>
            <pc:sldMk cId="828852108" sldId="355"/>
            <ac:spMk id="200" creationId="{4462E5DC-CEE3-466E-8A06-25F4140C0FAE}"/>
          </ac:spMkLst>
        </pc:spChg>
        <pc:spChg chg="mod">
          <ac:chgData name="Polona Le Quesne Stabej" userId="9a3da78b-eb26-42b3-8962-8b2e1fe7ef27" providerId="ADAL" clId="{C0707E13-9084-4F27-9584-437A27E2DC42}" dt="2022-05-18T07:45:36.462" v="4250" actId="164"/>
          <ac:spMkLst>
            <pc:docMk/>
            <pc:sldMk cId="828852108" sldId="355"/>
            <ac:spMk id="201" creationId="{B4FB35C9-4CE5-44EC-BC28-F31E17DA8C79}"/>
          </ac:spMkLst>
        </pc:spChg>
        <pc:spChg chg="add mod">
          <ac:chgData name="Polona Le Quesne Stabej" userId="9a3da78b-eb26-42b3-8962-8b2e1fe7ef27" providerId="ADAL" clId="{C0707E13-9084-4F27-9584-437A27E2DC42}" dt="2022-05-18T08:17:08.280" v="4503" actId="1076"/>
          <ac:spMkLst>
            <pc:docMk/>
            <pc:sldMk cId="828852108" sldId="355"/>
            <ac:spMk id="279" creationId="{5A7D3A02-2C31-4780-BCAB-156AAB51452E}"/>
          </ac:spMkLst>
        </pc:spChg>
        <pc:spChg chg="add mod">
          <ac:chgData name="Polona Le Quesne Stabej" userId="9a3da78b-eb26-42b3-8962-8b2e1fe7ef27" providerId="ADAL" clId="{C0707E13-9084-4F27-9584-437A27E2DC42}" dt="2022-05-18T08:16:40.601" v="4491" actId="1076"/>
          <ac:spMkLst>
            <pc:docMk/>
            <pc:sldMk cId="828852108" sldId="355"/>
            <ac:spMk id="280" creationId="{1EC4DDD7-85B1-49A6-BBF8-3DD8CF1B3720}"/>
          </ac:spMkLst>
        </pc:spChg>
        <pc:spChg chg="add mod">
          <ac:chgData name="Polona Le Quesne Stabej" userId="9a3da78b-eb26-42b3-8962-8b2e1fe7ef27" providerId="ADAL" clId="{C0707E13-9084-4F27-9584-437A27E2DC42}" dt="2022-05-18T08:21:06.489" v="4551" actId="1076"/>
          <ac:spMkLst>
            <pc:docMk/>
            <pc:sldMk cId="828852108" sldId="355"/>
            <ac:spMk id="281" creationId="{6AEC8691-F2B4-4203-BAB4-FD4AF2457761}"/>
          </ac:spMkLst>
        </pc:spChg>
        <pc:spChg chg="mod">
          <ac:chgData name="Polona Le Quesne Stabej" userId="9a3da78b-eb26-42b3-8962-8b2e1fe7ef27" providerId="ADAL" clId="{C0707E13-9084-4F27-9584-437A27E2DC42}" dt="2022-05-18T06:38:50.301" v="3982" actId="1076"/>
          <ac:spMkLst>
            <pc:docMk/>
            <pc:sldMk cId="828852108" sldId="355"/>
            <ac:spMk id="326" creationId="{22C47EE8-BF98-4A14-B3BB-8D7EB46B5A6E}"/>
          </ac:spMkLst>
        </pc:spChg>
        <pc:spChg chg="mod">
          <ac:chgData name="Polona Le Quesne Stabej" userId="9a3da78b-eb26-42b3-8962-8b2e1fe7ef27" providerId="ADAL" clId="{C0707E13-9084-4F27-9584-437A27E2DC42}" dt="2022-05-18T08:07:10.460" v="4438" actId="20577"/>
          <ac:spMkLst>
            <pc:docMk/>
            <pc:sldMk cId="828852108" sldId="355"/>
            <ac:spMk id="549" creationId="{30C7DD3E-B504-4D88-B67D-BE9ACFAA9CB9}"/>
          </ac:spMkLst>
        </pc:spChg>
        <pc:grpChg chg="add mod topLvl">
          <ac:chgData name="Polona Le Quesne Stabej" userId="9a3da78b-eb26-42b3-8962-8b2e1fe7ef27" providerId="ADAL" clId="{C0707E13-9084-4F27-9584-437A27E2DC42}" dt="2022-05-18T08:00:20.663" v="4338" actId="164"/>
          <ac:grpSpMkLst>
            <pc:docMk/>
            <pc:sldMk cId="828852108" sldId="355"/>
            <ac:grpSpMk id="16" creationId="{9D332CAD-2BBA-4482-8ADF-8E42DED1DBF2}"/>
          </ac:grpSpMkLst>
        </pc:grpChg>
        <pc:grpChg chg="add del mod topLv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23" creationId="{63FB2EE0-A86C-4131-9337-37BD45C83241}"/>
          </ac:grpSpMkLst>
        </pc:grpChg>
        <pc:grpChg chg="add del mod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31" creationId="{391AF6A3-AD32-4A19-A3CF-12517DF16F14}"/>
          </ac:grpSpMkLst>
        </pc:grpChg>
        <pc:grpChg chg="de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0" creationId="{E78CBAB7-DC7E-4E8F-9372-BD3B8BA18961}"/>
          </ac:grpSpMkLst>
        </pc:grpChg>
        <pc:grpChg chg="de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2" creationId="{4231A6F2-93D6-4119-A28D-C5C7E15CB85A}"/>
          </ac:grpSpMkLst>
        </pc:grpChg>
        <pc:grpChg chg="de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3" creationId="{B91F3954-35B1-45F2-A394-2CEF90B36133}"/>
          </ac:grpSpMkLst>
        </pc:grpChg>
        <pc:grpChg chg="de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4" creationId="{B1EBF84A-385E-471C-92CF-8F36235323AF}"/>
          </ac:grpSpMkLst>
        </pc:grpChg>
        <pc:grpChg chg="de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5" creationId="{6155E8B6-E811-47BF-BBCB-6335036B3E28}"/>
          </ac:grpSpMkLst>
        </pc:grpChg>
        <pc:grpChg chg="de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6" creationId="{BE4DF363-D3DD-4CDA-A4B6-9F2C365DDEA8}"/>
          </ac:grpSpMkLst>
        </pc:grpChg>
        <pc:grpChg chg="de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7" creationId="{39B48A48-F40F-482D-BEE4-0B6137B59166}"/>
          </ac:grpSpMkLst>
        </pc:grpChg>
        <pc:grpChg chg="del mod topLv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78" creationId="{17096F07-FD11-4300-AC21-9B768AD2062E}"/>
          </ac:grpSpMkLst>
        </pc:grpChg>
        <pc:grpChg chg="add mod topLvl">
          <ac:chgData name="Polona Le Quesne Stabej" userId="9a3da78b-eb26-42b3-8962-8b2e1fe7ef27" providerId="ADAL" clId="{C0707E13-9084-4F27-9584-437A27E2DC42}" dt="2022-05-18T08:00:06.864" v="4336" actId="164"/>
          <ac:grpSpMkLst>
            <pc:docMk/>
            <pc:sldMk cId="828852108" sldId="355"/>
            <ac:grpSpMk id="99" creationId="{3CE6EDD1-6091-4D3F-95B2-3AE500064F3F}"/>
          </ac:grpSpMkLst>
        </pc:grpChg>
        <pc:grpChg chg="add del mod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114" creationId="{6B090830-6744-47DB-8F7A-95AD99033199}"/>
          </ac:grpSpMkLst>
        </pc:grpChg>
        <pc:grpChg chg="del mod">
          <ac:chgData name="Polona Le Quesne Stabej" userId="9a3da78b-eb26-42b3-8962-8b2e1fe7ef27" providerId="ADAL" clId="{C0707E13-9084-4F27-9584-437A27E2DC42}" dt="2022-05-18T06:46:35.860" v="4081" actId="478"/>
          <ac:grpSpMkLst>
            <pc:docMk/>
            <pc:sldMk cId="828852108" sldId="355"/>
            <ac:grpSpMk id="115" creationId="{122E60B1-F1B9-4BC7-88E6-5DC9097D1F67}"/>
          </ac:grpSpMkLst>
        </pc:grpChg>
        <pc:grpChg chg="add del mod ord topLvl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257" creationId="{6F284D79-075C-4F61-BA56-E3035B4D66CA}"/>
          </ac:grpSpMkLst>
        </pc:grpChg>
        <pc:grpChg chg="add mod">
          <ac:chgData name="Polona Le Quesne Stabej" userId="9a3da78b-eb26-42b3-8962-8b2e1fe7ef27" providerId="ADAL" clId="{C0707E13-9084-4F27-9584-437A27E2DC42}" dt="2022-05-18T06:55:40.003" v="4194" actId="164"/>
          <ac:grpSpMkLst>
            <pc:docMk/>
            <pc:sldMk cId="828852108" sldId="355"/>
            <ac:grpSpMk id="258" creationId="{D50AF3F4-3694-434D-B2F1-854F8011CA54}"/>
          </ac:grpSpMkLst>
        </pc:grpChg>
        <pc:grpChg chg="add del mod">
          <ac:chgData name="Polona Le Quesne Stabej" userId="9a3da78b-eb26-42b3-8962-8b2e1fe7ef27" providerId="ADAL" clId="{C0707E13-9084-4F27-9584-437A27E2DC42}" dt="2022-05-18T07:39:45.032" v="4209" actId="165"/>
          <ac:grpSpMkLst>
            <pc:docMk/>
            <pc:sldMk cId="828852108" sldId="355"/>
            <ac:grpSpMk id="259" creationId="{2E11FEA7-D874-4DF9-8BDB-502049421394}"/>
          </ac:grpSpMkLst>
        </pc:grpChg>
        <pc:grpChg chg="add del mod">
          <ac:chgData name="Polona Le Quesne Stabej" userId="9a3da78b-eb26-42b3-8962-8b2e1fe7ef27" providerId="ADAL" clId="{C0707E13-9084-4F27-9584-437A27E2DC42}" dt="2022-05-18T07:40:38.185" v="4213" actId="165"/>
          <ac:grpSpMkLst>
            <pc:docMk/>
            <pc:sldMk cId="828852108" sldId="355"/>
            <ac:grpSpMk id="260" creationId="{1D320734-11CF-45DC-B39E-DCC776E5366B}"/>
          </ac:grpSpMkLst>
        </pc:grpChg>
        <pc:grpChg chg="add del mod">
          <ac:chgData name="Polona Le Quesne Stabej" userId="9a3da78b-eb26-42b3-8962-8b2e1fe7ef27" providerId="ADAL" clId="{C0707E13-9084-4F27-9584-437A27E2DC42}" dt="2022-05-18T07:40:01.419" v="4211" actId="165"/>
          <ac:grpSpMkLst>
            <pc:docMk/>
            <pc:sldMk cId="828852108" sldId="355"/>
            <ac:grpSpMk id="261" creationId="{014CBB0E-9BE7-4787-980A-1F7ED2FE947C}"/>
          </ac:grpSpMkLst>
        </pc:grpChg>
        <pc:grpChg chg="add mod">
          <ac:chgData name="Polona Le Quesne Stabej" userId="9a3da78b-eb26-42b3-8962-8b2e1fe7ef27" providerId="ADAL" clId="{C0707E13-9084-4F27-9584-437A27E2DC42}" dt="2022-05-18T07:40:51.408" v="4214" actId="164"/>
          <ac:grpSpMkLst>
            <pc:docMk/>
            <pc:sldMk cId="828852108" sldId="355"/>
            <ac:grpSpMk id="262" creationId="{6A938E2B-A5AD-4096-9E8C-45B4B63701FE}"/>
          </ac:grpSpMkLst>
        </pc:grpChg>
        <pc:grpChg chg="add mod">
          <ac:chgData name="Polona Le Quesne Stabej" userId="9a3da78b-eb26-42b3-8962-8b2e1fe7ef27" providerId="ADAL" clId="{C0707E13-9084-4F27-9584-437A27E2DC42}" dt="2022-05-18T07:41:47.578" v="4219" actId="164"/>
          <ac:grpSpMkLst>
            <pc:docMk/>
            <pc:sldMk cId="828852108" sldId="355"/>
            <ac:grpSpMk id="263" creationId="{2363E3B4-7B7B-4490-BDFB-2C95C84D9ABB}"/>
          </ac:grpSpMkLst>
        </pc:grpChg>
        <pc:grpChg chg="add mod">
          <ac:chgData name="Polona Le Quesne Stabej" userId="9a3da78b-eb26-42b3-8962-8b2e1fe7ef27" providerId="ADAL" clId="{C0707E13-9084-4F27-9584-437A27E2DC42}" dt="2022-05-18T08:17:06.231" v="4502" actId="1076"/>
          <ac:grpSpMkLst>
            <pc:docMk/>
            <pc:sldMk cId="828852108" sldId="355"/>
            <ac:grpSpMk id="264" creationId="{19146146-FC18-4EB1-BFC3-23FCD7C4BB43}"/>
          </ac:grpSpMkLst>
        </pc:grpChg>
        <pc:grpChg chg="add mod">
          <ac:chgData name="Polona Le Quesne Stabej" userId="9a3da78b-eb26-42b3-8962-8b2e1fe7ef27" providerId="ADAL" clId="{C0707E13-9084-4F27-9584-437A27E2DC42}" dt="2022-05-18T07:51:43.894" v="4265" actId="164"/>
          <ac:grpSpMkLst>
            <pc:docMk/>
            <pc:sldMk cId="828852108" sldId="355"/>
            <ac:grpSpMk id="265" creationId="{16645698-C03E-4682-A6B9-8A0C2BC51BC8}"/>
          </ac:grpSpMkLst>
        </pc:grpChg>
        <pc:grpChg chg="add mod">
          <ac:chgData name="Polona Le Quesne Stabej" userId="9a3da78b-eb26-42b3-8962-8b2e1fe7ef27" providerId="ADAL" clId="{C0707E13-9084-4F27-9584-437A27E2DC42}" dt="2022-05-18T07:55:53.316" v="4307" actId="164"/>
          <ac:grpSpMkLst>
            <pc:docMk/>
            <pc:sldMk cId="828852108" sldId="355"/>
            <ac:grpSpMk id="266" creationId="{8F979CDD-DC2F-4326-A24D-A78961D22543}"/>
          </ac:grpSpMkLst>
        </pc:grpChg>
        <pc:grpChg chg="add mod topLvl">
          <ac:chgData name="Polona Le Quesne Stabej" userId="9a3da78b-eb26-42b3-8962-8b2e1fe7ef27" providerId="ADAL" clId="{C0707E13-9084-4F27-9584-437A27E2DC42}" dt="2022-05-18T07:56:50.666" v="4320" actId="164"/>
          <ac:grpSpMkLst>
            <pc:docMk/>
            <pc:sldMk cId="828852108" sldId="355"/>
            <ac:grpSpMk id="267" creationId="{6535C8C7-01F2-4185-9EB4-B07AE7F97ABE}"/>
          </ac:grpSpMkLst>
        </pc:grpChg>
        <pc:grpChg chg="add mod">
          <ac:chgData name="Polona Le Quesne Stabej" userId="9a3da78b-eb26-42b3-8962-8b2e1fe7ef27" providerId="ADAL" clId="{C0707E13-9084-4F27-9584-437A27E2DC42}" dt="2022-05-18T07:45:36.462" v="4250" actId="164"/>
          <ac:grpSpMkLst>
            <pc:docMk/>
            <pc:sldMk cId="828852108" sldId="355"/>
            <ac:grpSpMk id="268" creationId="{6943E5C9-0C90-49E6-B074-1B13995D65FD}"/>
          </ac:grpSpMkLst>
        </pc:grpChg>
        <pc:grpChg chg="add mod">
          <ac:chgData name="Polona Le Quesne Stabej" userId="9a3da78b-eb26-42b3-8962-8b2e1fe7ef27" providerId="ADAL" clId="{C0707E13-9084-4F27-9584-437A27E2DC42}" dt="2022-05-18T07:51:43.894" v="4265" actId="164"/>
          <ac:grpSpMkLst>
            <pc:docMk/>
            <pc:sldMk cId="828852108" sldId="355"/>
            <ac:grpSpMk id="269" creationId="{9BD938A8-61CA-4819-921A-A0AB64C12894}"/>
          </ac:grpSpMkLst>
        </pc:grpChg>
        <pc:grpChg chg="add mod">
          <ac:chgData name="Polona Le Quesne Stabej" userId="9a3da78b-eb26-42b3-8962-8b2e1fe7ef27" providerId="ADAL" clId="{C0707E13-9084-4F27-9584-437A27E2DC42}" dt="2022-05-18T07:52:14.302" v="4273" actId="164"/>
          <ac:grpSpMkLst>
            <pc:docMk/>
            <pc:sldMk cId="828852108" sldId="355"/>
            <ac:grpSpMk id="270" creationId="{09A006B3-6EEC-48E8-986C-145F64FD1F8C}"/>
          </ac:grpSpMkLst>
        </pc:grpChg>
        <pc:grpChg chg="add del mod">
          <ac:chgData name="Polona Le Quesne Stabej" userId="9a3da78b-eb26-42b3-8962-8b2e1fe7ef27" providerId="ADAL" clId="{C0707E13-9084-4F27-9584-437A27E2DC42}" dt="2022-05-18T07:56:43.482" v="4319" actId="165"/>
          <ac:grpSpMkLst>
            <pc:docMk/>
            <pc:sldMk cId="828852108" sldId="355"/>
            <ac:grpSpMk id="271" creationId="{045D68C7-B614-432E-849C-0105B4926618}"/>
          </ac:grpSpMkLst>
        </pc:grpChg>
        <pc:grpChg chg="add mod">
          <ac:chgData name="Polona Le Quesne Stabej" userId="9a3da78b-eb26-42b3-8962-8b2e1fe7ef27" providerId="ADAL" clId="{C0707E13-9084-4F27-9584-437A27E2DC42}" dt="2022-05-18T07:55:53.316" v="4307" actId="164"/>
          <ac:grpSpMkLst>
            <pc:docMk/>
            <pc:sldMk cId="828852108" sldId="355"/>
            <ac:grpSpMk id="273" creationId="{63DA5252-FC5C-4099-897B-F2E05CC6FD94}"/>
          </ac:grpSpMkLst>
        </pc:grpChg>
        <pc:grpChg chg="add mod">
          <ac:chgData name="Polona Le Quesne Stabej" userId="9a3da78b-eb26-42b3-8962-8b2e1fe7ef27" providerId="ADAL" clId="{C0707E13-9084-4F27-9584-437A27E2DC42}" dt="2022-05-18T07:56:50.666" v="4320" actId="164"/>
          <ac:grpSpMkLst>
            <pc:docMk/>
            <pc:sldMk cId="828852108" sldId="355"/>
            <ac:grpSpMk id="274" creationId="{57EF775E-FB14-46EA-9B00-A5B48DC52DA0}"/>
          </ac:grpSpMkLst>
        </pc:grpChg>
        <pc:grpChg chg="add mod">
          <ac:chgData name="Polona Le Quesne Stabej" userId="9a3da78b-eb26-42b3-8962-8b2e1fe7ef27" providerId="ADAL" clId="{C0707E13-9084-4F27-9584-437A27E2DC42}" dt="2022-05-18T07:59:48.741" v="4333" actId="164"/>
          <ac:grpSpMkLst>
            <pc:docMk/>
            <pc:sldMk cId="828852108" sldId="355"/>
            <ac:grpSpMk id="275" creationId="{DA756AE6-D604-4C40-936B-0EC0A148D89E}"/>
          </ac:grpSpMkLst>
        </pc:grpChg>
        <pc:grpChg chg="add mod">
          <ac:chgData name="Polona Le Quesne Stabej" userId="9a3da78b-eb26-42b3-8962-8b2e1fe7ef27" providerId="ADAL" clId="{C0707E13-9084-4F27-9584-437A27E2DC42}" dt="2022-05-18T08:00:06.864" v="4336" actId="164"/>
          <ac:grpSpMkLst>
            <pc:docMk/>
            <pc:sldMk cId="828852108" sldId="355"/>
            <ac:grpSpMk id="276" creationId="{6EAC28E9-AAE0-4394-8080-2CF56F2E5F9F}"/>
          </ac:grpSpMkLst>
        </pc:grpChg>
        <pc:grpChg chg="add mod">
          <ac:chgData name="Polona Le Quesne Stabej" userId="9a3da78b-eb26-42b3-8962-8b2e1fe7ef27" providerId="ADAL" clId="{C0707E13-9084-4F27-9584-437A27E2DC42}" dt="2022-05-18T08:14:01.730" v="4442" actId="1076"/>
          <ac:grpSpMkLst>
            <pc:docMk/>
            <pc:sldMk cId="828852108" sldId="355"/>
            <ac:grpSpMk id="277" creationId="{03DB494D-CAE9-41AD-8A67-641280FCD061}"/>
          </ac:grpSpMkLst>
        </pc:grpChg>
        <pc:picChg chg="del">
          <ac:chgData name="Polona Le Quesne Stabej" userId="9a3da78b-eb26-42b3-8962-8b2e1fe7ef27" providerId="ADAL" clId="{C0707E13-9084-4F27-9584-437A27E2DC42}" dt="2022-05-18T06:17:42.095" v="3860" actId="478"/>
          <ac:picMkLst>
            <pc:docMk/>
            <pc:sldMk cId="828852108" sldId="355"/>
            <ac:picMk id="22" creationId="{81308F00-D10E-468E-996A-731F61317680}"/>
          </ac:picMkLst>
        </pc:picChg>
        <pc:picChg chg="del">
          <ac:chgData name="Polona Le Quesne Stabej" userId="9a3da78b-eb26-42b3-8962-8b2e1fe7ef27" providerId="ADAL" clId="{C0707E13-9084-4F27-9584-437A27E2DC42}" dt="2022-05-18T06:17:45.640" v="3864" actId="478"/>
          <ac:picMkLst>
            <pc:docMk/>
            <pc:sldMk cId="828852108" sldId="355"/>
            <ac:picMk id="97" creationId="{C832CAED-00CD-477E-934F-5BA6A17163BF}"/>
          </ac:picMkLst>
        </pc:picChg>
        <pc:picChg chg="del">
          <ac:chgData name="Polona Le Quesne Stabej" userId="9a3da78b-eb26-42b3-8962-8b2e1fe7ef27" providerId="ADAL" clId="{C0707E13-9084-4F27-9584-437A27E2DC42}" dt="2022-05-18T06:17:46.223" v="3865" actId="478"/>
          <ac:picMkLst>
            <pc:docMk/>
            <pc:sldMk cId="828852108" sldId="355"/>
            <ac:picMk id="98" creationId="{A97F925F-D020-48A6-A86F-1AD80AFDC349}"/>
          </ac:picMkLst>
        </pc:picChg>
        <pc:picChg chg="del">
          <ac:chgData name="Polona Le Quesne Stabej" userId="9a3da78b-eb26-42b3-8962-8b2e1fe7ef27" providerId="ADAL" clId="{C0707E13-9084-4F27-9584-437A27E2DC42}" dt="2022-05-18T06:17:42.961" v="3861" actId="478"/>
          <ac:picMkLst>
            <pc:docMk/>
            <pc:sldMk cId="828852108" sldId="355"/>
            <ac:picMk id="111" creationId="{A180A12F-587B-4C3B-A6D0-7C44C0FDE326}"/>
          </ac:picMkLst>
        </pc:picChg>
        <pc:picChg chg="del">
          <ac:chgData name="Polona Le Quesne Stabej" userId="9a3da78b-eb26-42b3-8962-8b2e1fe7ef27" providerId="ADAL" clId="{C0707E13-9084-4F27-9584-437A27E2DC42}" dt="2022-05-18T06:17:41.406" v="3859" actId="478"/>
          <ac:picMkLst>
            <pc:docMk/>
            <pc:sldMk cId="828852108" sldId="355"/>
            <ac:picMk id="112" creationId="{82696988-CFFB-4C5E-A847-1F60495D7C3C}"/>
          </ac:picMkLst>
        </pc:picChg>
        <pc:picChg chg="del">
          <ac:chgData name="Polona Le Quesne Stabej" userId="9a3da78b-eb26-42b3-8962-8b2e1fe7ef27" providerId="ADAL" clId="{C0707E13-9084-4F27-9584-437A27E2DC42}" dt="2022-05-18T06:17:40.548" v="3858" actId="478"/>
          <ac:picMkLst>
            <pc:docMk/>
            <pc:sldMk cId="828852108" sldId="355"/>
            <ac:picMk id="113" creationId="{6C2E4DC2-408D-4A66-97EC-09BB202176B3}"/>
          </ac:picMkLst>
        </pc:picChg>
        <pc:picChg chg="del">
          <ac:chgData name="Polona Le Quesne Stabej" userId="9a3da78b-eb26-42b3-8962-8b2e1fe7ef27" providerId="ADAL" clId="{C0707E13-9084-4F27-9584-437A27E2DC42}" dt="2022-05-18T06:17:44.015" v="3862" actId="478"/>
          <ac:picMkLst>
            <pc:docMk/>
            <pc:sldMk cId="828852108" sldId="355"/>
            <ac:picMk id="129" creationId="{CD8A90A8-9C57-44A7-947D-B542804F801F}"/>
          </ac:picMkLst>
        </pc:picChg>
        <pc:picChg chg="del">
          <ac:chgData name="Polona Le Quesne Stabej" userId="9a3da78b-eb26-42b3-8962-8b2e1fe7ef27" providerId="ADAL" clId="{C0707E13-9084-4F27-9584-437A27E2DC42}" dt="2022-05-18T06:17:44.945" v="3863" actId="478"/>
          <ac:picMkLst>
            <pc:docMk/>
            <pc:sldMk cId="828852108" sldId="355"/>
            <ac:picMk id="130" creationId="{314C99CF-40AE-4E0B-A2E3-0531AD38A6BD}"/>
          </ac:picMkLst>
        </pc:picChg>
        <pc:picChg chg="del">
          <ac:chgData name="Polona Le Quesne Stabej" userId="9a3da78b-eb26-42b3-8962-8b2e1fe7ef27" providerId="ADAL" clId="{C0707E13-9084-4F27-9584-437A27E2DC42}" dt="2022-05-18T06:17:38.990" v="3857" actId="478"/>
          <ac:picMkLst>
            <pc:docMk/>
            <pc:sldMk cId="828852108" sldId="355"/>
            <ac:picMk id="272" creationId="{22E3DC2B-D3C9-40B2-B67C-EED8128E071C}"/>
          </ac:picMkLst>
        </pc:picChg>
        <pc:cxnChg chg="add del mod">
          <ac:chgData name="Polona Le Quesne Stabej" userId="9a3da78b-eb26-42b3-8962-8b2e1fe7ef27" providerId="ADAL" clId="{C0707E13-9084-4F27-9584-437A27E2DC42}" dt="2022-05-18T06:33:38.555" v="3946" actId="478"/>
          <ac:cxnSpMkLst>
            <pc:docMk/>
            <pc:sldMk cId="828852108" sldId="355"/>
            <ac:cxnSpMk id="6" creationId="{B8BC0503-4B65-4D97-B0BB-0716DE03EA7E}"/>
          </ac:cxnSpMkLst>
        </pc:cxnChg>
        <pc:cxnChg chg="add mod topLvl">
          <ac:chgData name="Polona Le Quesne Stabej" userId="9a3da78b-eb26-42b3-8962-8b2e1fe7ef27" providerId="ADAL" clId="{C0707E13-9084-4F27-9584-437A27E2DC42}" dt="2022-05-18T08:17:06.231" v="4502" actId="1076"/>
          <ac:cxnSpMkLst>
            <pc:docMk/>
            <pc:sldMk cId="828852108" sldId="355"/>
            <ac:cxnSpMk id="20" creationId="{CEF4F1EA-DFB2-4B78-A338-5FCBD01D7AFA}"/>
          </ac:cxnSpMkLst>
        </pc:cxnChg>
        <pc:cxnChg chg="mod topLvl">
          <ac:chgData name="Polona Le Quesne Stabej" userId="9a3da78b-eb26-42b3-8962-8b2e1fe7ef27" providerId="ADAL" clId="{C0707E13-9084-4F27-9584-437A27E2DC42}" dt="2022-05-18T07:42:11.430" v="4222" actId="164"/>
          <ac:cxnSpMkLst>
            <pc:docMk/>
            <pc:sldMk cId="828852108" sldId="355"/>
            <ac:cxnSpMk id="25" creationId="{EEA461BF-49A6-44FD-91AB-72A320C47801}"/>
          </ac:cxnSpMkLst>
        </pc:cxnChg>
        <pc:cxnChg chg="add mod topLvl">
          <ac:chgData name="Polona Le Quesne Stabej" userId="9a3da78b-eb26-42b3-8962-8b2e1fe7ef27" providerId="ADAL" clId="{C0707E13-9084-4F27-9584-437A27E2DC42}" dt="2022-05-18T20:55:47.422" v="6289" actId="20577"/>
          <ac:cxnSpMkLst>
            <pc:docMk/>
            <pc:sldMk cId="828852108" sldId="355"/>
            <ac:cxnSpMk id="104" creationId="{61F58F47-326A-4B08-9FB3-477D8349B5BC}"/>
          </ac:cxnSpMkLst>
        </pc:cxnChg>
        <pc:cxnChg chg="mod topLvl">
          <ac:chgData name="Polona Le Quesne Stabej" userId="9a3da78b-eb26-42b3-8962-8b2e1fe7ef27" providerId="ADAL" clId="{C0707E13-9084-4F27-9584-437A27E2DC42}" dt="2022-05-18T07:59:48.741" v="4333" actId="164"/>
          <ac:cxnSpMkLst>
            <pc:docMk/>
            <pc:sldMk cId="828852108" sldId="355"/>
            <ac:cxnSpMk id="116" creationId="{13BAF284-513B-41E4-B9D9-A31AC4FFE182}"/>
          </ac:cxnSpMkLst>
        </pc:cxnChg>
        <pc:cxnChg chg="mod topLvl">
          <ac:chgData name="Polona Le Quesne Stabej" userId="9a3da78b-eb26-42b3-8962-8b2e1fe7ef27" providerId="ADAL" clId="{C0707E13-9084-4F27-9584-437A27E2DC42}" dt="2022-05-18T07:56:43.482" v="4319" actId="165"/>
          <ac:cxnSpMkLst>
            <pc:docMk/>
            <pc:sldMk cId="828852108" sldId="355"/>
            <ac:cxnSpMk id="132" creationId="{063A4F4D-4200-4B0B-A892-22EB5B6E7914}"/>
          </ac:cxnSpMkLst>
        </pc:cxnChg>
        <pc:cxnChg chg="mod topLvl">
          <ac:chgData name="Polona Le Quesne Stabej" userId="9a3da78b-eb26-42b3-8962-8b2e1fe7ef27" providerId="ADAL" clId="{C0707E13-9084-4F27-9584-437A27E2DC42}" dt="2022-05-18T07:42:32.254" v="4224" actId="164"/>
          <ac:cxnSpMkLst>
            <pc:docMk/>
            <pc:sldMk cId="828852108" sldId="355"/>
            <ac:cxnSpMk id="189" creationId="{E5099666-E4C3-4D94-BA16-0EAD3915497C}"/>
          </ac:cxnSpMkLst>
        </pc:cxnChg>
        <pc:cxnChg chg="mod topLvl">
          <ac:chgData name="Polona Le Quesne Stabej" userId="9a3da78b-eb26-42b3-8962-8b2e1fe7ef27" providerId="ADAL" clId="{C0707E13-9084-4F27-9584-437A27E2DC42}" dt="2022-05-18T07:42:32.254" v="4224" actId="164"/>
          <ac:cxnSpMkLst>
            <pc:docMk/>
            <pc:sldMk cId="828852108" sldId="355"/>
            <ac:cxnSpMk id="190" creationId="{D446E190-9D72-48FE-A3BC-BE0EBD191196}"/>
          </ac:cxnSpMkLst>
        </pc:cxnChg>
        <pc:cxnChg chg="mod topLvl">
          <ac:chgData name="Polona Le Quesne Stabej" userId="9a3da78b-eb26-42b3-8962-8b2e1fe7ef27" providerId="ADAL" clId="{C0707E13-9084-4F27-9584-437A27E2DC42}" dt="2022-05-18T07:42:32.254" v="4224" actId="164"/>
          <ac:cxnSpMkLst>
            <pc:docMk/>
            <pc:sldMk cId="828852108" sldId="355"/>
            <ac:cxnSpMk id="191" creationId="{8309B95F-058E-4A9C-AC3B-E25B9ADCA8B2}"/>
          </ac:cxnSpMkLst>
        </pc:cxnChg>
        <pc:cxnChg chg="mod topLvl">
          <ac:chgData name="Polona Le Quesne Stabej" userId="9a3da78b-eb26-42b3-8962-8b2e1fe7ef27" providerId="ADAL" clId="{C0707E13-9084-4F27-9584-437A27E2DC42}" dt="2022-05-18T07:42:32.254" v="4224" actId="164"/>
          <ac:cxnSpMkLst>
            <pc:docMk/>
            <pc:sldMk cId="828852108" sldId="355"/>
            <ac:cxnSpMk id="192" creationId="{9673F656-A03E-46B2-BAE9-73DB5A46A157}"/>
          </ac:cxnSpMkLst>
        </pc:cxnChg>
        <pc:cxnChg chg="mod topLvl">
          <ac:chgData name="Polona Le Quesne Stabej" userId="9a3da78b-eb26-42b3-8962-8b2e1fe7ef27" providerId="ADAL" clId="{C0707E13-9084-4F27-9584-437A27E2DC42}" dt="2022-05-18T07:41:12.117" v="4216" actId="164"/>
          <ac:cxnSpMkLst>
            <pc:docMk/>
            <pc:sldMk cId="828852108" sldId="355"/>
            <ac:cxnSpMk id="202" creationId="{8331B705-51A5-4A9B-A501-A57E85FE0AC1}"/>
          </ac:cxnSpMkLst>
        </pc:cxnChg>
      </pc:sldChg>
      <pc:sldChg chg="addSp delSp modSp add mod ord delAnim modAnim modNotesTx">
        <pc:chgData name="Polona Le Quesne Stabej" userId="9a3da78b-eb26-42b3-8962-8b2e1fe7ef27" providerId="ADAL" clId="{C0707E13-9084-4F27-9584-437A27E2DC42}" dt="2022-05-26T12:18:39.687" v="14402"/>
        <pc:sldMkLst>
          <pc:docMk/>
          <pc:sldMk cId="491854089" sldId="356"/>
        </pc:sldMkLst>
        <pc:spChg chg="add mod">
          <ac:chgData name="Polona Le Quesne Stabej" userId="9a3da78b-eb26-42b3-8962-8b2e1fe7ef27" providerId="ADAL" clId="{C0707E13-9084-4F27-9584-437A27E2DC42}" dt="2022-05-23T06:44:17.324" v="7311" actId="1076"/>
          <ac:spMkLst>
            <pc:docMk/>
            <pc:sldMk cId="491854089" sldId="356"/>
            <ac:spMk id="2" creationId="{B2AEEFA5-328A-4551-BC89-C3A8DCFA345F}"/>
          </ac:spMkLst>
        </pc:spChg>
        <pc:spChg chg="del">
          <ac:chgData name="Polona Le Quesne Stabej" userId="9a3da78b-eb26-42b3-8962-8b2e1fe7ef27" providerId="ADAL" clId="{C0707E13-9084-4F27-9584-437A27E2DC42}" dt="2022-05-23T05:36:08.686" v="7136" actId="478"/>
          <ac:spMkLst>
            <pc:docMk/>
            <pc:sldMk cId="491854089" sldId="356"/>
            <ac:spMk id="3" creationId="{912E9462-0CE5-4DDF-9AB2-A46DDC5FED5A}"/>
          </ac:spMkLst>
        </pc:spChg>
        <pc:spChg chg="del">
          <ac:chgData name="Polona Le Quesne Stabej" userId="9a3da78b-eb26-42b3-8962-8b2e1fe7ef27" providerId="ADAL" clId="{C0707E13-9084-4F27-9584-437A27E2DC42}" dt="2022-05-23T05:30:00.920" v="7075" actId="478"/>
          <ac:spMkLst>
            <pc:docMk/>
            <pc:sldMk cId="491854089" sldId="356"/>
            <ac:spMk id="4" creationId="{C3F6E504-8AD2-4BF6-9672-2295BCE0E94E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5" creationId="{A33AA0DD-0B6F-4269-9B1E-3A18676FE471}"/>
          </ac:spMkLst>
        </pc:spChg>
        <pc:spChg chg="add mod">
          <ac:chgData name="Polona Le Quesne Stabej" userId="9a3da78b-eb26-42b3-8962-8b2e1fe7ef27" providerId="ADAL" clId="{C0707E13-9084-4F27-9584-437A27E2DC42}" dt="2022-05-23T06:04:08.043" v="7269" actId="14100"/>
          <ac:spMkLst>
            <pc:docMk/>
            <pc:sldMk cId="491854089" sldId="356"/>
            <ac:spMk id="7" creationId="{3C7CF4A9-B7C1-4C1C-BEA9-CEE692594446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8" creationId="{95F0BA82-BD81-4D43-A90B-092B70BB526B}"/>
          </ac:spMkLst>
        </pc:spChg>
        <pc:spChg chg="add mod">
          <ac:chgData name="Polona Le Quesne Stabej" userId="9a3da78b-eb26-42b3-8962-8b2e1fe7ef27" providerId="ADAL" clId="{C0707E13-9084-4F27-9584-437A27E2DC42}" dt="2022-05-18T08:50:53.179" v="4799" actId="20577"/>
          <ac:spMkLst>
            <pc:docMk/>
            <pc:sldMk cId="491854089" sldId="356"/>
            <ac:spMk id="9" creationId="{0A2588C0-003B-468E-B2F6-91CB008DF87D}"/>
          </ac:spMkLst>
        </pc:spChg>
        <pc:spChg chg="add del mod">
          <ac:chgData name="Polona Le Quesne Stabej" userId="9a3da78b-eb26-42b3-8962-8b2e1fe7ef27" providerId="ADAL" clId="{C0707E13-9084-4F27-9584-437A27E2DC42}" dt="2022-05-23T05:36:11.807" v="7138" actId="478"/>
          <ac:spMkLst>
            <pc:docMk/>
            <pc:sldMk cId="491854089" sldId="356"/>
            <ac:spMk id="10" creationId="{790DED9F-2BB1-4C7F-86CB-D9B983BAD508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12" creationId="{5FB941D5-C9EB-412D-93C5-6BB763BA3E71}"/>
          </ac:spMkLst>
        </pc:spChg>
        <pc:spChg chg="add mod">
          <ac:chgData name="Polona Le Quesne Stabej" userId="9a3da78b-eb26-42b3-8962-8b2e1fe7ef27" providerId="ADAL" clId="{C0707E13-9084-4F27-9584-437A27E2DC42}" dt="2022-05-23T06:44:31.570" v="7315" actId="767"/>
          <ac:spMkLst>
            <pc:docMk/>
            <pc:sldMk cId="491854089" sldId="356"/>
            <ac:spMk id="13" creationId="{DA7898E9-18A9-4563-8B0E-3524D5D7E592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15" creationId="{39D965DF-4DFD-4719-BEC9-5C561C8A0ED5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16" creationId="{2205C7BD-685B-4603-9E49-82CBED887AB8}"/>
          </ac:spMkLst>
        </pc:spChg>
        <pc:spChg chg="add mod">
          <ac:chgData name="Polona Le Quesne Stabej" userId="9a3da78b-eb26-42b3-8962-8b2e1fe7ef27" providerId="ADAL" clId="{C0707E13-9084-4F27-9584-437A27E2DC42}" dt="2022-05-23T06:47:43.392" v="7366" actId="164"/>
          <ac:spMkLst>
            <pc:docMk/>
            <pc:sldMk cId="491854089" sldId="356"/>
            <ac:spMk id="17" creationId="{11AE7F92-CE15-4F0B-8B6A-B43628BE6064}"/>
          </ac:spMkLst>
        </pc:spChg>
        <pc:spChg chg="del mod">
          <ac:chgData name="Polona Le Quesne Stabej" userId="9a3da78b-eb26-42b3-8962-8b2e1fe7ef27" providerId="ADAL" clId="{C0707E13-9084-4F27-9584-437A27E2DC42}" dt="2022-05-18T08:50:37.818" v="4791" actId="478"/>
          <ac:spMkLst>
            <pc:docMk/>
            <pc:sldMk cId="491854089" sldId="356"/>
            <ac:spMk id="18" creationId="{9A09F0D7-1E99-4BB9-A730-39352C410208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19" creationId="{18DF88EB-6D13-41D1-8426-97324D60B861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20" creationId="{9336DDCC-57ED-41DF-8376-B9E4EACAA9A6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21" creationId="{10C6F7A8-031F-4109-8BAA-379FBAF5FAF6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23" creationId="{8B8A7442-094A-4BD0-BFB7-1582AC0BFE52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25" creationId="{B2A5AC76-951E-4AA9-B52F-74E57490AD31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27" creationId="{91633F58-A0C3-459E-9442-575AB7CE5872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30" creationId="{610AB92A-A385-4BEA-A1F2-2BF577B40546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33" creationId="{B898CEBB-C09E-4046-8C41-3AAF950BDCDD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34" creationId="{B869B750-1639-4848-ADFE-D976AE0CF2F2}"/>
          </ac:spMkLst>
        </pc:spChg>
        <pc:spChg chg="del mod topLvl">
          <ac:chgData name="Polona Le Quesne Stabej" userId="9a3da78b-eb26-42b3-8962-8b2e1fe7ef27" providerId="ADAL" clId="{C0707E13-9084-4F27-9584-437A27E2DC42}" dt="2022-05-18T08:36:53.401" v="4591" actId="478"/>
          <ac:spMkLst>
            <pc:docMk/>
            <pc:sldMk cId="491854089" sldId="356"/>
            <ac:spMk id="36" creationId="{3820F75E-12F6-4BF2-BC45-9C8756E4F06D}"/>
          </ac:spMkLst>
        </pc:spChg>
        <pc:spChg chg="del mod topLvl">
          <ac:chgData name="Polona Le Quesne Stabej" userId="9a3da78b-eb26-42b3-8962-8b2e1fe7ef27" providerId="ADAL" clId="{C0707E13-9084-4F27-9584-437A27E2DC42}" dt="2022-05-18T08:36:55.116" v="4592" actId="478"/>
          <ac:spMkLst>
            <pc:docMk/>
            <pc:sldMk cId="491854089" sldId="356"/>
            <ac:spMk id="37" creationId="{7D24F9C8-A4F9-4011-9B9F-30FA3979A6B6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38" creationId="{265E9BE7-01BD-4A39-8AA9-3A3E856DDC0A}"/>
          </ac:spMkLst>
        </pc:spChg>
        <pc:spChg chg="add del mod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39" creationId="{92E65103-6281-481D-ABE5-027BC942D618}"/>
          </ac:spMkLst>
        </pc:spChg>
        <pc:spChg chg="add del mod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40" creationId="{5641C0D9-8E24-419F-824D-1133946415E8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44" creationId="{C76DB2E3-6B1B-4DB3-AD52-6F1BE6F8F5FD}"/>
          </ac:spMkLst>
        </pc:spChg>
        <pc:spChg chg="mod">
          <ac:chgData name="Polona Le Quesne Stabej" userId="9a3da78b-eb26-42b3-8962-8b2e1fe7ef27" providerId="ADAL" clId="{C0707E13-9084-4F27-9584-437A27E2DC42}" dt="2022-05-18T08:36:04.175" v="4574"/>
          <ac:spMkLst>
            <pc:docMk/>
            <pc:sldMk cId="491854089" sldId="356"/>
            <ac:spMk id="45" creationId="{109EF2A2-CB70-41C4-BA27-9DDE83361851}"/>
          </ac:spMkLst>
        </pc:spChg>
        <pc:spChg chg="mod">
          <ac:chgData name="Polona Le Quesne Stabej" userId="9a3da78b-eb26-42b3-8962-8b2e1fe7ef27" providerId="ADAL" clId="{C0707E13-9084-4F27-9584-437A27E2DC42}" dt="2022-05-18T08:41:24.914" v="4649" actId="165"/>
          <ac:spMkLst>
            <pc:docMk/>
            <pc:sldMk cId="491854089" sldId="356"/>
            <ac:spMk id="49" creationId="{1377EEF4-AA2D-4BA2-88E0-9713CF393824}"/>
          </ac:spMkLst>
        </pc:spChg>
        <pc:spChg chg="mod">
          <ac:chgData name="Polona Le Quesne Stabej" userId="9a3da78b-eb26-42b3-8962-8b2e1fe7ef27" providerId="ADAL" clId="{C0707E13-9084-4F27-9584-437A27E2DC42}" dt="2022-05-18T08:41:24.914" v="4649" actId="165"/>
          <ac:spMkLst>
            <pc:docMk/>
            <pc:sldMk cId="491854089" sldId="356"/>
            <ac:spMk id="50" creationId="{A16AD103-5118-49DA-A325-944C48497136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52" creationId="{AC834A3E-3A51-4B2A-A6E0-D86373CA199F}"/>
          </ac:spMkLst>
        </pc:spChg>
        <pc:spChg chg="mod or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53" creationId="{5D869318-AA8F-40EF-B322-10CB989D70F7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54" creationId="{EFB492F0-008A-4213-B7EF-5595736B7D48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55" creationId="{0E4B004D-9DF8-40F5-BADF-941523881EDA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57" creationId="{2F2E72F9-B3D2-4674-AC5A-EEA0FF17A46C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58" creationId="{D20F94CF-8544-4B22-BE7D-2BBDA8FA7E63}"/>
          </ac:spMkLst>
        </pc:spChg>
        <pc:spChg chg="mod topLvl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59" creationId="{77139279-7317-4E55-B94E-2D6E264B59DD}"/>
          </ac:spMkLst>
        </pc:spChg>
        <pc:spChg chg="del mod topLvl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61" creationId="{AAF3EBE0-488B-49ED-AB6E-291735041E47}"/>
          </ac:spMkLst>
        </pc:spChg>
        <pc:spChg chg="del mod topLvl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62" creationId="{401B1603-A337-4710-9C33-D55451F6C803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62" creationId="{52FE28F9-EB39-4B2D-9BBE-A889FA483B4C}"/>
          </ac:spMkLst>
        </pc:spChg>
        <pc:spChg chg="del mod topLvl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63" creationId="{221910A7-5B83-4099-B399-2D1DC7E059F5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63" creationId="{44207B6B-C35C-4314-9641-087C3F6A34C2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64" creationId="{5CAAD803-7EA7-4981-B218-0F57AE26F1B4}"/>
          </ac:spMkLst>
        </pc:spChg>
        <pc:spChg chg="del mod topLvl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64" creationId="{845F5074-FF09-4476-B3B5-3C6E51CFC53B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65" creationId="{D64B34BE-CBC9-4E94-AB08-52BD01C61BE3}"/>
          </ac:spMkLst>
        </pc:spChg>
        <pc:spChg chg="del mod topLvl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66" creationId="{5C87A210-B9A6-4876-B40A-4A7C3F4D2334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66" creationId="{F00B6ED4-9EA0-47C1-A223-A932FE7083CF}"/>
          </ac:spMkLst>
        </pc:spChg>
        <pc:spChg chg="del mod topLvl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67" creationId="{E8338291-C40B-4B09-8218-A7CCC0572EFD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68" creationId="{9259517B-E4CA-48F1-8AEF-2002EEEAEA53}"/>
          </ac:spMkLst>
        </pc:spChg>
        <pc:spChg chg="del mod topLvl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68" creationId="{D965144E-45C9-4BBD-9EF1-60B11A5F2658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69" creationId="{04729995-4AFA-4281-999B-165D9FEC0953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70" creationId="{A118B161-DEFB-43EB-9734-F51549274A9B}"/>
          </ac:spMkLst>
        </pc:spChg>
        <pc:spChg chg="add del mod">
          <ac:chgData name="Polona Le Quesne Stabej" userId="9a3da78b-eb26-42b3-8962-8b2e1fe7ef27" providerId="ADAL" clId="{C0707E13-9084-4F27-9584-437A27E2DC42}" dt="2022-05-18T08:49:35.175" v="4756" actId="478"/>
          <ac:spMkLst>
            <pc:docMk/>
            <pc:sldMk cId="491854089" sldId="356"/>
            <ac:spMk id="70" creationId="{ECB63A81-FD7A-48AD-9FB1-90C59A9625EF}"/>
          </ac:spMkLst>
        </pc:spChg>
        <pc:spChg chg="add del mod">
          <ac:chgData name="Polona Le Quesne Stabej" userId="9a3da78b-eb26-42b3-8962-8b2e1fe7ef27" providerId="ADAL" clId="{C0707E13-9084-4F27-9584-437A27E2DC42}" dt="2022-05-18T08:36:43.966" v="4589"/>
          <ac:spMkLst>
            <pc:docMk/>
            <pc:sldMk cId="491854089" sldId="356"/>
            <ac:spMk id="71" creationId="{B92183DC-4D24-40D7-835C-BD6D363E64A1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72" creationId="{E013DB3E-6F8E-4AE7-B7C7-8EDCF24A2B9C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73" creationId="{FE3FB09A-7190-49A5-9469-56417F5D3D38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74" creationId="{1ABB3E9F-4ACE-44DB-AD37-F0B6169123D8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76" creationId="{6330DC5B-54CA-432D-9522-A9E63F13364A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76" creationId="{CCE67D28-4F09-477E-A34A-27355457E3FB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77" creationId="{68B84092-A261-496A-9686-C03DB43ADB57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78" creationId="{3AF8B8DE-EAE1-43A8-9E67-D750FFA74C11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78" creationId="{FD925346-F695-4827-81F1-8EF1F6D6E0ED}"/>
          </ac:spMkLst>
        </pc:spChg>
        <pc:spChg chg="add mod">
          <ac:chgData name="Polona Le Quesne Stabej" userId="9a3da78b-eb26-42b3-8962-8b2e1fe7ef27" providerId="ADAL" clId="{C0707E13-9084-4F27-9584-437A27E2DC42}" dt="2022-05-23T06:45:42.134" v="7348" actId="1076"/>
          <ac:spMkLst>
            <pc:docMk/>
            <pc:sldMk cId="491854089" sldId="356"/>
            <ac:spMk id="79" creationId="{2CFE2743-3173-45AA-9907-7FF820970768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79" creationId="{D48B59B6-9315-4780-9F36-C4B486831ACB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0" creationId="{27BA8178-2774-4608-A391-385EFBB48DEB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80" creationId="{8C153283-ADBD-403B-92D7-D80E6EE74920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1" creationId="{C497EA99-0207-448E-8D17-ECFCD32D0E62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2" creationId="{0D9899CD-94FA-44E6-8298-B34DD4843F46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82" creationId="{5FDD5286-CDF4-4BC1-AFEF-74ED65A945EE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84" creationId="{71559314-A092-4927-96B7-FD718E2A447B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4" creationId="{EDD71CD0-BBA5-4A50-8CB7-1B8B6690C729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5" creationId="{3D37FD6E-9785-4BE9-B5C3-B55AD3EE5C5E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85" creationId="{B0763338-0431-4CB9-ACE9-9553C1E89CFF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86" creationId="{0F56595E-E925-4562-B3BD-E5368391D911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6" creationId="{F59B7C21-69D9-4D4B-93D9-64F66C556D95}"/>
          </ac:spMkLst>
        </pc:spChg>
        <pc:spChg chg="add del mod">
          <ac:chgData name="Polona Le Quesne Stabej" userId="9a3da78b-eb26-42b3-8962-8b2e1fe7ef27" providerId="ADAL" clId="{C0707E13-9084-4F27-9584-437A27E2DC42}" dt="2022-05-23T05:31:08.119" v="7079" actId="478"/>
          <ac:spMkLst>
            <pc:docMk/>
            <pc:sldMk cId="491854089" sldId="356"/>
            <ac:spMk id="87" creationId="{60EF6238-A8CE-4FCE-8593-B282CA5822B0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88" creationId="{70423529-DDB6-441A-AE99-13C8FC29193E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8" creationId="{DA4B8106-63F6-4C8A-90D1-1F8907BFD282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89" creationId="{7E2CFD39-2B36-4C30-81A3-34DEDEA03145}"/>
          </ac:spMkLst>
        </pc:spChg>
        <pc:spChg chg="add del mod">
          <ac:chgData name="Polona Le Quesne Stabej" userId="9a3da78b-eb26-42b3-8962-8b2e1fe7ef27" providerId="ADAL" clId="{C0707E13-9084-4F27-9584-437A27E2DC42}" dt="2022-05-23T05:33:26.304" v="7103" actId="478"/>
          <ac:spMkLst>
            <pc:docMk/>
            <pc:sldMk cId="491854089" sldId="356"/>
            <ac:spMk id="90" creationId="{96FD942D-9DF3-4C55-AF83-F6C835F605A7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90" creationId="{D08A3652-EA4C-402A-8F1F-0FDC8029DE3D}"/>
          </ac:spMkLst>
        </pc:spChg>
        <pc:spChg chg="add del mod">
          <ac:chgData name="Polona Le Quesne Stabej" userId="9a3da78b-eb26-42b3-8962-8b2e1fe7ef27" providerId="ADAL" clId="{C0707E13-9084-4F27-9584-437A27E2DC42}" dt="2022-05-23T05:33:24.693" v="7102" actId="478"/>
          <ac:spMkLst>
            <pc:docMk/>
            <pc:sldMk cId="491854089" sldId="356"/>
            <ac:spMk id="91" creationId="{CFFDA02C-E320-4CF9-A2F1-B95882B36237}"/>
          </ac:spMkLst>
        </pc:spChg>
        <pc:spChg chg="add del mod">
          <ac:chgData name="Polona Le Quesne Stabej" userId="9a3da78b-eb26-42b3-8962-8b2e1fe7ef27" providerId="ADAL" clId="{C0707E13-9084-4F27-9584-437A27E2DC42}" dt="2022-05-18T08:46:17.399" v="4679"/>
          <ac:spMkLst>
            <pc:docMk/>
            <pc:sldMk cId="491854089" sldId="356"/>
            <ac:spMk id="91" creationId="{DB2A4F89-D1AA-4D77-A6DD-31813C87B3CD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92" creationId="{CFF395F4-C339-4864-88A1-92C75AC378ED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93" creationId="{43AB77F7-87F8-4F95-990C-D54BCB9CA4A7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95" creationId="{AD5A09D3-1521-41A9-BC32-C2A17044827E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96" creationId="{E2840512-7D27-4AD7-A4A5-C206DA0C1A50}"/>
          </ac:spMkLst>
        </pc:spChg>
        <pc:spChg chg="add mod">
          <ac:chgData name="Polona Le Quesne Stabej" userId="9a3da78b-eb26-42b3-8962-8b2e1fe7ef27" providerId="ADAL" clId="{C0707E13-9084-4F27-9584-437A27E2DC42}" dt="2022-05-23T05:39:05.841" v="7160" actId="1076"/>
          <ac:spMkLst>
            <pc:docMk/>
            <pc:sldMk cId="491854089" sldId="356"/>
            <ac:spMk id="97" creationId="{CF7F7DA2-32BF-44BD-B7B3-84DE7CFEDC00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98" creationId="{6085CB40-F691-4B93-B94F-CEA8FEFFD9EC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99" creationId="{00FE5289-41E6-4AF0-BB9E-8D0C45F00457}"/>
          </ac:spMkLst>
        </pc:spChg>
        <pc:spChg chg="add mod">
          <ac:chgData name="Polona Le Quesne Stabej" userId="9a3da78b-eb26-42b3-8962-8b2e1fe7ef27" providerId="ADAL" clId="{C0707E13-9084-4F27-9584-437A27E2DC42}" dt="2022-05-23T05:39:05.841" v="7160" actId="1076"/>
          <ac:spMkLst>
            <pc:docMk/>
            <pc:sldMk cId="491854089" sldId="356"/>
            <ac:spMk id="101" creationId="{A253AB87-E6CB-4541-A786-ADC6107CFBE3}"/>
          </ac:spMkLst>
        </pc:spChg>
        <pc:spChg chg="add mod">
          <ac:chgData name="Polona Le Quesne Stabej" userId="9a3da78b-eb26-42b3-8962-8b2e1fe7ef27" providerId="ADAL" clId="{C0707E13-9084-4F27-9584-437A27E2DC42}" dt="2022-05-23T05:39:05.841" v="7160" actId="1076"/>
          <ac:spMkLst>
            <pc:docMk/>
            <pc:sldMk cId="491854089" sldId="356"/>
            <ac:spMk id="102" creationId="{ACEFEC88-C60E-4DA6-B1B7-B28997DAFEE5}"/>
          </ac:spMkLst>
        </pc:spChg>
        <pc:spChg chg="add mod">
          <ac:chgData name="Polona Le Quesne Stabej" userId="9a3da78b-eb26-42b3-8962-8b2e1fe7ef27" providerId="ADAL" clId="{C0707E13-9084-4F27-9584-437A27E2DC42}" dt="2022-05-23T05:39:05.841" v="7160" actId="1076"/>
          <ac:spMkLst>
            <pc:docMk/>
            <pc:sldMk cId="491854089" sldId="356"/>
            <ac:spMk id="103" creationId="{027B1E1B-B639-49D8-88C3-2A90F10D453E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105" creationId="{BAD4677C-CF35-417B-95C8-56C63AECD0B7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106" creationId="{9C198D32-411A-4390-BA9F-97A45F0075B4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107" creationId="{313A7E78-96EE-4D43-8D8C-621C738BF850}"/>
          </ac:spMkLst>
        </pc:spChg>
        <pc:spChg chg="add mod">
          <ac:chgData name="Polona Le Quesne Stabej" userId="9a3da78b-eb26-42b3-8962-8b2e1fe7ef27" providerId="ADAL" clId="{C0707E13-9084-4F27-9584-437A27E2DC42}" dt="2022-05-23T05:36:29.403" v="7141" actId="1076"/>
          <ac:spMkLst>
            <pc:docMk/>
            <pc:sldMk cId="491854089" sldId="356"/>
            <ac:spMk id="108" creationId="{FB8957F2-A5DD-48B7-ABEE-72F41A124EAC}"/>
          </ac:spMkLst>
        </pc:spChg>
        <pc:spChg chg="add mod">
          <ac:chgData name="Polona Le Quesne Stabej" userId="9a3da78b-eb26-42b3-8962-8b2e1fe7ef27" providerId="ADAL" clId="{C0707E13-9084-4F27-9584-437A27E2DC42}" dt="2022-05-23T06:44:21.094" v="7312" actId="1076"/>
          <ac:spMkLst>
            <pc:docMk/>
            <pc:sldMk cId="491854089" sldId="356"/>
            <ac:spMk id="110" creationId="{D83D8F2C-22DF-472B-83FB-77E3FE19279E}"/>
          </ac:spMkLst>
        </pc:spChg>
        <pc:spChg chg="add del mod">
          <ac:chgData name="Polona Le Quesne Stabej" userId="9a3da78b-eb26-42b3-8962-8b2e1fe7ef27" providerId="ADAL" clId="{C0707E13-9084-4F27-9584-437A27E2DC42}" dt="2022-05-23T05:31:05.848" v="7078" actId="478"/>
          <ac:spMkLst>
            <pc:docMk/>
            <pc:sldMk cId="491854089" sldId="356"/>
            <ac:spMk id="112" creationId="{FEFE2204-A83F-4442-96DA-BB846CE2EE0B}"/>
          </ac:spMkLst>
        </pc:spChg>
        <pc:spChg chg="add mod">
          <ac:chgData name="Polona Le Quesne Stabej" userId="9a3da78b-eb26-42b3-8962-8b2e1fe7ef27" providerId="ADAL" clId="{C0707E13-9084-4F27-9584-437A27E2DC42}" dt="2022-05-23T05:46:44.001" v="7229" actId="1076"/>
          <ac:spMkLst>
            <pc:docMk/>
            <pc:sldMk cId="491854089" sldId="356"/>
            <ac:spMk id="113" creationId="{A51F94E2-3283-4159-8910-E1FD97A91960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114" creationId="{C4C0CCDD-943B-454F-89FD-EA12B2E80475}"/>
          </ac:spMkLst>
        </pc:spChg>
        <pc:spChg chg="add del mod">
          <ac:chgData name="Polona Le Quesne Stabej" userId="9a3da78b-eb26-42b3-8962-8b2e1fe7ef27" providerId="ADAL" clId="{C0707E13-9084-4F27-9584-437A27E2DC42}" dt="2022-05-23T05:34:09.999" v="7111" actId="478"/>
          <ac:spMkLst>
            <pc:docMk/>
            <pc:sldMk cId="491854089" sldId="356"/>
            <ac:spMk id="115" creationId="{2CD82FEC-5C0E-4B6A-8555-47B529214CC1}"/>
          </ac:spMkLst>
        </pc:spChg>
        <pc:spChg chg="add mod">
          <ac:chgData name="Polona Le Quesne Stabej" userId="9a3da78b-eb26-42b3-8962-8b2e1fe7ef27" providerId="ADAL" clId="{C0707E13-9084-4F27-9584-437A27E2DC42}" dt="2022-05-23T05:46:52.465" v="7231" actId="1076"/>
          <ac:spMkLst>
            <pc:docMk/>
            <pc:sldMk cId="491854089" sldId="356"/>
            <ac:spMk id="116" creationId="{8CF36D83-F6EB-491E-848E-37E40CBF62BC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17" creationId="{4F7B4B8B-EEC0-4DFB-8656-18985C9F56FE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117" creationId="{FC82DFAD-BC4E-46DD-965B-ABA7AA1A4A70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118" creationId="{DC2CE880-8B68-46D6-A347-3FF5C9041FF4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119" creationId="{5E6B920E-C15C-471A-87A8-C672DD7331C2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19" creationId="{6AEBFCB1-AAD7-49C0-833D-8981B66B7A04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0" creationId="{EE865847-86D9-4206-A7FA-960D11EFA5C0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1" creationId="{2B718DE8-0B84-4B13-A76A-B2E40CBFAE80}"/>
          </ac:spMkLst>
        </pc:spChg>
        <pc:spChg chg="add mod">
          <ac:chgData name="Polona Le Quesne Stabej" userId="9a3da78b-eb26-42b3-8962-8b2e1fe7ef27" providerId="ADAL" clId="{C0707E13-9084-4F27-9584-437A27E2DC42}" dt="2022-05-23T06:45:44.022" v="7349" actId="1076"/>
          <ac:spMkLst>
            <pc:docMk/>
            <pc:sldMk cId="491854089" sldId="356"/>
            <ac:spMk id="121" creationId="{A6109B00-330B-440A-9082-B12F5E5979D9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2" creationId="{518E2259-ABE6-4097-9691-BB3275919D1E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122" creationId="{7CA0586C-3059-4B97-B253-BA4FB237F492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3" creationId="{F7B925BA-1597-47C0-97B4-1F4E15356CD5}"/>
          </ac:spMkLst>
        </pc:spChg>
        <pc:spChg chg="add mod">
          <ac:chgData name="Polona Le Quesne Stabej" userId="9a3da78b-eb26-42b3-8962-8b2e1fe7ef27" providerId="ADAL" clId="{C0707E13-9084-4F27-9584-437A27E2DC42}" dt="2022-05-23T05:46:41.393" v="7228" actId="6549"/>
          <ac:spMkLst>
            <pc:docMk/>
            <pc:sldMk cId="491854089" sldId="356"/>
            <ac:spMk id="123" creationId="{FA72A617-6800-47F8-9073-AE4717AACC93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25" creationId="{3C575110-5F96-4027-9059-CB129B985E78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5" creationId="{DE038C13-3F7B-4E2A-AE2B-5BC83199459B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6" creationId="{B1C94C51-229F-4CE0-899F-EC72694F8E54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7" creationId="{3FE16466-A60F-429D-8709-AAA1C6D8E0E1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27" creationId="{AAC43F9A-8CAC-4EC3-BE7C-FAF3908F1F4D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28" creationId="{4BB21D58-28C3-449A-81DF-CB31FE3B9E6C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29" creationId="{0662CEE6-5F6F-4837-9C5A-93D9AD5E812F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29" creationId="{517A3F44-113E-45DA-98A8-C772D7F27DFE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0" creationId="{36568AC5-5913-43E9-938F-03E7627D0F05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0" creationId="{5002AC32-B665-47E3-9FD7-CB1943D73E52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1" creationId="{AED52784-AF8E-4C96-A0F5-46CDC2FE5B92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1" creationId="{F0980C7F-27DF-404A-8D2C-129455E02E6E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2" creationId="{703704FF-12C9-4BCB-AE63-F430CB4CB82C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3" creationId="{86D737C2-B5DE-4319-B6C5-63D8746ED609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3" creationId="{EDE0AC4B-BCB5-4EAE-A6B1-456C3F5F3B2C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4" creationId="{53F1BA73-3CFB-465D-B4B3-80B92B84E038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5" creationId="{A3AF6FE4-36F2-49C4-96E4-AB4F7DFBD630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5" creationId="{D7E79250-7EDB-4892-B1B7-E3C22353A4D2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7" creationId="{D18436B0-9501-4287-A32E-30E9E5812A84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7" creationId="{EEC82795-37CD-4CDC-B974-0B0779437416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8" creationId="{2A914CDF-C46D-44AD-9E9A-90FE0ED175EB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8" creationId="{C4642C8F-DA8F-4C23-94AA-FEDAB3ED4B2E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39" creationId="{184EAEA8-B697-4FF8-B39B-D3F905F1455A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39" creationId="{C430A886-A3A9-4A84-BD5A-2199CD89FCF1}"/>
          </ac:spMkLst>
        </pc:spChg>
        <pc:spChg chg="add mod">
          <ac:chgData name="Polona Le Quesne Stabej" userId="9a3da78b-eb26-42b3-8962-8b2e1fe7ef27" providerId="ADAL" clId="{C0707E13-9084-4F27-9584-437A27E2DC42}" dt="2022-05-23T06:44:24.126" v="7313" actId="1076"/>
          <ac:spMkLst>
            <pc:docMk/>
            <pc:sldMk cId="491854089" sldId="356"/>
            <ac:spMk id="140" creationId="{02F49883-38CA-4604-A3AB-56DEB150B348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0" creationId="{7C8112F0-2A76-4453-9C2B-1FB15C7CAF56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1" creationId="{1153CEB9-970C-4372-B089-14A42783C25F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41" creationId="{30EF0A73-E578-413C-87C8-C5543047299E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43" creationId="{A241A598-652A-4CB3-8D64-89B530A70550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3" creationId="{B950190D-220B-4293-BC9D-0B154F5F32F6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4" creationId="{DE0C9F7D-7CE0-479C-9EB9-B790ABAFF79F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5" creationId="{6CC33A0A-FC1D-4AB2-8507-FF84950446C0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45" creationId="{71615650-046D-40C7-9036-F76663BB9BE2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46" creationId="{3918D31F-DB70-47E3-9487-C96EEFB3FD8B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7" creationId="{E2E90B44-DEB1-46FE-9EB2-5C5B04F5BB55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47" creationId="{EDCD6599-7D43-471E-BC3B-8CC705F44640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8" creationId="{121912F9-AD02-41C5-B3BB-42920DFD4E76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48" creationId="{F8FD7CD7-58FC-4FD8-8737-121403A1C36B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49" creationId="{233F4ABB-FBC2-4226-8840-CA001E2A5EA5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49" creationId="{8809B6F0-CD53-40B0-94D4-97786CD15C48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50" creationId="{7C1BA1C2-F656-4F0B-887F-AC730B25B881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51" creationId="{A197139D-F61E-4E73-9F59-214D3DDB17ED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52" creationId="{38092CCD-2514-41C6-A98B-EC89F7E3AB26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52" creationId="{AE16F786-72AB-408A-8701-BB004885E6D0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53" creationId="{47DAF934-93BA-4518-BD5C-A01BD7619235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53" creationId="{6647D586-2262-407E-9242-1A32D1FBDF18}"/>
          </ac:spMkLst>
        </pc:spChg>
        <pc:spChg chg="add del mod">
          <ac:chgData name="Polona Le Quesne Stabej" userId="9a3da78b-eb26-42b3-8962-8b2e1fe7ef27" providerId="ADAL" clId="{C0707E13-9084-4F27-9584-437A27E2DC42}" dt="2022-05-18T08:50:20.079" v="4787"/>
          <ac:spMkLst>
            <pc:docMk/>
            <pc:sldMk cId="491854089" sldId="356"/>
            <ac:spMk id="154" creationId="{47164D68-414C-47DE-8933-075064DD126E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55" creationId="{E56DEA41-C816-4B12-8715-5B716E666901}"/>
          </ac:spMkLst>
        </pc:spChg>
        <pc:spChg chg="add del mod">
          <ac:chgData name="Polona Le Quesne Stabej" userId="9a3da78b-eb26-42b3-8962-8b2e1fe7ef27" providerId="ADAL" clId="{C0707E13-9084-4F27-9584-437A27E2DC42}" dt="2022-05-23T05:36:02.321" v="7135" actId="478"/>
          <ac:spMkLst>
            <pc:docMk/>
            <pc:sldMk cId="491854089" sldId="356"/>
            <ac:spMk id="156" creationId="{DBC94F77-8C56-47DC-B156-3FBA01A954A3}"/>
          </ac:spMkLst>
        </pc:spChg>
        <pc:spChg chg="add del mod">
          <ac:chgData name="Polona Le Quesne Stabej" userId="9a3da78b-eb26-42b3-8962-8b2e1fe7ef27" providerId="ADAL" clId="{C0707E13-9084-4F27-9584-437A27E2DC42}" dt="2022-05-23T05:36:00.557" v="7133" actId="478"/>
          <ac:spMkLst>
            <pc:docMk/>
            <pc:sldMk cId="491854089" sldId="356"/>
            <ac:spMk id="157" creationId="{6D1B2E5E-7A2E-4AAD-A4B5-34959CCFD904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58" creationId="{B8B0910D-D8E9-460B-998E-1AFC9696DC1A}"/>
          </ac:spMkLst>
        </pc:spChg>
        <pc:spChg chg="add del mod">
          <ac:chgData name="Polona Le Quesne Stabej" userId="9a3da78b-eb26-42b3-8962-8b2e1fe7ef27" providerId="ADAL" clId="{C0707E13-9084-4F27-9584-437A27E2DC42}" dt="2022-05-23T05:36:13.048" v="7139" actId="478"/>
          <ac:spMkLst>
            <pc:docMk/>
            <pc:sldMk cId="491854089" sldId="356"/>
            <ac:spMk id="159" creationId="{B28934CC-944D-432F-BFB9-ED7C6F6FFE27}"/>
          </ac:spMkLst>
        </pc:spChg>
        <pc:spChg chg="add del mod">
          <ac:chgData name="Polona Le Quesne Stabej" userId="9a3da78b-eb26-42b3-8962-8b2e1fe7ef27" providerId="ADAL" clId="{C0707E13-9084-4F27-9584-437A27E2DC42}" dt="2022-05-23T05:36:10.097" v="7137" actId="478"/>
          <ac:spMkLst>
            <pc:docMk/>
            <pc:sldMk cId="491854089" sldId="356"/>
            <ac:spMk id="160" creationId="{446127C5-A50C-4E22-8602-5720FE5AF829}"/>
          </ac:spMkLst>
        </pc:spChg>
        <pc:spChg chg="add mod">
          <ac:chgData name="Polona Le Quesne Stabej" userId="9a3da78b-eb26-42b3-8962-8b2e1fe7ef27" providerId="ADAL" clId="{C0707E13-9084-4F27-9584-437A27E2DC42}" dt="2022-05-23T06:03:52.429" v="7267" actId="207"/>
          <ac:spMkLst>
            <pc:docMk/>
            <pc:sldMk cId="491854089" sldId="356"/>
            <ac:spMk id="161" creationId="{6813BBDD-4C19-456B-9C89-496919951E02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62" creationId="{08B049D7-EC59-4B4A-BB4E-78E9E009F0C3}"/>
          </ac:spMkLst>
        </pc:spChg>
        <pc:spChg chg="add mod">
          <ac:chgData name="Polona Le Quesne Stabej" userId="9a3da78b-eb26-42b3-8962-8b2e1fe7ef27" providerId="ADAL" clId="{C0707E13-9084-4F27-9584-437A27E2DC42}" dt="2022-05-23T06:44:26.877" v="7314" actId="1076"/>
          <ac:spMkLst>
            <pc:docMk/>
            <pc:sldMk cId="491854089" sldId="356"/>
            <ac:spMk id="164" creationId="{4410EAB9-DE65-4CB7-87D0-C1BFE800BDA5}"/>
          </ac:spMkLst>
        </pc:spChg>
        <pc:spChg chg="add del mod">
          <ac:chgData name="Polona Le Quesne Stabej" userId="9a3da78b-eb26-42b3-8962-8b2e1fe7ef27" providerId="ADAL" clId="{C0707E13-9084-4F27-9584-437A27E2DC42}" dt="2022-05-23T05:34:21.359" v="7115" actId="478"/>
          <ac:spMkLst>
            <pc:docMk/>
            <pc:sldMk cId="491854089" sldId="356"/>
            <ac:spMk id="165" creationId="{D711B30B-EA64-46CF-BA67-77B81DF5295D}"/>
          </ac:spMkLst>
        </pc:spChg>
        <pc:spChg chg="add mod">
          <ac:chgData name="Polona Le Quesne Stabej" userId="9a3da78b-eb26-42b3-8962-8b2e1fe7ef27" providerId="ADAL" clId="{C0707E13-9084-4F27-9584-437A27E2DC42}" dt="2022-05-23T05:38:02.088" v="7150" actId="164"/>
          <ac:spMkLst>
            <pc:docMk/>
            <pc:sldMk cId="491854089" sldId="356"/>
            <ac:spMk id="166" creationId="{ABA254DE-0887-449E-982A-CCBE46F4470A}"/>
          </ac:spMkLst>
        </pc:spChg>
        <pc:spChg chg="add mod">
          <ac:chgData name="Polona Le Quesne Stabej" userId="9a3da78b-eb26-42b3-8962-8b2e1fe7ef27" providerId="ADAL" clId="{C0707E13-9084-4F27-9584-437A27E2DC42}" dt="2022-05-23T05:37:14.137" v="7147"/>
          <ac:spMkLst>
            <pc:docMk/>
            <pc:sldMk cId="491854089" sldId="356"/>
            <ac:spMk id="167" creationId="{B3D96ADE-00A4-4E75-81DB-197AD1E1FB6B}"/>
          </ac:spMkLst>
        </pc:spChg>
        <pc:spChg chg="add mod">
          <ac:chgData name="Polona Le Quesne Stabej" userId="9a3da78b-eb26-42b3-8962-8b2e1fe7ef27" providerId="ADAL" clId="{C0707E13-9084-4F27-9584-437A27E2DC42}" dt="2022-05-23T06:06:01.669" v="7305" actId="207"/>
          <ac:spMkLst>
            <pc:docMk/>
            <pc:sldMk cId="491854089" sldId="356"/>
            <ac:spMk id="168" creationId="{0258B528-0AD7-4F28-A316-9CADCE435528}"/>
          </ac:spMkLst>
        </pc:spChg>
        <pc:spChg chg="add mod">
          <ac:chgData name="Polona Le Quesne Stabej" userId="9a3da78b-eb26-42b3-8962-8b2e1fe7ef27" providerId="ADAL" clId="{C0707E13-9084-4F27-9584-437A27E2DC42}" dt="2022-05-23T06:06:08.171" v="7306" actId="14100"/>
          <ac:spMkLst>
            <pc:docMk/>
            <pc:sldMk cId="491854089" sldId="356"/>
            <ac:spMk id="169" creationId="{DEBD73EE-47FC-45A7-BA23-1D179B8F4EB9}"/>
          </ac:spMkLst>
        </pc:spChg>
        <pc:spChg chg="add mod">
          <ac:chgData name="Polona Le Quesne Stabej" userId="9a3da78b-eb26-42b3-8962-8b2e1fe7ef27" providerId="ADAL" clId="{C0707E13-9084-4F27-9584-437A27E2DC42}" dt="2022-05-23T07:55:06.463" v="7429" actId="1076"/>
          <ac:spMkLst>
            <pc:docMk/>
            <pc:sldMk cId="491854089" sldId="356"/>
            <ac:spMk id="170" creationId="{CC0871EF-AF1F-4BC3-9E6C-5A6911DA9E80}"/>
          </ac:spMkLst>
        </pc:spChg>
        <pc:spChg chg="add mod">
          <ac:chgData name="Polona Le Quesne Stabej" userId="9a3da78b-eb26-42b3-8962-8b2e1fe7ef27" providerId="ADAL" clId="{C0707E13-9084-4F27-9584-437A27E2DC42}" dt="2022-05-23T06:48:24.838" v="7375" actId="164"/>
          <ac:spMkLst>
            <pc:docMk/>
            <pc:sldMk cId="491854089" sldId="356"/>
            <ac:spMk id="171" creationId="{E9E13F2D-D8E2-4497-9B1B-CDC99A6A2F00}"/>
          </ac:spMkLst>
        </pc:spChg>
        <pc:spChg chg="add mod">
          <ac:chgData name="Polona Le Quesne Stabej" userId="9a3da78b-eb26-42b3-8962-8b2e1fe7ef27" providerId="ADAL" clId="{C0707E13-9084-4F27-9584-437A27E2DC42}" dt="2022-05-23T06:47:43.392" v="7366" actId="164"/>
          <ac:spMkLst>
            <pc:docMk/>
            <pc:sldMk cId="491854089" sldId="356"/>
            <ac:spMk id="172" creationId="{842EAE1D-D0E3-4C3E-9DDA-1CE400B3F475}"/>
          </ac:spMkLst>
        </pc:spChg>
        <pc:spChg chg="add mod">
          <ac:chgData name="Polona Le Quesne Stabej" userId="9a3da78b-eb26-42b3-8962-8b2e1fe7ef27" providerId="ADAL" clId="{C0707E13-9084-4F27-9584-437A27E2DC42}" dt="2022-05-23T06:48:24.838" v="7375" actId="164"/>
          <ac:spMkLst>
            <pc:docMk/>
            <pc:sldMk cId="491854089" sldId="356"/>
            <ac:spMk id="173" creationId="{E57B4329-02C1-43D9-8907-318B60E39E32}"/>
          </ac:spMkLst>
        </pc:spChg>
        <pc:spChg chg="add mod">
          <ac:chgData name="Polona Le Quesne Stabej" userId="9a3da78b-eb26-42b3-8962-8b2e1fe7ef27" providerId="ADAL" clId="{C0707E13-9084-4F27-9584-437A27E2DC42}" dt="2022-05-23T06:48:00.483" v="7371" actId="164"/>
          <ac:spMkLst>
            <pc:docMk/>
            <pc:sldMk cId="491854089" sldId="356"/>
            <ac:spMk id="174" creationId="{7532863B-BE45-4424-8238-0177AF9BBD46}"/>
          </ac:spMkLst>
        </pc:spChg>
        <pc:spChg chg="add mod">
          <ac:chgData name="Polona Le Quesne Stabej" userId="9a3da78b-eb26-42b3-8962-8b2e1fe7ef27" providerId="ADAL" clId="{C0707E13-9084-4F27-9584-437A27E2DC42}" dt="2022-05-23T06:48:00.483" v="7371" actId="164"/>
          <ac:spMkLst>
            <pc:docMk/>
            <pc:sldMk cId="491854089" sldId="356"/>
            <ac:spMk id="175" creationId="{AD323D64-CE08-4AFB-A244-9869B0895E51}"/>
          </ac:spMkLst>
        </pc:spChg>
        <pc:spChg chg="del">
          <ac:chgData name="Polona Le Quesne Stabej" userId="9a3da78b-eb26-42b3-8962-8b2e1fe7ef27" providerId="ADAL" clId="{C0707E13-9084-4F27-9584-437A27E2DC42}" dt="2022-05-18T08:35:52.839" v="4571" actId="478"/>
          <ac:spMkLst>
            <pc:docMk/>
            <pc:sldMk cId="491854089" sldId="356"/>
            <ac:spMk id="350" creationId="{9CC95360-0661-4825-BEA9-F96BB708C594}"/>
          </ac:spMkLst>
        </pc:spChg>
        <pc:spChg chg="del">
          <ac:chgData name="Polona Le Quesne Stabej" userId="9a3da78b-eb26-42b3-8962-8b2e1fe7ef27" providerId="ADAL" clId="{C0707E13-9084-4F27-9584-437A27E2DC42}" dt="2022-05-18T08:35:52.839" v="4571" actId="478"/>
          <ac:spMkLst>
            <pc:docMk/>
            <pc:sldMk cId="491854089" sldId="356"/>
            <ac:spMk id="370" creationId="{7DE50144-4E72-4837-BAC0-D0C75B48592A}"/>
          </ac:spMkLst>
        </pc:spChg>
        <pc:spChg chg="del">
          <ac:chgData name="Polona Le Quesne Stabej" userId="9a3da78b-eb26-42b3-8962-8b2e1fe7ef27" providerId="ADAL" clId="{C0707E13-9084-4F27-9584-437A27E2DC42}" dt="2022-05-18T08:35:52.839" v="4571" actId="478"/>
          <ac:spMkLst>
            <pc:docMk/>
            <pc:sldMk cId="491854089" sldId="356"/>
            <ac:spMk id="372" creationId="{CB19D2F6-412E-457B-9E0F-2FE5C842088B}"/>
          </ac:spMkLst>
        </pc:spChg>
        <pc:spChg chg="del">
          <ac:chgData name="Polona Le Quesne Stabej" userId="9a3da78b-eb26-42b3-8962-8b2e1fe7ef27" providerId="ADAL" clId="{C0707E13-9084-4F27-9584-437A27E2DC42}" dt="2022-05-18T08:35:52.839" v="4571" actId="478"/>
          <ac:spMkLst>
            <pc:docMk/>
            <pc:sldMk cId="491854089" sldId="356"/>
            <ac:spMk id="389" creationId="{AEC98313-775A-43DF-86D1-59257F75CC4D}"/>
          </ac:spMkLst>
        </pc:spChg>
        <pc:grpChg chg="add mod">
          <ac:chgData name="Polona Le Quesne Stabej" userId="9a3da78b-eb26-42b3-8962-8b2e1fe7ef27" providerId="ADAL" clId="{C0707E13-9084-4F27-9584-437A27E2DC42}" dt="2022-05-23T05:39:05.841" v="7160" actId="1076"/>
          <ac:grpSpMkLst>
            <pc:docMk/>
            <pc:sldMk cId="491854089" sldId="356"/>
            <ac:grpSpMk id="6" creationId="{15A363CC-90C6-4847-B904-26620C940D24}"/>
          </ac:grpSpMkLst>
        </pc:grpChg>
        <pc:grpChg chg="add mod">
          <ac:chgData name="Polona Le Quesne Stabej" userId="9a3da78b-eb26-42b3-8962-8b2e1fe7ef27" providerId="ADAL" clId="{C0707E13-9084-4F27-9584-437A27E2DC42}" dt="2022-05-23T07:55:06.463" v="7429" actId="1076"/>
          <ac:grpSpMkLst>
            <pc:docMk/>
            <pc:sldMk cId="491854089" sldId="356"/>
            <ac:grpSpMk id="11" creationId="{7D612A28-74E5-4A8A-BF06-744288E26A60}"/>
          </ac:grpSpMkLst>
        </pc:grpChg>
        <pc:grpChg chg="add del mod">
          <ac:chgData name="Polona Le Quesne Stabej" userId="9a3da78b-eb26-42b3-8962-8b2e1fe7ef27" providerId="ADAL" clId="{C0707E13-9084-4F27-9584-437A27E2DC42}" dt="2022-05-18T08:41:39.716" v="4652" actId="165"/>
          <ac:grpSpMkLst>
            <pc:docMk/>
            <pc:sldMk cId="491854089" sldId="356"/>
            <ac:grpSpMk id="11" creationId="{96748A30-2AB0-446B-8CD8-D597365BB4DA}"/>
          </ac:grpSpMkLst>
        </pc:grpChg>
        <pc:grpChg chg="del mod topLvl">
          <ac:chgData name="Polona Le Quesne Stabej" userId="9a3da78b-eb26-42b3-8962-8b2e1fe7ef27" providerId="ADAL" clId="{C0707E13-9084-4F27-9584-437A27E2DC42}" dt="2022-05-18T08:43:02.726" v="4668" actId="165"/>
          <ac:grpSpMkLst>
            <pc:docMk/>
            <pc:sldMk cId="491854089" sldId="356"/>
            <ac:grpSpMk id="13" creationId="{A019071F-07AC-4E1C-811D-835FB8DBA982}"/>
          </ac:grpSpMkLst>
        </pc:grpChg>
        <pc:grpChg chg="add del mod">
          <ac:chgData name="Polona Le Quesne Stabej" userId="9a3da78b-eb26-42b3-8962-8b2e1fe7ef27" providerId="ADAL" clId="{C0707E13-9084-4F27-9584-437A27E2DC42}" dt="2022-05-18T08:49:35.175" v="4756" actId="478"/>
          <ac:grpSpMkLst>
            <pc:docMk/>
            <pc:sldMk cId="491854089" sldId="356"/>
            <ac:grpSpMk id="17" creationId="{9A490DAE-6FCE-43C5-B954-F25A704ED668}"/>
          </ac:grpSpMkLst>
        </pc:grpChg>
        <pc:grpChg chg="add mod">
          <ac:chgData name="Polona Le Quesne Stabej" userId="9a3da78b-eb26-42b3-8962-8b2e1fe7ef27" providerId="ADAL" clId="{C0707E13-9084-4F27-9584-437A27E2DC42}" dt="2022-05-23T06:47:43.392" v="7366" actId="164"/>
          <ac:grpSpMkLst>
            <pc:docMk/>
            <pc:sldMk cId="491854089" sldId="356"/>
            <ac:grpSpMk id="18" creationId="{AB732938-19AC-436C-8259-F230477DCF95}"/>
          </ac:grpSpMkLst>
        </pc:grpChg>
        <pc:grpChg chg="add mod">
          <ac:chgData name="Polona Le Quesne Stabej" userId="9a3da78b-eb26-42b3-8962-8b2e1fe7ef27" providerId="ADAL" clId="{C0707E13-9084-4F27-9584-437A27E2DC42}" dt="2022-05-23T06:48:00.483" v="7371" actId="164"/>
          <ac:grpSpMkLst>
            <pc:docMk/>
            <pc:sldMk cId="491854089" sldId="356"/>
            <ac:grpSpMk id="19" creationId="{D5912D48-C77D-41FA-8C07-1FDA7ACD2B83}"/>
          </ac:grpSpMkLst>
        </pc:grpChg>
        <pc:grpChg chg="add mod">
          <ac:chgData name="Polona Le Quesne Stabej" userId="9a3da78b-eb26-42b3-8962-8b2e1fe7ef27" providerId="ADAL" clId="{C0707E13-9084-4F27-9584-437A27E2DC42}" dt="2022-05-23T07:55:06.463" v="7429" actId="1076"/>
          <ac:grpSpMkLst>
            <pc:docMk/>
            <pc:sldMk cId="491854089" sldId="356"/>
            <ac:grpSpMk id="20" creationId="{CC86C8FC-0A53-4E28-927D-031E630A2134}"/>
          </ac:grpSpMkLst>
        </pc:grpChg>
        <pc:grpChg chg="add del mod">
          <ac:chgData name="Polona Le Quesne Stabej" userId="9a3da78b-eb26-42b3-8962-8b2e1fe7ef27" providerId="ADAL" clId="{C0707E13-9084-4F27-9584-437A27E2DC42}" dt="2022-05-18T08:49:35.175" v="4756" actId="478"/>
          <ac:grpSpMkLst>
            <pc:docMk/>
            <pc:sldMk cId="491854089" sldId="356"/>
            <ac:grpSpMk id="29" creationId="{212F3C63-D1C1-4715-A12F-481867276A96}"/>
          </ac:grpSpMkLst>
        </pc:grpChg>
        <pc:grpChg chg="mod">
          <ac:chgData name="Polona Le Quesne Stabej" userId="9a3da78b-eb26-42b3-8962-8b2e1fe7ef27" providerId="ADAL" clId="{C0707E13-9084-4F27-9584-437A27E2DC42}" dt="2022-05-18T08:36:04.175" v="4574"/>
          <ac:grpSpMkLst>
            <pc:docMk/>
            <pc:sldMk cId="491854089" sldId="356"/>
            <ac:grpSpMk id="31" creationId="{E6B5C30A-4F78-4620-BECA-873972B307CD}"/>
          </ac:grpSpMkLst>
        </pc:grpChg>
        <pc:grpChg chg="add del mod">
          <ac:chgData name="Polona Le Quesne Stabej" userId="9a3da78b-eb26-42b3-8962-8b2e1fe7ef27" providerId="ADAL" clId="{C0707E13-9084-4F27-9584-437A27E2DC42}" dt="2022-05-18T08:36:53.401" v="4591" actId="478"/>
          <ac:grpSpMkLst>
            <pc:docMk/>
            <pc:sldMk cId="491854089" sldId="356"/>
            <ac:grpSpMk id="35" creationId="{47038983-CC17-4D33-BCA5-57136E719BBF}"/>
          </ac:grpSpMkLst>
        </pc:grpChg>
        <pc:grpChg chg="add del mod">
          <ac:chgData name="Polona Le Quesne Stabej" userId="9a3da78b-eb26-42b3-8962-8b2e1fe7ef27" providerId="ADAL" clId="{C0707E13-9084-4F27-9584-437A27E2DC42}" dt="2022-05-18T08:36:37.197" v="4586" actId="478"/>
          <ac:grpSpMkLst>
            <pc:docMk/>
            <pc:sldMk cId="491854089" sldId="356"/>
            <ac:grpSpMk id="41" creationId="{190856FD-69FD-455B-8A8E-125C7A7D83AC}"/>
          </ac:grpSpMkLst>
        </pc:grpChg>
        <pc:grpChg chg="mod">
          <ac:chgData name="Polona Le Quesne Stabej" userId="9a3da78b-eb26-42b3-8962-8b2e1fe7ef27" providerId="ADAL" clId="{C0707E13-9084-4F27-9584-437A27E2DC42}" dt="2022-05-18T08:36:04.175" v="4574"/>
          <ac:grpSpMkLst>
            <pc:docMk/>
            <pc:sldMk cId="491854089" sldId="356"/>
            <ac:grpSpMk id="42" creationId="{F5AAF2D6-6EED-4F1E-B2EE-98E678191EA1}"/>
          </ac:grpSpMkLst>
        </pc:grpChg>
        <pc:grpChg chg="add del mod">
          <ac:chgData name="Polona Le Quesne Stabej" userId="9a3da78b-eb26-42b3-8962-8b2e1fe7ef27" providerId="ADAL" clId="{C0707E13-9084-4F27-9584-437A27E2DC42}" dt="2022-05-18T08:41:24.914" v="4649" actId="165"/>
          <ac:grpSpMkLst>
            <pc:docMk/>
            <pc:sldMk cId="491854089" sldId="356"/>
            <ac:grpSpMk id="46" creationId="{88BF226A-DD08-45D9-B211-F6132C540241}"/>
          </ac:grpSpMkLst>
        </pc:grpChg>
        <pc:grpChg chg="del mod topLvl">
          <ac:chgData name="Polona Le Quesne Stabej" userId="9a3da78b-eb26-42b3-8962-8b2e1fe7ef27" providerId="ADAL" clId="{C0707E13-9084-4F27-9584-437A27E2DC42}" dt="2022-05-18T08:49:35.175" v="4756" actId="478"/>
          <ac:grpSpMkLst>
            <pc:docMk/>
            <pc:sldMk cId="491854089" sldId="356"/>
            <ac:grpSpMk id="47" creationId="{8227B089-5433-4A78-AA35-BE175D8ACE44}"/>
          </ac:grpSpMkLst>
        </pc:grpChg>
        <pc:grpChg chg="add del mod">
          <ac:chgData name="Polona Le Quesne Stabej" userId="9a3da78b-eb26-42b3-8962-8b2e1fe7ef27" providerId="ADAL" clId="{C0707E13-9084-4F27-9584-437A27E2DC42}" dt="2022-05-18T08:38:54.508" v="4598" actId="165"/>
          <ac:grpSpMkLst>
            <pc:docMk/>
            <pc:sldMk cId="491854089" sldId="356"/>
            <ac:grpSpMk id="51" creationId="{E7D6E691-0D8C-4FC5-BF76-7541D3849537}"/>
          </ac:grpSpMkLst>
        </pc:grpChg>
        <pc:grpChg chg="del mod topLvl">
          <ac:chgData name="Polona Le Quesne Stabej" userId="9a3da78b-eb26-42b3-8962-8b2e1fe7ef27" providerId="ADAL" clId="{C0707E13-9084-4F27-9584-437A27E2DC42}" dt="2022-05-18T08:39:22.615" v="4604" actId="165"/>
          <ac:grpSpMkLst>
            <pc:docMk/>
            <pc:sldMk cId="491854089" sldId="356"/>
            <ac:grpSpMk id="52" creationId="{6957E3E9-84D6-4D1B-8FE7-5F79E4A3180F}"/>
          </ac:grpSpMkLst>
        </pc:grpChg>
        <pc:picChg chg="del">
          <ac:chgData name="Polona Le Quesne Stabej" userId="9a3da78b-eb26-42b3-8962-8b2e1fe7ef27" providerId="ADAL" clId="{C0707E13-9084-4F27-9584-437A27E2DC42}" dt="2022-05-18T08:35:52.839" v="4571" actId="478"/>
          <ac:picMkLst>
            <pc:docMk/>
            <pc:sldMk cId="491854089" sldId="356"/>
            <ac:picMk id="22" creationId="{3FC689A0-2CB2-44EB-A198-1C41A7039C41}"/>
          </ac:picMkLst>
        </pc:picChg>
        <pc:picChg chg="del">
          <ac:chgData name="Polona Le Quesne Stabej" userId="9a3da78b-eb26-42b3-8962-8b2e1fe7ef27" providerId="ADAL" clId="{C0707E13-9084-4F27-9584-437A27E2DC42}" dt="2022-05-18T08:35:52.839" v="4571" actId="478"/>
          <ac:picMkLst>
            <pc:docMk/>
            <pc:sldMk cId="491854089" sldId="356"/>
            <ac:picMk id="24" creationId="{B651D4E0-394F-4334-BA10-39CCCF35B1FC}"/>
          </ac:picMkLst>
        </pc:picChg>
        <pc:picChg chg="del">
          <ac:chgData name="Polona Le Quesne Stabej" userId="9a3da78b-eb26-42b3-8962-8b2e1fe7ef27" providerId="ADAL" clId="{C0707E13-9084-4F27-9584-437A27E2DC42}" dt="2022-05-18T08:35:52.839" v="4571" actId="478"/>
          <ac:picMkLst>
            <pc:docMk/>
            <pc:sldMk cId="491854089" sldId="356"/>
            <ac:picMk id="26" creationId="{94A9DDEC-A06A-4B3C-8488-3B036C007CB4}"/>
          </ac:picMkLst>
        </pc:picChg>
        <pc:picChg chg="del mod">
          <ac:chgData name="Polona Le Quesne Stabej" userId="9a3da78b-eb26-42b3-8962-8b2e1fe7ef27" providerId="ADAL" clId="{C0707E13-9084-4F27-9584-437A27E2DC42}" dt="2022-05-18T08:49:35.175" v="4756" actId="478"/>
          <ac:picMkLst>
            <pc:docMk/>
            <pc:sldMk cId="491854089" sldId="356"/>
            <ac:picMk id="28" creationId="{340B33BC-B501-41EC-BBDF-44B535DA2199}"/>
          </ac:picMkLst>
        </pc:picChg>
        <pc:picChg chg="add mod">
          <ac:chgData name="Polona Le Quesne Stabej" userId="9a3da78b-eb26-42b3-8962-8b2e1fe7ef27" providerId="ADAL" clId="{C0707E13-9084-4F27-9584-437A27E2DC42}" dt="2022-05-23T05:39:07.725" v="7161" actId="14100"/>
          <ac:picMkLst>
            <pc:docMk/>
            <pc:sldMk cId="491854089" sldId="356"/>
            <ac:picMk id="124" creationId="{48B4895F-7A82-44DC-98A7-A44D326D2FD5}"/>
          </ac:picMkLst>
        </pc:picChg>
        <pc:cxnChg chg="mod topLvl">
          <ac:chgData name="Polona Le Quesne Stabej" userId="9a3da78b-eb26-42b3-8962-8b2e1fe7ef27" providerId="ADAL" clId="{C0707E13-9084-4F27-9584-437A27E2DC42}" dt="2022-05-23T05:36:29.403" v="7141" actId="1076"/>
          <ac:cxnSpMkLst>
            <pc:docMk/>
            <pc:sldMk cId="491854089" sldId="356"/>
            <ac:cxnSpMk id="14" creationId="{1F5AD2C0-651F-44DE-A856-E2379C12C107}"/>
          </ac:cxnSpMkLst>
        </pc:cxnChg>
        <pc:cxnChg chg="mod">
          <ac:chgData name="Polona Le Quesne Stabej" userId="9a3da78b-eb26-42b3-8962-8b2e1fe7ef27" providerId="ADAL" clId="{C0707E13-9084-4F27-9584-437A27E2DC42}" dt="2022-05-18T08:36:04.175" v="4574"/>
          <ac:cxnSpMkLst>
            <pc:docMk/>
            <pc:sldMk cId="491854089" sldId="356"/>
            <ac:cxnSpMk id="32" creationId="{FEF5AD56-DF1B-4E24-BED2-CF235AC348E1}"/>
          </ac:cxnSpMkLst>
        </pc:cxnChg>
        <pc:cxnChg chg="mod">
          <ac:chgData name="Polona Le Quesne Stabej" userId="9a3da78b-eb26-42b3-8962-8b2e1fe7ef27" providerId="ADAL" clId="{C0707E13-9084-4F27-9584-437A27E2DC42}" dt="2022-05-18T08:36:04.175" v="4574"/>
          <ac:cxnSpMkLst>
            <pc:docMk/>
            <pc:sldMk cId="491854089" sldId="356"/>
            <ac:cxnSpMk id="43" creationId="{EAC79058-CBBE-4F65-BA97-4D42D21AD059}"/>
          </ac:cxnSpMkLst>
        </pc:cxnChg>
        <pc:cxnChg chg="del mod topLvl">
          <ac:chgData name="Polona Le Quesne Stabej" userId="9a3da78b-eb26-42b3-8962-8b2e1fe7ef27" providerId="ADAL" clId="{C0707E13-9084-4F27-9584-437A27E2DC42}" dt="2022-05-18T08:43:19.661" v="4671" actId="478"/>
          <ac:cxnSpMkLst>
            <pc:docMk/>
            <pc:sldMk cId="491854089" sldId="356"/>
            <ac:cxnSpMk id="48" creationId="{5A3572FA-3316-464C-984F-0EE12789E1A3}"/>
          </ac:cxnSpMkLst>
        </pc:cxnChg>
        <pc:cxnChg chg="mod topLvl">
          <ac:chgData name="Polona Le Quesne Stabej" userId="9a3da78b-eb26-42b3-8962-8b2e1fe7ef27" providerId="ADAL" clId="{C0707E13-9084-4F27-9584-437A27E2DC42}" dt="2022-05-23T05:36:29.403" v="7141" actId="1076"/>
          <ac:cxnSpMkLst>
            <pc:docMk/>
            <pc:sldMk cId="491854089" sldId="356"/>
            <ac:cxnSpMk id="56" creationId="{9FBD5D0B-5DE6-49F3-AAC9-CBF4A23C5298}"/>
          </ac:cxnSpMkLst>
        </pc:cxnChg>
        <pc:cxnChg chg="mod topLvl">
          <ac:chgData name="Polona Le Quesne Stabej" userId="9a3da78b-eb26-42b3-8962-8b2e1fe7ef27" providerId="ADAL" clId="{C0707E13-9084-4F27-9584-437A27E2DC42}" dt="2022-05-23T05:36:29.403" v="7141" actId="1076"/>
          <ac:cxnSpMkLst>
            <pc:docMk/>
            <pc:sldMk cId="491854089" sldId="356"/>
            <ac:cxnSpMk id="60" creationId="{641B29B3-288C-411C-97AE-9C9DF4DB9816}"/>
          </ac:cxnSpMkLst>
        </pc:cxnChg>
        <pc:cxnChg chg="add mod">
          <ac:chgData name="Polona Le Quesne Stabej" userId="9a3da78b-eb26-42b3-8962-8b2e1fe7ef27" providerId="ADAL" clId="{C0707E13-9084-4F27-9584-437A27E2DC42}" dt="2022-05-23T05:46:41.393" v="7228" actId="6549"/>
          <ac:cxnSpMkLst>
            <pc:docMk/>
            <pc:sldMk cId="491854089" sldId="356"/>
            <ac:cxnSpMk id="61" creationId="{54EC83C0-AF8E-4E24-A81B-3EF6C01AD936}"/>
          </ac:cxnSpMkLst>
        </pc:cxnChg>
        <pc:cxnChg chg="del mod topLvl">
          <ac:chgData name="Polona Le Quesne Stabej" userId="9a3da78b-eb26-42b3-8962-8b2e1fe7ef27" providerId="ADAL" clId="{C0707E13-9084-4F27-9584-437A27E2DC42}" dt="2022-05-18T08:49:35.175" v="4756" actId="478"/>
          <ac:cxnSpMkLst>
            <pc:docMk/>
            <pc:sldMk cId="491854089" sldId="356"/>
            <ac:cxnSpMk id="65" creationId="{AF70B1E5-6109-4E8D-A27B-64B864B07328}"/>
          </ac:cxnSpMkLst>
        </pc:cxnChg>
        <pc:cxnChg chg="add mod">
          <ac:chgData name="Polona Le Quesne Stabej" userId="9a3da78b-eb26-42b3-8962-8b2e1fe7ef27" providerId="ADAL" clId="{C0707E13-9084-4F27-9584-437A27E2DC42}" dt="2022-05-23T05:46:41.393" v="7228" actId="6549"/>
          <ac:cxnSpMkLst>
            <pc:docMk/>
            <pc:sldMk cId="491854089" sldId="356"/>
            <ac:cxnSpMk id="67" creationId="{76BBBCA8-C157-4B62-9B1F-D15BB8DA94F9}"/>
          </ac:cxnSpMkLst>
        </pc:cxnChg>
        <pc:cxnChg chg="del mod topLvl">
          <ac:chgData name="Polona Le Quesne Stabej" userId="9a3da78b-eb26-42b3-8962-8b2e1fe7ef27" providerId="ADAL" clId="{C0707E13-9084-4F27-9584-437A27E2DC42}" dt="2022-05-18T08:49:35.175" v="4756" actId="478"/>
          <ac:cxnSpMkLst>
            <pc:docMk/>
            <pc:sldMk cId="491854089" sldId="356"/>
            <ac:cxnSpMk id="69" creationId="{AB64E991-8E9A-442C-90EA-AAA04E6B45D0}"/>
          </ac:cxnSpMkLst>
        </pc:cxnChg>
        <pc:cxnChg chg="add mod">
          <ac:chgData name="Polona Le Quesne Stabej" userId="9a3da78b-eb26-42b3-8962-8b2e1fe7ef27" providerId="ADAL" clId="{C0707E13-9084-4F27-9584-437A27E2DC42}" dt="2022-05-23T05:46:41.393" v="7228" actId="6549"/>
          <ac:cxnSpMkLst>
            <pc:docMk/>
            <pc:sldMk cId="491854089" sldId="356"/>
            <ac:cxnSpMk id="71" creationId="{06F8DDE3-3C70-4E80-B3AE-DD0232B32EEA}"/>
          </ac:cxnSpMkLst>
        </pc:cxnChg>
        <pc:cxnChg chg="add mod">
          <ac:chgData name="Polona Le Quesne Stabej" userId="9a3da78b-eb26-42b3-8962-8b2e1fe7ef27" providerId="ADAL" clId="{C0707E13-9084-4F27-9584-437A27E2DC42}" dt="2022-05-23T05:36:29.403" v="7141" actId="1076"/>
          <ac:cxnSpMkLst>
            <pc:docMk/>
            <pc:sldMk cId="491854089" sldId="356"/>
            <ac:cxnSpMk id="75" creationId="{BC05D018-5157-49A0-AD5B-159021C305C6}"/>
          </ac:cxnSpMkLst>
        </pc:cxnChg>
        <pc:cxnChg chg="add del mod">
          <ac:chgData name="Polona Le Quesne Stabej" userId="9a3da78b-eb26-42b3-8962-8b2e1fe7ef27" providerId="ADAL" clId="{C0707E13-9084-4F27-9584-437A27E2DC42}" dt="2022-05-18T08:46:17.399" v="4679"/>
          <ac:cxnSpMkLst>
            <pc:docMk/>
            <pc:sldMk cId="491854089" sldId="356"/>
            <ac:cxnSpMk id="77" creationId="{99B2A56F-2817-4D7D-AF02-365F3D95F5AC}"/>
          </ac:cxnSpMkLst>
        </pc:cxnChg>
        <pc:cxnChg chg="add mod">
          <ac:chgData name="Polona Le Quesne Stabej" userId="9a3da78b-eb26-42b3-8962-8b2e1fe7ef27" providerId="ADAL" clId="{C0707E13-9084-4F27-9584-437A27E2DC42}" dt="2022-05-23T05:46:41.393" v="7228" actId="6549"/>
          <ac:cxnSpMkLst>
            <pc:docMk/>
            <pc:sldMk cId="491854089" sldId="356"/>
            <ac:cxnSpMk id="81" creationId="{C51AF50D-77D9-42D5-9821-EAC61EA6D5E8}"/>
          </ac:cxnSpMkLst>
        </pc:cxnChg>
        <pc:cxnChg chg="add mod">
          <ac:chgData name="Polona Le Quesne Stabej" userId="9a3da78b-eb26-42b3-8962-8b2e1fe7ef27" providerId="ADAL" clId="{C0707E13-9084-4F27-9584-437A27E2DC42}" dt="2022-05-23T05:46:41.393" v="7228" actId="6549"/>
          <ac:cxnSpMkLst>
            <pc:docMk/>
            <pc:sldMk cId="491854089" sldId="356"/>
            <ac:cxnSpMk id="83" creationId="{563F5F09-1881-45E6-BDBF-6A86D9FA5B53}"/>
          </ac:cxnSpMkLst>
        </pc:cxnChg>
        <pc:cxnChg chg="add del mod">
          <ac:chgData name="Polona Le Quesne Stabej" userId="9a3da78b-eb26-42b3-8962-8b2e1fe7ef27" providerId="ADAL" clId="{C0707E13-9084-4F27-9584-437A27E2DC42}" dt="2022-05-18T08:46:17.399" v="4679"/>
          <ac:cxnSpMkLst>
            <pc:docMk/>
            <pc:sldMk cId="491854089" sldId="356"/>
            <ac:cxnSpMk id="83" creationId="{789C6CED-2EE6-4327-9136-175BF1D59CE1}"/>
          </ac:cxnSpMkLst>
        </pc:cxnChg>
        <pc:cxnChg chg="add del mod">
          <ac:chgData name="Polona Le Quesne Stabej" userId="9a3da78b-eb26-42b3-8962-8b2e1fe7ef27" providerId="ADAL" clId="{C0707E13-9084-4F27-9584-437A27E2DC42}" dt="2022-05-18T08:46:17.399" v="4679"/>
          <ac:cxnSpMkLst>
            <pc:docMk/>
            <pc:sldMk cId="491854089" sldId="356"/>
            <ac:cxnSpMk id="87" creationId="{86B4D4E2-8759-450E-92AB-2689CCEC71EC}"/>
          </ac:cxnSpMkLst>
        </pc:cxnChg>
        <pc:cxnChg chg="add mod">
          <ac:chgData name="Polona Le Quesne Stabej" userId="9a3da78b-eb26-42b3-8962-8b2e1fe7ef27" providerId="ADAL" clId="{C0707E13-9084-4F27-9584-437A27E2DC42}" dt="2022-05-23T05:46:41.393" v="7228" actId="6549"/>
          <ac:cxnSpMkLst>
            <pc:docMk/>
            <pc:sldMk cId="491854089" sldId="356"/>
            <ac:cxnSpMk id="89" creationId="{4D76328D-5AC0-412A-8F81-FACB1ECD68BE}"/>
          </ac:cxnSpMkLst>
        </pc:cxnChg>
        <pc:cxnChg chg="add del mod">
          <ac:chgData name="Polona Le Quesne Stabej" userId="9a3da78b-eb26-42b3-8962-8b2e1fe7ef27" providerId="ADAL" clId="{C0707E13-9084-4F27-9584-437A27E2DC42}" dt="2022-05-18T08:46:17.399" v="4679"/>
          <ac:cxnSpMkLst>
            <pc:docMk/>
            <pc:sldMk cId="491854089" sldId="356"/>
            <ac:cxnSpMk id="92" creationId="{7A65BC55-F315-4D57-80BA-9B1AFDE79DFE}"/>
          </ac:cxnSpMkLst>
        </pc:cxnChg>
        <pc:cxnChg chg="add mod">
          <ac:chgData name="Polona Le Quesne Stabej" userId="9a3da78b-eb26-42b3-8962-8b2e1fe7ef27" providerId="ADAL" clId="{C0707E13-9084-4F27-9584-437A27E2DC42}" dt="2022-05-23T05:36:29.403" v="7141" actId="1076"/>
          <ac:cxnSpMkLst>
            <pc:docMk/>
            <pc:sldMk cId="491854089" sldId="356"/>
            <ac:cxnSpMk id="94" creationId="{C53BD1B6-09B5-4146-B00B-4846573EC3F4}"/>
          </ac:cxnSpMkLst>
        </pc:cxnChg>
        <pc:cxnChg chg="add mod">
          <ac:chgData name="Polona Le Quesne Stabej" userId="9a3da78b-eb26-42b3-8962-8b2e1fe7ef27" providerId="ADAL" clId="{C0707E13-9084-4F27-9584-437A27E2DC42}" dt="2022-05-23T05:36:29.403" v="7141" actId="1076"/>
          <ac:cxnSpMkLst>
            <pc:docMk/>
            <pc:sldMk cId="491854089" sldId="356"/>
            <ac:cxnSpMk id="100" creationId="{A3AD6FFB-212E-4035-A3BB-F5E8AB6F6F05}"/>
          </ac:cxnSpMkLst>
        </pc:cxnChg>
        <pc:cxnChg chg="add mod">
          <ac:chgData name="Polona Le Quesne Stabej" userId="9a3da78b-eb26-42b3-8962-8b2e1fe7ef27" providerId="ADAL" clId="{C0707E13-9084-4F27-9584-437A27E2DC42}" dt="2022-05-23T05:39:05.841" v="7160" actId="1076"/>
          <ac:cxnSpMkLst>
            <pc:docMk/>
            <pc:sldMk cId="491854089" sldId="356"/>
            <ac:cxnSpMk id="104" creationId="{C4ABAE56-B0A1-4C1B-AB0C-F427FCF71B04}"/>
          </ac:cxnSpMkLst>
        </pc:cxnChg>
        <pc:cxnChg chg="add mod">
          <ac:chgData name="Polona Le Quesne Stabej" userId="9a3da78b-eb26-42b3-8962-8b2e1fe7ef27" providerId="ADAL" clId="{C0707E13-9084-4F27-9584-437A27E2DC42}" dt="2022-05-23T05:36:29.403" v="7141" actId="1076"/>
          <ac:cxnSpMkLst>
            <pc:docMk/>
            <pc:sldMk cId="491854089" sldId="356"/>
            <ac:cxnSpMk id="109" creationId="{EA8024E3-87C6-44C4-95CD-CA64FF97E6C8}"/>
          </ac:cxnSpMkLst>
        </pc:cxnChg>
        <pc:cxnChg chg="add del mod">
          <ac:chgData name="Polona Le Quesne Stabej" userId="9a3da78b-eb26-42b3-8962-8b2e1fe7ef27" providerId="ADAL" clId="{C0707E13-9084-4F27-9584-437A27E2DC42}" dt="2022-05-23T05:33:30.662" v="7104" actId="478"/>
          <ac:cxnSpMkLst>
            <pc:docMk/>
            <pc:sldMk cId="491854089" sldId="356"/>
            <ac:cxnSpMk id="111" creationId="{C4A8A7DF-8800-4ECE-BF19-CD4D42103E3C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18" creationId="{BD20FEDB-316E-47C8-9116-79F8220E8BE8}"/>
          </ac:cxnSpMkLst>
        </pc:cxnChg>
        <pc:cxnChg chg="add mod">
          <ac:chgData name="Polona Le Quesne Stabej" userId="9a3da78b-eb26-42b3-8962-8b2e1fe7ef27" providerId="ADAL" clId="{C0707E13-9084-4F27-9584-437A27E2DC42}" dt="2022-05-23T05:46:41.393" v="7228" actId="6549"/>
          <ac:cxnSpMkLst>
            <pc:docMk/>
            <pc:sldMk cId="491854089" sldId="356"/>
            <ac:cxnSpMk id="120" creationId="{1C3589A9-FDD8-4D3C-9F57-53AF053A7AEA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24" creationId="{A8F54B06-2C25-442D-817E-333FA49670E2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26" creationId="{BD7AE3E0-E023-440A-9FFA-F981A796A2AA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28" creationId="{C0190EDC-0624-479C-8CA1-317B807BE1CB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32" creationId="{5140D19C-0E8D-4EE4-8FBF-BB9D3D7F946D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34" creationId="{E089DDAE-C7EE-4C20-BCA3-8B85DA114945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36" creationId="{C18669F7-A419-4462-9FD1-ABC65CF4D79E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36" creationId="{CA29E87B-D6E9-4C8E-9B12-A196A7E8AFF2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42" creationId="{287914AA-ED95-4CE7-861D-FA9A3CAE6E66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42" creationId="{5FAB53E0-6D29-456D-9FD3-2021C8294747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44" creationId="{3CDFBE2F-39FC-4450-92FF-6FEF8D4D068C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46" creationId="{9946BF00-BC1B-43AC-91F8-E76A89E0C3E8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50" creationId="{C9C17B74-7487-46BA-9490-BD331EB7FCF1}"/>
          </ac:cxnSpMkLst>
        </pc:cxnChg>
        <pc:cxnChg chg="add del mod">
          <ac:chgData name="Polona Le Quesne Stabej" userId="9a3da78b-eb26-42b3-8962-8b2e1fe7ef27" providerId="ADAL" clId="{C0707E13-9084-4F27-9584-437A27E2DC42}" dt="2022-05-18T08:50:20.079" v="4787"/>
          <ac:cxnSpMkLst>
            <pc:docMk/>
            <pc:sldMk cId="491854089" sldId="356"/>
            <ac:cxnSpMk id="151" creationId="{5606F3AE-2B23-46D5-BA65-2D84A6AFB34E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54" creationId="{526D664E-F8D7-44CF-A3D0-D0D7D0BB7493}"/>
          </ac:cxnSpMkLst>
        </pc:cxnChg>
        <pc:cxnChg chg="add mod">
          <ac:chgData name="Polona Le Quesne Stabej" userId="9a3da78b-eb26-42b3-8962-8b2e1fe7ef27" providerId="ADAL" clId="{C0707E13-9084-4F27-9584-437A27E2DC42}" dt="2022-05-23T05:38:02.088" v="7150" actId="164"/>
          <ac:cxnSpMkLst>
            <pc:docMk/>
            <pc:sldMk cId="491854089" sldId="356"/>
            <ac:cxnSpMk id="163" creationId="{925B51FE-B578-44D6-87D4-C41827C13D58}"/>
          </ac:cxnSpMkLst>
        </pc:cxnChg>
      </pc:sldChg>
      <pc:sldChg chg="add">
        <pc:chgData name="Polona Le Quesne Stabej" userId="9a3da78b-eb26-42b3-8962-8b2e1fe7ef27" providerId="ADAL" clId="{C0707E13-9084-4F27-9584-437A27E2DC42}" dt="2022-05-18T08:54:11.695" v="4951"/>
        <pc:sldMkLst>
          <pc:docMk/>
          <pc:sldMk cId="1668366153" sldId="357"/>
        </pc:sldMkLst>
      </pc:sldChg>
      <pc:sldChg chg="add del">
        <pc:chgData name="Polona Le Quesne Stabej" userId="9a3da78b-eb26-42b3-8962-8b2e1fe7ef27" providerId="ADAL" clId="{C0707E13-9084-4F27-9584-437A27E2DC42}" dt="2022-05-18T08:35:56.501" v="4573"/>
        <pc:sldMkLst>
          <pc:docMk/>
          <pc:sldMk cId="2777512760" sldId="357"/>
        </pc:sldMkLst>
      </pc:sldChg>
      <pc:sldChg chg="add ord">
        <pc:chgData name="Polona Le Quesne Stabej" userId="9a3da78b-eb26-42b3-8962-8b2e1fe7ef27" providerId="ADAL" clId="{C0707E13-9084-4F27-9584-437A27E2DC42}" dt="2022-05-18T09:56:51.259" v="5644"/>
        <pc:sldMkLst>
          <pc:docMk/>
          <pc:sldMk cId="3035641159" sldId="358"/>
        </pc:sldMkLst>
      </pc:sldChg>
      <pc:sldChg chg="addSp delSp modSp add mod ord delAnim modAnim">
        <pc:chgData name="Polona Le Quesne Stabej" userId="9a3da78b-eb26-42b3-8962-8b2e1fe7ef27" providerId="ADAL" clId="{C0707E13-9084-4F27-9584-437A27E2DC42}" dt="2022-05-18T09:57:42.822" v="5655"/>
        <pc:sldMkLst>
          <pc:docMk/>
          <pc:sldMk cId="3310875959" sldId="359"/>
        </pc:sldMkLst>
        <pc:spChg chg="mod">
          <ac:chgData name="Polona Le Quesne Stabej" userId="9a3da78b-eb26-42b3-8962-8b2e1fe7ef27" providerId="ADAL" clId="{C0707E13-9084-4F27-9584-437A27E2DC42}" dt="2022-05-18T09:53:21.618" v="5627" actId="207"/>
          <ac:spMkLst>
            <pc:docMk/>
            <pc:sldMk cId="3310875959" sldId="359"/>
            <ac:spMk id="2" creationId="{62699E12-17AE-4FEF-B75F-90D0C85153AD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" creationId="{DE2E633B-A2E0-4483-A426-35FA7537147D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83" creationId="{7B4CCEB7-7DF4-47E7-928C-759B88B4EEC8}"/>
          </ac:spMkLst>
        </pc:spChg>
        <pc:spChg chg="mod">
          <ac:chgData name="Polona Le Quesne Stabej" userId="9a3da78b-eb26-42b3-8962-8b2e1fe7ef27" providerId="ADAL" clId="{C0707E13-9084-4F27-9584-437A27E2DC42}" dt="2022-05-18T09:54:50.802" v="5640" actId="1076"/>
          <ac:spMkLst>
            <pc:docMk/>
            <pc:sldMk cId="3310875959" sldId="359"/>
            <ac:spMk id="267" creationId="{43F095AA-6417-4D32-B6C1-2F773DB521F5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271" creationId="{00F2FF32-F2FE-437B-BFDD-E03D4A1F218C}"/>
          </ac:spMkLst>
        </pc:spChg>
        <pc:spChg chg="mod">
          <ac:chgData name="Polona Le Quesne Stabej" userId="9a3da78b-eb26-42b3-8962-8b2e1fe7ef27" providerId="ADAL" clId="{C0707E13-9084-4F27-9584-437A27E2DC42}" dt="2022-05-18T09:53:23.555" v="5628" actId="207"/>
          <ac:spMkLst>
            <pc:docMk/>
            <pc:sldMk cId="3310875959" sldId="359"/>
            <ac:spMk id="311" creationId="{12BEDCEF-6B22-43B4-90AD-34B6EF5C8B0C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31" creationId="{D1C2D11A-0FFB-45B0-ABCF-4DB92A168915}"/>
          </ac:spMkLst>
        </pc:spChg>
        <pc:spChg chg="mod">
          <ac:chgData name="Polona Le Quesne Stabej" userId="9a3da78b-eb26-42b3-8962-8b2e1fe7ef27" providerId="ADAL" clId="{C0707E13-9084-4F27-9584-437A27E2DC42}" dt="2022-05-18T09:52:59.344" v="5622" actId="207"/>
          <ac:spMkLst>
            <pc:docMk/>
            <pc:sldMk cId="3310875959" sldId="359"/>
            <ac:spMk id="632" creationId="{6C2F282B-1463-4F84-BE90-6138EDD44B27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64" creationId="{5885FDD7-FD54-4F4D-B3F8-4A1DE83C03CB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65" creationId="{9BCE65CE-A52E-496D-BC61-8C4C5477CE94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66" creationId="{BF9DFC21-A753-45CD-B836-1AC577157B80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67" creationId="{35FBB24D-4D6A-4F0A-AEDA-FD40B27C3ADE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68" creationId="{BD1D50B8-99E0-4636-A7A8-1570037416E0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69" creationId="{7F6C3080-9ADE-4D5A-BF91-9B212A515A66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0" creationId="{70335B6A-AF6F-4E8A-B767-AE186267D8F3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1" creationId="{4443965D-372E-4D3E-B501-2301062C05A6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2" creationId="{B024B62C-9D04-4A41-AC9E-BA1F8108AE81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3" creationId="{43B60995-643F-47EA-9DDB-A3D5CEBB1A77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4" creationId="{68FFE64B-C688-41B8-BAB5-038A688CBDEC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5" creationId="{628B950E-7954-4278-A225-23895E643BBE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6" creationId="{F6F92100-AA7C-46C2-BD11-C28BAAB65C32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7" creationId="{D9528B45-0F3A-449C-9E61-8427702722C7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8" creationId="{5BA28EA9-76C5-4BBA-8FB9-0AE6B8B7027C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79" creationId="{A7529DC2-EC58-4251-BCE5-7FF9D9235754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0" creationId="{BC1FF8AE-14C5-4A24-BFBA-38787B09720E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1" creationId="{05893924-C801-477C-BDF0-6C7C34B51769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2" creationId="{92F90B17-32F9-454E-88E7-49D91D46E851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3" creationId="{510402D6-179C-4F41-8EC9-7CCE0813D179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4" creationId="{88F9DA08-9214-4937-84FB-A5A27816885F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5" creationId="{979A7E86-82BF-47A5-9807-D5AE5EFC4317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6" creationId="{2E319506-4284-43E5-9304-749141BF4778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7" creationId="{145E80E3-8140-4A7A-91A8-77D9B06E8B60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8" creationId="{6363A7A6-1676-44C5-94EE-54F3F9144B4B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89" creationId="{0FBDA819-FE4D-4CE9-BEBE-0E391E0F1B12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0" creationId="{109D8D86-07CC-4B91-93D1-5D8279F94281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1" creationId="{2AB11014-70B1-43AB-9059-AD069E0C92F1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2" creationId="{CD1EDDED-AB9E-44EF-B3D6-C707F7BBBE17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3" creationId="{C6A00387-BCE1-4DDF-BDE9-C629B9F4B2C9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4" creationId="{6D66D53B-CC1F-4BE8-B495-44DC29D2D2C2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5" creationId="{FC032570-00B2-4BA3-A50B-EF3E7894F43E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6" creationId="{BFA7DB86-958D-4AE1-8059-E16AC8EB9AE7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7" creationId="{36AFE573-462A-4F74-A63C-D647917A403D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8" creationId="{5C0AC013-1219-4F84-8B9D-AD7797935E91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699" creationId="{76A03B16-E7E4-455E-8CDA-063AC02ED2CF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700" creationId="{019ACC9F-9D30-4C5D-BF53-C2DDD27374AF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701" creationId="{058035BD-DF7F-4DB0-B564-94CC2536B4CB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702" creationId="{CC4128E9-1AC5-44A4-A34C-7FADC9360033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703" creationId="{3FB1ADC2-F139-4007-BF88-2662EF50A8C7}"/>
          </ac:spMkLst>
        </pc:spChg>
        <pc:spChg chg="del">
          <ac:chgData name="Polona Le Quesne Stabej" userId="9a3da78b-eb26-42b3-8962-8b2e1fe7ef27" providerId="ADAL" clId="{C0707E13-9084-4F27-9584-437A27E2DC42}" dt="2022-05-18T09:52:50.195" v="5619" actId="478"/>
          <ac:spMkLst>
            <pc:docMk/>
            <pc:sldMk cId="3310875959" sldId="359"/>
            <ac:spMk id="704" creationId="{54B948BA-C7A9-46C6-B9DE-23FBED3D8E71}"/>
          </ac:spMkLst>
        </pc:spChg>
        <pc:grpChg chg="del">
          <ac:chgData name="Polona Le Quesne Stabej" userId="9a3da78b-eb26-42b3-8962-8b2e1fe7ef27" providerId="ADAL" clId="{C0707E13-9084-4F27-9584-437A27E2DC42}" dt="2022-05-18T09:52:53.667" v="5620" actId="478"/>
          <ac:grpSpMkLst>
            <pc:docMk/>
            <pc:sldMk cId="3310875959" sldId="359"/>
            <ac:grpSpMk id="80" creationId="{9EAF06A1-414F-4E12-982E-73F78DDAE43D}"/>
          </ac:grpSpMkLst>
        </pc:grpChg>
        <pc:grpChg chg="add mod">
          <ac:chgData name="Polona Le Quesne Stabej" userId="9a3da78b-eb26-42b3-8962-8b2e1fe7ef27" providerId="ADAL" clId="{C0707E13-9084-4F27-9584-437A27E2DC42}" dt="2022-05-18T09:54:20.909" v="5636" actId="1076"/>
          <ac:grpSpMkLst>
            <pc:docMk/>
            <pc:sldMk cId="3310875959" sldId="359"/>
            <ac:grpSpMk id="87" creationId="{45475292-656F-49D4-BD82-04B3A1FB8344}"/>
          </ac:grpSpMkLst>
        </pc:grpChg>
        <pc:grpChg chg="add del mod">
          <ac:chgData name="Polona Le Quesne Stabej" userId="9a3da78b-eb26-42b3-8962-8b2e1fe7ef27" providerId="ADAL" clId="{C0707E13-9084-4F27-9584-437A27E2DC42}" dt="2022-05-18T09:54:23.770" v="5637" actId="478"/>
          <ac:grpSpMkLst>
            <pc:docMk/>
            <pc:sldMk cId="3310875959" sldId="359"/>
            <ac:grpSpMk id="90" creationId="{641F3D40-BD48-478F-BED5-AF67B11F6B97}"/>
          </ac:grpSpMkLst>
        </pc:grpChg>
        <pc:grpChg chg="mod">
          <ac:chgData name="Polona Le Quesne Stabej" userId="9a3da78b-eb26-42b3-8962-8b2e1fe7ef27" providerId="ADAL" clId="{C0707E13-9084-4F27-9584-437A27E2DC42}" dt="2022-05-18T09:53:49.193" v="5631" actId="1076"/>
          <ac:grpSpMkLst>
            <pc:docMk/>
            <pc:sldMk cId="3310875959" sldId="359"/>
            <ac:grpSpMk id="385" creationId="{6F55B6E2-ABC9-4739-850C-5FD70B9F3C4C}"/>
          </ac:grpSpMkLst>
        </pc:grpChg>
        <pc:grpChg chg="del">
          <ac:chgData name="Polona Le Quesne Stabej" userId="9a3da78b-eb26-42b3-8962-8b2e1fe7ef27" providerId="ADAL" clId="{C0707E13-9084-4F27-9584-437A27E2DC42}" dt="2022-05-18T09:52:54.404" v="5621" actId="478"/>
          <ac:grpSpMkLst>
            <pc:docMk/>
            <pc:sldMk cId="3310875959" sldId="359"/>
            <ac:grpSpMk id="658" creationId="{AFE459E7-5BA6-450C-ADCC-1B37306DE3CF}"/>
          </ac:grpSpMkLst>
        </pc:grpChg>
        <pc:picChg chg="mod">
          <ac:chgData name="Polona Le Quesne Stabej" userId="9a3da78b-eb26-42b3-8962-8b2e1fe7ef27" providerId="ADAL" clId="{C0707E13-9084-4F27-9584-437A27E2DC42}" dt="2022-05-18T09:53:54.739" v="5633" actId="1076"/>
          <ac:picMkLst>
            <pc:docMk/>
            <pc:sldMk cId="3310875959" sldId="359"/>
            <ac:picMk id="384" creationId="{59179222-E5F0-4814-84B2-A9197FD9F76E}"/>
          </ac:picMkLst>
        </pc:picChg>
        <pc:cxnChg chg="del">
          <ac:chgData name="Polona Le Quesne Stabej" userId="9a3da78b-eb26-42b3-8962-8b2e1fe7ef27" providerId="ADAL" clId="{C0707E13-9084-4F27-9584-437A27E2DC42}" dt="2022-05-18T09:52:50.195" v="5619" actId="478"/>
          <ac:cxnSpMkLst>
            <pc:docMk/>
            <pc:sldMk cId="3310875959" sldId="359"/>
            <ac:cxnSpMk id="8" creationId="{C643D25A-291E-449E-8E3C-6340773F789F}"/>
          </ac:cxnSpMkLst>
        </pc:cxnChg>
        <pc:cxnChg chg="mod">
          <ac:chgData name="Polona Le Quesne Stabej" userId="9a3da78b-eb26-42b3-8962-8b2e1fe7ef27" providerId="ADAL" clId="{C0707E13-9084-4F27-9584-437A27E2DC42}" dt="2022-05-18T09:54:18.692" v="5635"/>
          <ac:cxnSpMkLst>
            <pc:docMk/>
            <pc:sldMk cId="3310875959" sldId="359"/>
            <ac:cxnSpMk id="88" creationId="{1CF0D733-B6E4-44A1-927E-D6EF30A16137}"/>
          </ac:cxnSpMkLst>
        </pc:cxnChg>
        <pc:cxnChg chg="mod">
          <ac:chgData name="Polona Le Quesne Stabej" userId="9a3da78b-eb26-42b3-8962-8b2e1fe7ef27" providerId="ADAL" clId="{C0707E13-9084-4F27-9584-437A27E2DC42}" dt="2022-05-18T09:54:18.692" v="5635"/>
          <ac:cxnSpMkLst>
            <pc:docMk/>
            <pc:sldMk cId="3310875959" sldId="359"/>
            <ac:cxnSpMk id="89" creationId="{CD62D859-2024-41E9-8DB0-136270F47C66}"/>
          </ac:cxnSpMkLst>
        </pc:cxnChg>
        <pc:cxnChg chg="mod">
          <ac:chgData name="Polona Le Quesne Stabej" userId="9a3da78b-eb26-42b3-8962-8b2e1fe7ef27" providerId="ADAL" clId="{C0707E13-9084-4F27-9584-437A27E2DC42}" dt="2022-05-18T09:54:18.692" v="5635"/>
          <ac:cxnSpMkLst>
            <pc:docMk/>
            <pc:sldMk cId="3310875959" sldId="359"/>
            <ac:cxnSpMk id="91" creationId="{2F479060-C1DA-4A67-9478-04D6F0729B81}"/>
          </ac:cxnSpMkLst>
        </pc:cxnChg>
        <pc:cxnChg chg="mod">
          <ac:chgData name="Polona Le Quesne Stabej" userId="9a3da78b-eb26-42b3-8962-8b2e1fe7ef27" providerId="ADAL" clId="{C0707E13-9084-4F27-9584-437A27E2DC42}" dt="2022-05-18T09:54:18.692" v="5635"/>
          <ac:cxnSpMkLst>
            <pc:docMk/>
            <pc:sldMk cId="3310875959" sldId="359"/>
            <ac:cxnSpMk id="92" creationId="{0DEEA0E6-327B-4059-B829-9455A05D41FD}"/>
          </ac:cxnSpMkLst>
        </pc:cxnChg>
        <pc:cxnChg chg="mod">
          <ac:chgData name="Polona Le Quesne Stabej" userId="9a3da78b-eb26-42b3-8962-8b2e1fe7ef27" providerId="ADAL" clId="{C0707E13-9084-4F27-9584-437A27E2DC42}" dt="2022-05-18T09:55:06.218" v="5642" actId="1076"/>
          <ac:cxnSpMkLst>
            <pc:docMk/>
            <pc:sldMk cId="3310875959" sldId="359"/>
            <ac:cxnSpMk id="268" creationId="{4A11A1C7-AB8A-4C04-A6E9-1B61C383DAF5}"/>
          </ac:cxnSpMkLst>
        </pc:cxnChg>
        <pc:cxnChg chg="mod">
          <ac:chgData name="Polona Le Quesne Stabej" userId="9a3da78b-eb26-42b3-8962-8b2e1fe7ef27" providerId="ADAL" clId="{C0707E13-9084-4F27-9584-437A27E2DC42}" dt="2022-05-18T09:53:03.487" v="5623" actId="208"/>
          <ac:cxnSpMkLst>
            <pc:docMk/>
            <pc:sldMk cId="3310875959" sldId="359"/>
            <ac:cxnSpMk id="338" creationId="{70D1174A-4D15-423E-A6B9-BA6145A37BEF}"/>
          </ac:cxnSpMkLst>
        </pc:cxnChg>
      </pc:sldChg>
      <pc:sldChg chg="addSp modSp new del mod ord">
        <pc:chgData name="Polona Le Quesne Stabej" userId="9a3da78b-eb26-42b3-8962-8b2e1fe7ef27" providerId="ADAL" clId="{C0707E13-9084-4F27-9584-437A27E2DC42}" dt="2022-05-23T11:54:52.399" v="9014" actId="47"/>
        <pc:sldMkLst>
          <pc:docMk/>
          <pc:sldMk cId="786575111" sldId="360"/>
        </pc:sldMkLst>
        <pc:spChg chg="add mod">
          <ac:chgData name="Polona Le Quesne Stabej" userId="9a3da78b-eb26-42b3-8962-8b2e1fe7ef27" providerId="ADAL" clId="{C0707E13-9084-4F27-9584-437A27E2DC42}" dt="2022-05-23T11:44:02.749" v="8351" actId="1076"/>
          <ac:spMkLst>
            <pc:docMk/>
            <pc:sldMk cId="786575111" sldId="360"/>
            <ac:spMk id="4" creationId="{41A09685-89A4-48D8-A757-28B9E008CFAA}"/>
          </ac:spMkLst>
        </pc:spChg>
        <pc:picChg chg="add mod">
          <ac:chgData name="Polona Le Quesne Stabej" userId="9a3da78b-eb26-42b3-8962-8b2e1fe7ef27" providerId="ADAL" clId="{C0707E13-9084-4F27-9584-437A27E2DC42}" dt="2022-05-23T11:15:16.538" v="8122" actId="1076"/>
          <ac:picMkLst>
            <pc:docMk/>
            <pc:sldMk cId="786575111" sldId="360"/>
            <ac:picMk id="3" creationId="{2471BD0C-732C-4C61-973E-A122A4D8306F}"/>
          </ac:picMkLst>
        </pc:picChg>
      </pc:sldChg>
      <pc:sldChg chg="add del ord">
        <pc:chgData name="Polona Le Quesne Stabej" userId="9a3da78b-eb26-42b3-8962-8b2e1fe7ef27" providerId="ADAL" clId="{C0707E13-9084-4F27-9584-437A27E2DC42}" dt="2022-05-18T10:15:07.102" v="5880" actId="47"/>
        <pc:sldMkLst>
          <pc:docMk/>
          <pc:sldMk cId="2178024434" sldId="360"/>
        </pc:sldMkLst>
      </pc:sldChg>
      <pc:sldChg chg="addSp modSp new mod ord">
        <pc:chgData name="Polona Le Quesne Stabej" userId="9a3da78b-eb26-42b3-8962-8b2e1fe7ef27" providerId="ADAL" clId="{C0707E13-9084-4F27-9584-437A27E2DC42}" dt="2022-05-24T00:37:22.861" v="11036" actId="20578"/>
        <pc:sldMkLst>
          <pc:docMk/>
          <pc:sldMk cId="2406491335" sldId="361"/>
        </pc:sldMkLst>
        <pc:spChg chg="add mod">
          <ac:chgData name="Polona Le Quesne Stabej" userId="9a3da78b-eb26-42b3-8962-8b2e1fe7ef27" providerId="ADAL" clId="{C0707E13-9084-4F27-9584-437A27E2DC42}" dt="2022-05-18T20:21:53.258" v="6224" actId="1076"/>
          <ac:spMkLst>
            <pc:docMk/>
            <pc:sldMk cId="2406491335" sldId="361"/>
            <ac:spMk id="2" creationId="{8EAF48AA-9F66-40A2-B233-3079E4025BA0}"/>
          </ac:spMkLst>
        </pc:spChg>
        <pc:spChg chg="mod">
          <ac:chgData name="Polona Le Quesne Stabej" userId="9a3da78b-eb26-42b3-8962-8b2e1fe7ef27" providerId="ADAL" clId="{C0707E13-9084-4F27-9584-437A27E2DC42}" dt="2022-05-24T00:37:22.861" v="11036" actId="20578"/>
          <ac:spMkLst>
            <pc:docMk/>
            <pc:sldMk cId="2406491335" sldId="361"/>
            <ac:spMk id="4" creationId="{3A69DA64-AE2E-4810-B306-3C11BBDC35F8}"/>
          </ac:spMkLst>
        </pc:spChg>
      </pc:sldChg>
      <pc:sldChg chg="modSp new mod ord">
        <pc:chgData name="Polona Le Quesne Stabej" userId="9a3da78b-eb26-42b3-8962-8b2e1fe7ef27" providerId="ADAL" clId="{C0707E13-9084-4F27-9584-437A27E2DC42}" dt="2022-05-18T20:10:30.316" v="6187" actId="20577"/>
        <pc:sldMkLst>
          <pc:docMk/>
          <pc:sldMk cId="3543390855" sldId="362"/>
        </pc:sldMkLst>
        <pc:spChg chg="mod">
          <ac:chgData name="Polona Le Quesne Stabej" userId="9a3da78b-eb26-42b3-8962-8b2e1fe7ef27" providerId="ADAL" clId="{C0707E13-9084-4F27-9584-437A27E2DC42}" dt="2022-05-18T20:10:30.316" v="6187" actId="20577"/>
          <ac:spMkLst>
            <pc:docMk/>
            <pc:sldMk cId="3543390855" sldId="362"/>
            <ac:spMk id="2" creationId="{AFAECC0A-E78F-475F-A73B-E492906F5E9F}"/>
          </ac:spMkLst>
        </pc:spChg>
      </pc:sldChg>
      <pc:sldChg chg="modSp mod chgLayout">
        <pc:chgData name="Polona Le Quesne Stabej" userId="9a3da78b-eb26-42b3-8962-8b2e1fe7ef27" providerId="ADAL" clId="{C0707E13-9084-4F27-9584-437A27E2DC42}" dt="2022-05-24T00:34:06.926" v="11005" actId="1076"/>
        <pc:sldMkLst>
          <pc:docMk/>
          <pc:sldMk cId="3870555277" sldId="364"/>
        </pc:sldMkLst>
        <pc:spChg chg="mod ord">
          <ac:chgData name="Polona Le Quesne Stabej" userId="9a3da78b-eb26-42b3-8962-8b2e1fe7ef27" providerId="ADAL" clId="{C0707E13-9084-4F27-9584-437A27E2DC42}" dt="2022-05-24T00:34:06.926" v="11005" actId="1076"/>
          <ac:spMkLst>
            <pc:docMk/>
            <pc:sldMk cId="3870555277" sldId="364"/>
            <ac:spMk id="2" creationId="{AFAECC0A-E78F-475F-A73B-E492906F5E9F}"/>
          </ac:spMkLst>
        </pc:spChg>
        <pc:spChg chg="mod ord">
          <ac:chgData name="Polona Le Quesne Stabej" userId="9a3da78b-eb26-42b3-8962-8b2e1fe7ef27" providerId="ADAL" clId="{C0707E13-9084-4F27-9584-437A27E2DC42}" dt="2022-05-24T00:33:35.465" v="10972" actId="700"/>
          <ac:spMkLst>
            <pc:docMk/>
            <pc:sldMk cId="3870555277" sldId="364"/>
            <ac:spMk id="3" creationId="{75F6A5A4-95EA-42FA-8802-4C1647E60E79}"/>
          </ac:spMkLst>
        </pc:spChg>
      </pc:sldChg>
      <pc:sldChg chg="del">
        <pc:chgData name="Polona Le Quesne Stabej" userId="9a3da78b-eb26-42b3-8962-8b2e1fe7ef27" providerId="ADAL" clId="{C0707E13-9084-4F27-9584-437A27E2DC42}" dt="2022-05-24T00:18:25.022" v="10862" actId="47"/>
        <pc:sldMkLst>
          <pc:docMk/>
          <pc:sldMk cId="2573487411" sldId="365"/>
        </pc:sldMkLst>
      </pc:sldChg>
      <pc:sldChg chg="modSp del mod">
        <pc:chgData name="Polona Le Quesne Stabej" userId="9a3da78b-eb26-42b3-8962-8b2e1fe7ef27" providerId="ADAL" clId="{C0707E13-9084-4F27-9584-437A27E2DC42}" dt="2022-05-24T00:40:19.042" v="11067" actId="47"/>
        <pc:sldMkLst>
          <pc:docMk/>
          <pc:sldMk cId="3463013309" sldId="366"/>
        </pc:sldMkLst>
        <pc:graphicFrameChg chg="mod modGraphic">
          <ac:chgData name="Polona Le Quesne Stabej" userId="9a3da78b-eb26-42b3-8962-8b2e1fe7ef27" providerId="ADAL" clId="{C0707E13-9084-4F27-9584-437A27E2DC42}" dt="2022-05-23T03:00:51.205" v="6679" actId="20577"/>
          <ac:graphicFrameMkLst>
            <pc:docMk/>
            <pc:sldMk cId="3463013309" sldId="366"/>
            <ac:graphicFrameMk id="2" creationId="{76EB7489-CFA2-4CC6-B03A-C6108668BC4B}"/>
          </ac:graphicFrameMkLst>
        </pc:graphicFrameChg>
      </pc:sldChg>
      <pc:sldChg chg="addSp modSp del mod ord modAnim">
        <pc:chgData name="Polona Le Quesne Stabej" userId="9a3da78b-eb26-42b3-8962-8b2e1fe7ef27" providerId="ADAL" clId="{C0707E13-9084-4F27-9584-437A27E2DC42}" dt="2022-05-24T00:56:02.002" v="11085" actId="47"/>
        <pc:sldMkLst>
          <pc:docMk/>
          <pc:sldMk cId="200811852" sldId="367"/>
        </pc:sldMkLst>
        <pc:spChg chg="add mod">
          <ac:chgData name="Polona Le Quesne Stabej" userId="9a3da78b-eb26-42b3-8962-8b2e1fe7ef27" providerId="ADAL" clId="{C0707E13-9084-4F27-9584-437A27E2DC42}" dt="2022-05-23T01:51:52.766" v="6466" actId="207"/>
          <ac:spMkLst>
            <pc:docMk/>
            <pc:sldMk cId="200811852" sldId="367"/>
            <ac:spMk id="2" creationId="{2D74A29F-C11A-4AE7-9DC8-20ABDC01739F}"/>
          </ac:spMkLst>
        </pc:spChg>
        <pc:spChg chg="mod">
          <ac:chgData name="Polona Le Quesne Stabej" userId="9a3da78b-eb26-42b3-8962-8b2e1fe7ef27" providerId="ADAL" clId="{C0707E13-9084-4F27-9584-437A27E2DC42}" dt="2022-05-23T01:59:16.287" v="6475" actId="1076"/>
          <ac:spMkLst>
            <pc:docMk/>
            <pc:sldMk cId="200811852" sldId="367"/>
            <ac:spMk id="10" creationId="{CADF92E6-B6C4-42E1-93CC-D38642FFA3A4}"/>
          </ac:spMkLst>
        </pc:spChg>
        <pc:picChg chg="add mod">
          <ac:chgData name="Polona Le Quesne Stabej" userId="9a3da78b-eb26-42b3-8962-8b2e1fe7ef27" providerId="ADAL" clId="{C0707E13-9084-4F27-9584-437A27E2DC42}" dt="2022-05-23T01:59:24.428" v="6476" actId="207"/>
          <ac:picMkLst>
            <pc:docMk/>
            <pc:sldMk cId="200811852" sldId="367"/>
            <ac:picMk id="6" creationId="{A9AFAFBE-EF3D-4A54-9E77-6738AE47673F}"/>
          </ac:picMkLst>
        </pc:picChg>
      </pc:sldChg>
      <pc:sldChg chg="addSp modSp del mod ord">
        <pc:chgData name="Polona Le Quesne Stabej" userId="9a3da78b-eb26-42b3-8962-8b2e1fe7ef27" providerId="ADAL" clId="{C0707E13-9084-4F27-9584-437A27E2DC42}" dt="2022-05-24T00:19:05.184" v="10865" actId="47"/>
        <pc:sldMkLst>
          <pc:docMk/>
          <pc:sldMk cId="4143272733" sldId="368"/>
        </pc:sldMkLst>
        <pc:spChg chg="add mod">
          <ac:chgData name="Polona Le Quesne Stabej" userId="9a3da78b-eb26-42b3-8962-8b2e1fe7ef27" providerId="ADAL" clId="{C0707E13-9084-4F27-9584-437A27E2DC42}" dt="2022-05-24T00:09:00.830" v="10833" actId="13926"/>
          <ac:spMkLst>
            <pc:docMk/>
            <pc:sldMk cId="4143272733" sldId="368"/>
            <ac:spMk id="3" creationId="{8D487825-CC87-400C-B4AE-2FFA0E46545C}"/>
          </ac:spMkLst>
        </pc:spChg>
        <pc:graphicFrameChg chg="mod">
          <ac:chgData name="Polona Le Quesne Stabej" userId="9a3da78b-eb26-42b3-8962-8b2e1fe7ef27" providerId="ADAL" clId="{C0707E13-9084-4F27-9584-437A27E2DC42}" dt="2022-05-23T03:02:48.147" v="6684"/>
          <ac:graphicFrameMkLst>
            <pc:docMk/>
            <pc:sldMk cId="4143272733" sldId="368"/>
            <ac:graphicFrameMk id="2" creationId="{76EB7489-CFA2-4CC6-B03A-C6108668BC4B}"/>
          </ac:graphicFrameMkLst>
        </pc:graphicFrameChg>
      </pc:sldChg>
      <pc:sldChg chg="modSp del mod ord">
        <pc:chgData name="Polona Le Quesne Stabej" userId="9a3da78b-eb26-42b3-8962-8b2e1fe7ef27" providerId="ADAL" clId="{C0707E13-9084-4F27-9584-437A27E2DC42}" dt="2022-05-24T00:21:09.039" v="10893" actId="47"/>
        <pc:sldMkLst>
          <pc:docMk/>
          <pc:sldMk cId="2037282081" sldId="370"/>
        </pc:sldMkLst>
        <pc:graphicFrameChg chg="mod modGraphic">
          <ac:chgData name="Polona Le Quesne Stabej" userId="9a3da78b-eb26-42b3-8962-8b2e1fe7ef27" providerId="ADAL" clId="{C0707E13-9084-4F27-9584-437A27E2DC42}" dt="2022-05-23T10:18:51.817" v="7894" actId="14734"/>
          <ac:graphicFrameMkLst>
            <pc:docMk/>
            <pc:sldMk cId="2037282081" sldId="370"/>
            <ac:graphicFrameMk id="2" creationId="{76EB7489-CFA2-4CC6-B03A-C6108668BC4B}"/>
          </ac:graphicFrameMkLst>
        </pc:graphicFrameChg>
      </pc:sldChg>
      <pc:sldChg chg="addSp delSp modSp mod ord delAnim modAnim modNotesTx">
        <pc:chgData name="Polona Le Quesne Stabej" userId="9a3da78b-eb26-42b3-8962-8b2e1fe7ef27" providerId="ADAL" clId="{C0707E13-9084-4F27-9584-437A27E2DC42}" dt="2022-05-26T09:18:01.001" v="12832"/>
        <pc:sldMkLst>
          <pc:docMk/>
          <pc:sldMk cId="1728199447" sldId="371"/>
        </pc:sldMkLst>
        <pc:spChg chg="mod">
          <ac:chgData name="Polona Le Quesne Stabej" userId="9a3da78b-eb26-42b3-8962-8b2e1fe7ef27" providerId="ADAL" clId="{C0707E13-9084-4F27-9584-437A27E2DC42}" dt="2022-05-23T23:31:37.467" v="10245" actId="1076"/>
          <ac:spMkLst>
            <pc:docMk/>
            <pc:sldMk cId="1728199447" sldId="371"/>
            <ac:spMk id="3" creationId="{D1727DE6-65D5-4724-9C33-97810CEDB220}"/>
          </ac:spMkLst>
        </pc:spChg>
        <pc:spChg chg="add mod">
          <ac:chgData name="Polona Le Quesne Stabej" userId="9a3da78b-eb26-42b3-8962-8b2e1fe7ef27" providerId="ADAL" clId="{C0707E13-9084-4F27-9584-437A27E2DC42}" dt="2022-05-24T10:34:00.638" v="11504" actId="1076"/>
          <ac:spMkLst>
            <pc:docMk/>
            <pc:sldMk cId="1728199447" sldId="371"/>
            <ac:spMk id="16" creationId="{6A75085C-247D-4457-928F-57EBDB1B052C}"/>
          </ac:spMkLst>
        </pc:spChg>
        <pc:spChg chg="add mod topLvl">
          <ac:chgData name="Polona Le Quesne Stabej" userId="9a3da78b-eb26-42b3-8962-8b2e1fe7ef27" providerId="ADAL" clId="{C0707E13-9084-4F27-9584-437A27E2DC42}" dt="2022-05-24T10:33:53.776" v="11502" actId="1076"/>
          <ac:spMkLst>
            <pc:docMk/>
            <pc:sldMk cId="1728199447" sldId="371"/>
            <ac:spMk id="18" creationId="{0975D37C-5374-4DC9-ACD0-1F91AF264C09}"/>
          </ac:spMkLst>
        </pc:spChg>
        <pc:spChg chg="add del mod topLvl">
          <ac:chgData name="Polona Le Quesne Stabej" userId="9a3da78b-eb26-42b3-8962-8b2e1fe7ef27" providerId="ADAL" clId="{C0707E13-9084-4F27-9584-437A27E2DC42}" dt="2022-05-23T23:45:50.017" v="10484" actId="478"/>
          <ac:spMkLst>
            <pc:docMk/>
            <pc:sldMk cId="1728199447" sldId="371"/>
            <ac:spMk id="19" creationId="{A69A3F4A-6F00-432C-AF46-A9FCDDA683EC}"/>
          </ac:spMkLst>
        </pc:spChg>
        <pc:spChg chg="mod">
          <ac:chgData name="Polona Le Quesne Stabej" userId="9a3da78b-eb26-42b3-8962-8b2e1fe7ef27" providerId="ADAL" clId="{C0707E13-9084-4F27-9584-437A27E2DC42}" dt="2022-05-24T11:15:01.257" v="11557"/>
          <ac:spMkLst>
            <pc:docMk/>
            <pc:sldMk cId="1728199447" sldId="371"/>
            <ac:spMk id="20" creationId="{DE3CF7C0-B655-416D-9F8C-F9BED8F8F008}"/>
          </ac:spMkLst>
        </pc:spChg>
        <pc:spChg chg="add mod">
          <ac:chgData name="Polona Le Quesne Stabej" userId="9a3da78b-eb26-42b3-8962-8b2e1fe7ef27" providerId="ADAL" clId="{C0707E13-9084-4F27-9584-437A27E2DC42}" dt="2022-05-23T23:44:29.139" v="10471" actId="164"/>
          <ac:spMkLst>
            <pc:docMk/>
            <pc:sldMk cId="1728199447" sldId="371"/>
            <ac:spMk id="23" creationId="{8F896C55-E97C-444E-B4F5-2F30A96D1C9A}"/>
          </ac:spMkLst>
        </pc:spChg>
        <pc:spChg chg="mod">
          <ac:chgData name="Polona Le Quesne Stabej" userId="9a3da78b-eb26-42b3-8962-8b2e1fe7ef27" providerId="ADAL" clId="{C0707E13-9084-4F27-9584-437A27E2DC42}" dt="2022-05-24T11:15:01.257" v="11557"/>
          <ac:spMkLst>
            <pc:docMk/>
            <pc:sldMk cId="1728199447" sldId="371"/>
            <ac:spMk id="26" creationId="{34EA018B-2906-4832-A4B1-7557AEAA1D3A}"/>
          </ac:spMkLst>
        </pc:spChg>
        <pc:spChg chg="mod">
          <ac:chgData name="Polona Le Quesne Stabej" userId="9a3da78b-eb26-42b3-8962-8b2e1fe7ef27" providerId="ADAL" clId="{C0707E13-9084-4F27-9584-437A27E2DC42}" dt="2022-05-24T11:15:01.257" v="11557"/>
          <ac:spMkLst>
            <pc:docMk/>
            <pc:sldMk cId="1728199447" sldId="371"/>
            <ac:spMk id="29" creationId="{ECD1E51C-3C00-4AE7-BCAA-655873E0EE7C}"/>
          </ac:spMkLst>
        </pc:spChg>
        <pc:spChg chg="mod">
          <ac:chgData name="Polona Le Quesne Stabej" userId="9a3da78b-eb26-42b3-8962-8b2e1fe7ef27" providerId="ADAL" clId="{C0707E13-9084-4F27-9584-437A27E2DC42}" dt="2022-05-24T11:15:01.257" v="11557"/>
          <ac:spMkLst>
            <pc:docMk/>
            <pc:sldMk cId="1728199447" sldId="371"/>
            <ac:spMk id="30" creationId="{0694AE8B-8CF0-41AE-8D54-41365F9A85CE}"/>
          </ac:spMkLst>
        </pc:spChg>
        <pc:spChg chg="mod">
          <ac:chgData name="Polona Le Quesne Stabej" userId="9a3da78b-eb26-42b3-8962-8b2e1fe7ef27" providerId="ADAL" clId="{C0707E13-9084-4F27-9584-437A27E2DC42}" dt="2022-05-24T11:15:01.257" v="11557"/>
          <ac:spMkLst>
            <pc:docMk/>
            <pc:sldMk cId="1728199447" sldId="371"/>
            <ac:spMk id="31" creationId="{5A4D27A5-1F97-4BB1-A1F0-A7C6BDC1E475}"/>
          </ac:spMkLst>
        </pc:spChg>
        <pc:spChg chg="mod">
          <ac:chgData name="Polona Le Quesne Stabej" userId="9a3da78b-eb26-42b3-8962-8b2e1fe7ef27" providerId="ADAL" clId="{C0707E13-9084-4F27-9584-437A27E2DC42}" dt="2022-05-24T11:15:01.257" v="11557"/>
          <ac:spMkLst>
            <pc:docMk/>
            <pc:sldMk cId="1728199447" sldId="371"/>
            <ac:spMk id="32" creationId="{8F0422E2-1724-42F9-8E62-AAE3C69B0A7F}"/>
          </ac:spMkLst>
        </pc:spChg>
        <pc:grpChg chg="add mod">
          <ac:chgData name="Polona Le Quesne Stabej" userId="9a3da78b-eb26-42b3-8962-8b2e1fe7ef27" providerId="ADAL" clId="{C0707E13-9084-4F27-9584-437A27E2DC42}" dt="2022-05-24T11:15:06.369" v="11558" actId="1076"/>
          <ac:grpSpMkLst>
            <pc:docMk/>
            <pc:sldMk cId="1728199447" sldId="371"/>
            <ac:grpSpMk id="15" creationId="{E7BB0FDF-C454-4510-8C95-FB77DBAC385A}"/>
          </ac:grpSpMkLst>
        </pc:grpChg>
        <pc:grpChg chg="mod">
          <ac:chgData name="Polona Le Quesne Stabej" userId="9a3da78b-eb26-42b3-8962-8b2e1fe7ef27" providerId="ADAL" clId="{C0707E13-9084-4F27-9584-437A27E2DC42}" dt="2022-05-24T11:15:01.257" v="11557"/>
          <ac:grpSpMkLst>
            <pc:docMk/>
            <pc:sldMk cId="1728199447" sldId="371"/>
            <ac:grpSpMk id="19" creationId="{141EA80E-A736-45A1-B974-2CC194280048}"/>
          </ac:grpSpMkLst>
        </pc:grpChg>
        <pc:grpChg chg="add del mod">
          <ac:chgData name="Polona Le Quesne Stabej" userId="9a3da78b-eb26-42b3-8962-8b2e1fe7ef27" providerId="ADAL" clId="{C0707E13-9084-4F27-9584-437A27E2DC42}" dt="2022-05-23T23:45:50.017" v="10484" actId="478"/>
          <ac:grpSpMkLst>
            <pc:docMk/>
            <pc:sldMk cId="1728199447" sldId="371"/>
            <ac:grpSpMk id="20" creationId="{42626BC8-8C0F-494C-8C12-B6F093B68A3B}"/>
          </ac:grpSpMkLst>
        </pc:grpChg>
        <pc:grpChg chg="add del mod">
          <ac:chgData name="Polona Le Quesne Stabej" userId="9a3da78b-eb26-42b3-8962-8b2e1fe7ef27" providerId="ADAL" clId="{C0707E13-9084-4F27-9584-437A27E2DC42}" dt="2022-05-24T10:32:59.841" v="11494" actId="478"/>
          <ac:grpSpMkLst>
            <pc:docMk/>
            <pc:sldMk cId="1728199447" sldId="371"/>
            <ac:grpSpMk id="24" creationId="{889DB509-2621-4414-8BD6-618CF1DFC49F}"/>
          </ac:grpSpMkLst>
        </pc:grpChg>
        <pc:picChg chg="del mod">
          <ac:chgData name="Polona Le Quesne Stabej" userId="9a3da78b-eb26-42b3-8962-8b2e1fe7ef27" providerId="ADAL" clId="{C0707E13-9084-4F27-9584-437A27E2DC42}" dt="2022-05-23T23:33:00.740" v="10250" actId="478"/>
          <ac:picMkLst>
            <pc:docMk/>
            <pc:sldMk cId="1728199447" sldId="371"/>
            <ac:picMk id="4" creationId="{5EF67DB0-DD19-4377-A8D7-CD5B76FE0D6B}"/>
          </ac:picMkLst>
        </pc:picChg>
        <pc:picChg chg="add del mod">
          <ac:chgData name="Polona Le Quesne Stabej" userId="9a3da78b-eb26-42b3-8962-8b2e1fe7ef27" providerId="ADAL" clId="{C0707E13-9084-4F27-9584-437A27E2DC42}" dt="2022-05-24T11:15:00.368" v="11556" actId="478"/>
          <ac:picMkLst>
            <pc:docMk/>
            <pc:sldMk cId="1728199447" sldId="371"/>
            <ac:picMk id="4" creationId="{D81CD7C4-A3CA-47A1-9745-A700D28913D9}"/>
          </ac:picMkLst>
        </pc:picChg>
        <pc:picChg chg="add del mod">
          <ac:chgData name="Polona Le Quesne Stabej" userId="9a3da78b-eb26-42b3-8962-8b2e1fe7ef27" providerId="ADAL" clId="{C0707E13-9084-4F27-9584-437A27E2DC42}" dt="2022-05-23T23:30:57.726" v="10243" actId="478"/>
          <ac:picMkLst>
            <pc:docMk/>
            <pc:sldMk cId="1728199447" sldId="371"/>
            <ac:picMk id="5" creationId="{FBDAE3D9-52D7-4B24-95A0-800BF99160E4}"/>
          </ac:picMkLst>
        </pc:picChg>
        <pc:picChg chg="add mod">
          <ac:chgData name="Polona Le Quesne Stabej" userId="9a3da78b-eb26-42b3-8962-8b2e1fe7ef27" providerId="ADAL" clId="{C0707E13-9084-4F27-9584-437A27E2DC42}" dt="2022-05-24T10:33:44.136" v="11501" actId="1076"/>
          <ac:picMkLst>
            <pc:docMk/>
            <pc:sldMk cId="1728199447" sldId="371"/>
            <ac:picMk id="6" creationId="{81CBFED6-9B61-4989-A7A9-02CA903ADD23}"/>
          </ac:picMkLst>
        </pc:picChg>
        <pc:picChg chg="add mod">
          <ac:chgData name="Polona Le Quesne Stabej" userId="9a3da78b-eb26-42b3-8962-8b2e1fe7ef27" providerId="ADAL" clId="{C0707E13-9084-4F27-9584-437A27E2DC42}" dt="2022-05-24T10:33:53.776" v="11502" actId="1076"/>
          <ac:picMkLst>
            <pc:docMk/>
            <pc:sldMk cId="1728199447" sldId="371"/>
            <ac:picMk id="8" creationId="{B9D0B2DF-BFF8-4B4E-8CD9-B29C6D398A9D}"/>
          </ac:picMkLst>
        </pc:picChg>
        <pc:picChg chg="add del mod">
          <ac:chgData name="Polona Le Quesne Stabej" userId="9a3da78b-eb26-42b3-8962-8b2e1fe7ef27" providerId="ADAL" clId="{C0707E13-9084-4F27-9584-437A27E2DC42}" dt="2022-05-23T23:45:39.331" v="10482" actId="478"/>
          <ac:picMkLst>
            <pc:docMk/>
            <pc:sldMk cId="1728199447" sldId="371"/>
            <ac:picMk id="10" creationId="{A1428DB4-0229-437D-9E39-BAA7EC90867C}"/>
          </ac:picMkLst>
        </pc:picChg>
        <pc:picChg chg="add del mod">
          <ac:chgData name="Polona Le Quesne Stabej" userId="9a3da78b-eb26-42b3-8962-8b2e1fe7ef27" providerId="ADAL" clId="{C0707E13-9084-4F27-9584-437A27E2DC42}" dt="2022-05-23T23:45:38.518" v="10481" actId="478"/>
          <ac:picMkLst>
            <pc:docMk/>
            <pc:sldMk cId="1728199447" sldId="371"/>
            <ac:picMk id="13" creationId="{57B3AA2B-5006-4AF7-BEEE-20F4D1A12B83}"/>
          </ac:picMkLst>
        </pc:picChg>
        <pc:picChg chg="add del">
          <ac:chgData name="Polona Le Quesne Stabej" userId="9a3da78b-eb26-42b3-8962-8b2e1fe7ef27" providerId="ADAL" clId="{C0707E13-9084-4F27-9584-437A27E2DC42}" dt="2022-05-23T23:34:34.424" v="10262" actId="22"/>
          <ac:picMkLst>
            <pc:docMk/>
            <pc:sldMk cId="1728199447" sldId="371"/>
            <ac:picMk id="15" creationId="{F6F6B46B-95D7-442F-9216-2D3A11197C37}"/>
          </ac:picMkLst>
        </pc:picChg>
        <pc:picChg chg="add del mod">
          <ac:chgData name="Polona Le Quesne Stabej" userId="9a3da78b-eb26-42b3-8962-8b2e1fe7ef27" providerId="ADAL" clId="{C0707E13-9084-4F27-9584-437A27E2DC42}" dt="2022-05-23T23:46:06.668" v="10489" actId="1076"/>
          <ac:picMkLst>
            <pc:docMk/>
            <pc:sldMk cId="1728199447" sldId="371"/>
            <ac:picMk id="17" creationId="{8CA74AEA-6981-4013-86AF-C460371A2DA0}"/>
          </ac:picMkLst>
        </pc:picChg>
        <pc:picChg chg="add del mod">
          <ac:chgData name="Polona Le Quesne Stabej" userId="9a3da78b-eb26-42b3-8962-8b2e1fe7ef27" providerId="ADAL" clId="{C0707E13-9084-4F27-9584-437A27E2DC42}" dt="2022-05-24T10:32:55.511" v="11493" actId="478"/>
          <ac:picMkLst>
            <pc:docMk/>
            <pc:sldMk cId="1728199447" sldId="371"/>
            <ac:picMk id="21" creationId="{676713D3-5FCE-4828-8D5B-52D36D107311}"/>
          </ac:picMkLst>
        </pc:picChg>
        <pc:picChg chg="add mod">
          <ac:chgData name="Polona Le Quesne Stabej" userId="9a3da78b-eb26-42b3-8962-8b2e1fe7ef27" providerId="ADAL" clId="{C0707E13-9084-4F27-9584-437A27E2DC42}" dt="2022-05-23T23:44:29.139" v="10471" actId="164"/>
          <ac:picMkLst>
            <pc:docMk/>
            <pc:sldMk cId="1728199447" sldId="371"/>
            <ac:picMk id="22" creationId="{79A91763-B565-4C2A-9696-533F3E66860D}"/>
          </ac:picMkLst>
        </pc:picChg>
        <pc:picChg chg="mod">
          <ac:chgData name="Polona Le Quesne Stabej" userId="9a3da78b-eb26-42b3-8962-8b2e1fe7ef27" providerId="ADAL" clId="{C0707E13-9084-4F27-9584-437A27E2DC42}" dt="2022-05-24T11:15:01.257" v="11557"/>
          <ac:picMkLst>
            <pc:docMk/>
            <pc:sldMk cId="1728199447" sldId="371"/>
            <ac:picMk id="25" creationId="{13756D1B-35DB-41BC-828F-E00E8BEFD5B7}"/>
          </ac:picMkLst>
        </pc:picChg>
        <pc:picChg chg="mod">
          <ac:chgData name="Polona Le Quesne Stabej" userId="9a3da78b-eb26-42b3-8962-8b2e1fe7ef27" providerId="ADAL" clId="{C0707E13-9084-4F27-9584-437A27E2DC42}" dt="2022-05-24T11:15:01.257" v="11557"/>
          <ac:picMkLst>
            <pc:docMk/>
            <pc:sldMk cId="1728199447" sldId="371"/>
            <ac:picMk id="27" creationId="{A12D878A-9BF8-436E-BCEB-C732BC4B3BAF}"/>
          </ac:picMkLst>
        </pc:picChg>
        <pc:picChg chg="mod">
          <ac:chgData name="Polona Le Quesne Stabej" userId="9a3da78b-eb26-42b3-8962-8b2e1fe7ef27" providerId="ADAL" clId="{C0707E13-9084-4F27-9584-437A27E2DC42}" dt="2022-05-24T11:15:01.257" v="11557"/>
          <ac:picMkLst>
            <pc:docMk/>
            <pc:sldMk cId="1728199447" sldId="371"/>
            <ac:picMk id="28" creationId="{9B44297C-2A3A-411D-A94D-15C1FA8DB1E3}"/>
          </ac:picMkLst>
        </pc:picChg>
      </pc:sldChg>
      <pc:sldChg chg="addSp delSp modSp mod ord modAnim">
        <pc:chgData name="Polona Le Quesne Stabej" userId="9a3da78b-eb26-42b3-8962-8b2e1fe7ef27" providerId="ADAL" clId="{C0707E13-9084-4F27-9584-437A27E2DC42}" dt="2022-05-31T01:25:27.521" v="14681" actId="6549"/>
        <pc:sldMkLst>
          <pc:docMk/>
          <pc:sldMk cId="1991032361" sldId="374"/>
        </pc:sldMkLst>
        <pc:spChg chg="add mod">
          <ac:chgData name="Polona Le Quesne Stabej" userId="9a3da78b-eb26-42b3-8962-8b2e1fe7ef27" providerId="ADAL" clId="{C0707E13-9084-4F27-9584-437A27E2DC42}" dt="2022-05-26T01:56:15.145" v="11924" actId="1038"/>
          <ac:spMkLst>
            <pc:docMk/>
            <pc:sldMk cId="1991032361" sldId="374"/>
            <ac:spMk id="2" creationId="{9EA26BD4-71F1-4D59-81EA-F4E9B53A4FD5}"/>
          </ac:spMkLst>
        </pc:spChg>
        <pc:spChg chg="mod">
          <ac:chgData name="Polona Le Quesne Stabej" userId="9a3da78b-eb26-42b3-8962-8b2e1fe7ef27" providerId="ADAL" clId="{C0707E13-9084-4F27-9584-437A27E2DC42}" dt="2022-05-23T02:23:46.290" v="6494" actId="20577"/>
          <ac:spMkLst>
            <pc:docMk/>
            <pc:sldMk cId="1991032361" sldId="374"/>
            <ac:spMk id="14" creationId="{DAD4CFE1-844D-4F09-AFCF-97709855A811}"/>
          </ac:spMkLst>
        </pc:spChg>
        <pc:spChg chg="add mod">
          <ac:chgData name="Polona Le Quesne Stabej" userId="9a3da78b-eb26-42b3-8962-8b2e1fe7ef27" providerId="ADAL" clId="{C0707E13-9084-4F27-9584-437A27E2DC42}" dt="2022-05-26T08:51:37.572" v="12825" actId="1076"/>
          <ac:spMkLst>
            <pc:docMk/>
            <pc:sldMk cId="1991032361" sldId="374"/>
            <ac:spMk id="82" creationId="{B52901AD-82D5-4D30-82EF-F4397F6DE579}"/>
          </ac:spMkLst>
        </pc:spChg>
        <pc:spChg chg="add mod">
          <ac:chgData name="Polona Le Quesne Stabej" userId="9a3da78b-eb26-42b3-8962-8b2e1fe7ef27" providerId="ADAL" clId="{C0707E13-9084-4F27-9584-437A27E2DC42}" dt="2022-05-26T01:56:09.764" v="11918" actId="1076"/>
          <ac:spMkLst>
            <pc:docMk/>
            <pc:sldMk cId="1991032361" sldId="374"/>
            <ac:spMk id="87" creationId="{F280FA6B-7F2A-4A9A-931C-5702A50936AF}"/>
          </ac:spMkLst>
        </pc:spChg>
        <pc:spChg chg="mod">
          <ac:chgData name="Polona Le Quesne Stabej" userId="9a3da78b-eb26-42b3-8962-8b2e1fe7ef27" providerId="ADAL" clId="{C0707E13-9084-4F27-9584-437A27E2DC42}" dt="2022-05-26T08:47:22.737" v="12800" actId="1076"/>
          <ac:spMkLst>
            <pc:docMk/>
            <pc:sldMk cId="1991032361" sldId="374"/>
            <ac:spMk id="88" creationId="{F7BAD559-3896-42AA-82C3-6481B6CA108E}"/>
          </ac:spMkLst>
        </pc:spChg>
        <pc:spChg chg="mod">
          <ac:chgData name="Polona Le Quesne Stabej" userId="9a3da78b-eb26-42b3-8962-8b2e1fe7ef27" providerId="ADAL" clId="{C0707E13-9084-4F27-9584-437A27E2DC42}" dt="2022-05-23T02:46:43.843" v="6629" actId="20577"/>
          <ac:spMkLst>
            <pc:docMk/>
            <pc:sldMk cId="1991032361" sldId="374"/>
            <ac:spMk id="96" creationId="{BF3AE0E0-7810-4461-BBD1-3138584081A0}"/>
          </ac:spMkLst>
        </pc:spChg>
        <pc:spChg chg="mod">
          <ac:chgData name="Polona Le Quesne Stabej" userId="9a3da78b-eb26-42b3-8962-8b2e1fe7ef27" providerId="ADAL" clId="{C0707E13-9084-4F27-9584-437A27E2DC42}" dt="2022-05-23T02:23:42.799" v="6492" actId="20577"/>
          <ac:spMkLst>
            <pc:docMk/>
            <pc:sldMk cId="1991032361" sldId="374"/>
            <ac:spMk id="97" creationId="{16DB5C4D-C88B-421C-8535-D5C38136C2F0}"/>
          </ac:spMkLst>
        </pc:spChg>
        <pc:spChg chg="mod">
          <ac:chgData name="Polona Le Quesne Stabej" userId="9a3da78b-eb26-42b3-8962-8b2e1fe7ef27" providerId="ADAL" clId="{C0707E13-9084-4F27-9584-437A27E2DC42}" dt="2022-05-23T02:23:55.959" v="6498" actId="20577"/>
          <ac:spMkLst>
            <pc:docMk/>
            <pc:sldMk cId="1991032361" sldId="374"/>
            <ac:spMk id="98" creationId="{4091456D-4AA3-4087-B289-2C2B33A69C18}"/>
          </ac:spMkLst>
        </pc:spChg>
        <pc:spChg chg="add del mod">
          <ac:chgData name="Polona Le Quesne Stabej" userId="9a3da78b-eb26-42b3-8962-8b2e1fe7ef27" providerId="ADAL" clId="{C0707E13-9084-4F27-9584-437A27E2DC42}" dt="2022-05-23T02:55:33.980" v="6647" actId="478"/>
          <ac:spMkLst>
            <pc:docMk/>
            <pc:sldMk cId="1991032361" sldId="374"/>
            <ac:spMk id="99" creationId="{90CD9C71-4422-4F2A-BB56-70438399F198}"/>
          </ac:spMkLst>
        </pc:spChg>
        <pc:spChg chg="add mod">
          <ac:chgData name="Polona Le Quesne Stabej" userId="9a3da78b-eb26-42b3-8962-8b2e1fe7ef27" providerId="ADAL" clId="{C0707E13-9084-4F27-9584-437A27E2DC42}" dt="2022-05-26T01:56:18.322" v="11929" actId="1038"/>
          <ac:spMkLst>
            <pc:docMk/>
            <pc:sldMk cId="1991032361" sldId="374"/>
            <ac:spMk id="99" creationId="{945CA883-EE12-4E8A-A77B-18F810F1D2A0}"/>
          </ac:spMkLst>
        </pc:spChg>
        <pc:spChg chg="add del">
          <ac:chgData name="Polona Le Quesne Stabej" userId="9a3da78b-eb26-42b3-8962-8b2e1fe7ef27" providerId="ADAL" clId="{C0707E13-9084-4F27-9584-437A27E2DC42}" dt="2022-05-23T02:45:08.775" v="6600" actId="22"/>
          <ac:spMkLst>
            <pc:docMk/>
            <pc:sldMk cId="1991032361" sldId="374"/>
            <ac:spMk id="100" creationId="{45AA04A4-EBE6-4CF8-B4C6-936D85FC64A9}"/>
          </ac:spMkLst>
        </pc:spChg>
        <pc:spChg chg="add mod">
          <ac:chgData name="Polona Le Quesne Stabej" userId="9a3da78b-eb26-42b3-8962-8b2e1fe7ef27" providerId="ADAL" clId="{C0707E13-9084-4F27-9584-437A27E2DC42}" dt="2022-05-26T01:56:23.972" v="11934" actId="1038"/>
          <ac:spMkLst>
            <pc:docMk/>
            <pc:sldMk cId="1991032361" sldId="374"/>
            <ac:spMk id="100" creationId="{F03AAC49-2A64-4A39-86F0-7E16FE8B50A9}"/>
          </ac:spMkLst>
        </pc:spChg>
        <pc:spChg chg="mod">
          <ac:chgData name="Polona Le Quesne Stabej" userId="9a3da78b-eb26-42b3-8962-8b2e1fe7ef27" providerId="ADAL" clId="{C0707E13-9084-4F27-9584-437A27E2DC42}" dt="2022-05-23T02:23:52.617" v="6496" actId="20577"/>
          <ac:spMkLst>
            <pc:docMk/>
            <pc:sldMk cId="1991032361" sldId="374"/>
            <ac:spMk id="101" creationId="{2A0543FF-FA4E-4586-9F14-1C61972AA6FB}"/>
          </ac:spMkLst>
        </pc:spChg>
        <pc:spChg chg="mod">
          <ac:chgData name="Polona Le Quesne Stabej" userId="9a3da78b-eb26-42b3-8962-8b2e1fe7ef27" providerId="ADAL" clId="{C0707E13-9084-4F27-9584-437A27E2DC42}" dt="2022-05-23T02:24:06.009" v="6504" actId="20577"/>
          <ac:spMkLst>
            <pc:docMk/>
            <pc:sldMk cId="1991032361" sldId="374"/>
            <ac:spMk id="102" creationId="{1B890AB9-B638-4661-B7EF-559243D1B81C}"/>
          </ac:spMkLst>
        </pc:spChg>
        <pc:spChg chg="add mod">
          <ac:chgData name="Polona Le Quesne Stabej" userId="9a3da78b-eb26-42b3-8962-8b2e1fe7ef27" providerId="ADAL" clId="{C0707E13-9084-4F27-9584-437A27E2DC42}" dt="2022-05-23T02:46:27.667" v="6625" actId="1076"/>
          <ac:spMkLst>
            <pc:docMk/>
            <pc:sldMk cId="1991032361" sldId="374"/>
            <ac:spMk id="103" creationId="{75182322-8E9E-4B0D-A468-2A863BF4D2BB}"/>
          </ac:spMkLst>
        </pc:spChg>
        <pc:spChg chg="add mod">
          <ac:chgData name="Polona Le Quesne Stabej" userId="9a3da78b-eb26-42b3-8962-8b2e1fe7ef27" providerId="ADAL" clId="{C0707E13-9084-4F27-9584-437A27E2DC42}" dt="2022-05-31T01:25:27.521" v="14681" actId="6549"/>
          <ac:spMkLst>
            <pc:docMk/>
            <pc:sldMk cId="1991032361" sldId="374"/>
            <ac:spMk id="104" creationId="{A978460A-6A6E-4BCD-8878-923BC024F132}"/>
          </ac:spMkLst>
        </pc:spChg>
        <pc:spChg chg="del">
          <ac:chgData name="Polona Le Quesne Stabej" userId="9a3da78b-eb26-42b3-8962-8b2e1fe7ef27" providerId="ADAL" clId="{C0707E13-9084-4F27-9584-437A27E2DC42}" dt="2022-05-31T01:24:46.442" v="14657" actId="478"/>
          <ac:spMkLst>
            <pc:docMk/>
            <pc:sldMk cId="1991032361" sldId="374"/>
            <ac:spMk id="107" creationId="{6407EAA4-07CC-4905-ADCA-8D218EA7E575}"/>
          </ac:spMkLst>
        </pc:spChg>
        <pc:spChg chg="mod">
          <ac:chgData name="Polona Le Quesne Stabej" userId="9a3da78b-eb26-42b3-8962-8b2e1fe7ef27" providerId="ADAL" clId="{C0707E13-9084-4F27-9584-437A27E2DC42}" dt="2022-05-23T02:24:02.836" v="6502" actId="20577"/>
          <ac:spMkLst>
            <pc:docMk/>
            <pc:sldMk cId="1991032361" sldId="374"/>
            <ac:spMk id="135" creationId="{3C253FAE-3244-4838-843D-CFC6ADC518B1}"/>
          </ac:spMkLst>
        </pc:spChg>
        <pc:spChg chg="del">
          <ac:chgData name="Polona Le Quesne Stabej" userId="9a3da78b-eb26-42b3-8962-8b2e1fe7ef27" providerId="ADAL" clId="{C0707E13-9084-4F27-9584-437A27E2DC42}" dt="2022-05-26T01:53:36.558" v="11887" actId="478"/>
          <ac:spMkLst>
            <pc:docMk/>
            <pc:sldMk cId="1991032361" sldId="374"/>
            <ac:spMk id="681" creationId="{E8876455-53AC-4B60-B4B8-AB426AF57C7D}"/>
          </ac:spMkLst>
        </pc:spChg>
        <pc:spChg chg="del">
          <ac:chgData name="Polona Le Quesne Stabej" userId="9a3da78b-eb26-42b3-8962-8b2e1fe7ef27" providerId="ADAL" clId="{C0707E13-9084-4F27-9584-437A27E2DC42}" dt="2022-05-26T01:53:34.858" v="11886" actId="478"/>
          <ac:spMkLst>
            <pc:docMk/>
            <pc:sldMk cId="1991032361" sldId="374"/>
            <ac:spMk id="729" creationId="{1C46DF74-2F6D-42AF-925A-A5B1CCDCEFED}"/>
          </ac:spMkLst>
        </pc:spChg>
        <pc:spChg chg="del">
          <ac:chgData name="Polona Le Quesne Stabej" userId="9a3da78b-eb26-42b3-8962-8b2e1fe7ef27" providerId="ADAL" clId="{C0707E13-9084-4F27-9584-437A27E2DC42}" dt="2022-05-26T01:53:37.750" v="11888" actId="478"/>
          <ac:spMkLst>
            <pc:docMk/>
            <pc:sldMk cId="1991032361" sldId="374"/>
            <ac:spMk id="739" creationId="{C2FAB95C-6D3A-4FA6-8411-1225B53BD12C}"/>
          </ac:spMkLst>
        </pc:spChg>
        <pc:spChg chg="del">
          <ac:chgData name="Polona Le Quesne Stabej" userId="9a3da78b-eb26-42b3-8962-8b2e1fe7ef27" providerId="ADAL" clId="{C0707E13-9084-4F27-9584-437A27E2DC42}" dt="2022-05-26T01:53:38.933" v="11889" actId="478"/>
          <ac:spMkLst>
            <pc:docMk/>
            <pc:sldMk cId="1991032361" sldId="374"/>
            <ac:spMk id="740" creationId="{FADC2556-4FB3-43B4-B4DA-500E917697EC}"/>
          </ac:spMkLst>
        </pc:spChg>
        <pc:grpChg chg="del">
          <ac:chgData name="Polona Le Quesne Stabej" userId="9a3da78b-eb26-42b3-8962-8b2e1fe7ef27" providerId="ADAL" clId="{C0707E13-9084-4F27-9584-437A27E2DC42}" dt="2022-05-23T02:45:50.208" v="6617" actId="478"/>
          <ac:grpSpMkLst>
            <pc:docMk/>
            <pc:sldMk cId="1991032361" sldId="374"/>
            <ac:grpSpMk id="11" creationId="{44D8359A-0A8D-4B7E-8546-FDE0B1B4F30E}"/>
          </ac:grpSpMkLst>
        </pc:grpChg>
        <pc:grpChg chg="del">
          <ac:chgData name="Polona Le Quesne Stabej" userId="9a3da78b-eb26-42b3-8962-8b2e1fe7ef27" providerId="ADAL" clId="{C0707E13-9084-4F27-9584-437A27E2DC42}" dt="2022-05-26T08:55:35.571" v="12827" actId="478"/>
          <ac:grpSpMkLst>
            <pc:docMk/>
            <pc:sldMk cId="1991032361" sldId="374"/>
            <ac:grpSpMk id="63" creationId="{5DB3BC65-847C-4864-B739-F8865A155B09}"/>
          </ac:grpSpMkLst>
        </pc:grpChg>
        <pc:picChg chg="del">
          <ac:chgData name="Polona Le Quesne Stabej" userId="9a3da78b-eb26-42b3-8962-8b2e1fe7ef27" providerId="ADAL" clId="{C0707E13-9084-4F27-9584-437A27E2DC42}" dt="2022-05-23T02:45:04.637" v="6598" actId="478"/>
          <ac:picMkLst>
            <pc:docMk/>
            <pc:sldMk cId="1991032361" sldId="374"/>
            <ac:picMk id="87" creationId="{29000BAE-9535-41B1-A34A-97EC752162C1}"/>
          </ac:picMkLst>
        </pc:picChg>
        <pc:picChg chg="mod">
          <ac:chgData name="Polona Le Quesne Stabej" userId="9a3da78b-eb26-42b3-8962-8b2e1fe7ef27" providerId="ADAL" clId="{C0707E13-9084-4F27-9584-437A27E2DC42}" dt="2022-05-26T01:52:19.101" v="11879" actId="1076"/>
          <ac:picMkLst>
            <pc:docMk/>
            <pc:sldMk cId="1991032361" sldId="374"/>
            <ac:picMk id="272" creationId="{22E3DC2B-D3C9-40B2-B67C-EED8128E071C}"/>
          </ac:picMkLst>
        </pc:picChg>
        <pc:picChg chg="add mod">
          <ac:chgData name="Polona Le Quesne Stabej" userId="9a3da78b-eb26-42b3-8962-8b2e1fe7ef27" providerId="ADAL" clId="{C0707E13-9084-4F27-9584-437A27E2DC42}" dt="2022-05-26T01:57:09.333" v="11940" actId="1076"/>
          <ac:picMkLst>
            <pc:docMk/>
            <pc:sldMk cId="1991032361" sldId="374"/>
            <ac:picMk id="1026" creationId="{09637C37-EE40-4BDD-BE27-6A6AE1728947}"/>
          </ac:picMkLst>
        </pc:picChg>
      </pc:sldChg>
      <pc:sldChg chg="addSp delSp modSp mod ord modAnim">
        <pc:chgData name="Polona Le Quesne Stabej" userId="9a3da78b-eb26-42b3-8962-8b2e1fe7ef27" providerId="ADAL" clId="{C0707E13-9084-4F27-9584-437A27E2DC42}" dt="2022-05-26T01:59:20.889" v="11947"/>
        <pc:sldMkLst>
          <pc:docMk/>
          <pc:sldMk cId="886130306" sldId="375"/>
        </pc:sldMkLst>
        <pc:spChg chg="mod">
          <ac:chgData name="Polona Le Quesne Stabej" userId="9a3da78b-eb26-42b3-8962-8b2e1fe7ef27" providerId="ADAL" clId="{C0707E13-9084-4F27-9584-437A27E2DC42}" dt="2022-05-23T02:23:01.489" v="6482" actId="20577"/>
          <ac:spMkLst>
            <pc:docMk/>
            <pc:sldMk cId="886130306" sldId="375"/>
            <ac:spMk id="14" creationId="{DAD4CFE1-844D-4F09-AFCF-97709855A811}"/>
          </ac:spMkLst>
        </pc:spChg>
        <pc:spChg chg="mod">
          <ac:chgData name="Polona Le Quesne Stabej" userId="9a3da78b-eb26-42b3-8962-8b2e1fe7ef27" providerId="ADAL" clId="{C0707E13-9084-4F27-9584-437A27E2DC42}" dt="2022-05-23T03:21:29.696" v="6840" actId="1076"/>
          <ac:spMkLst>
            <pc:docMk/>
            <pc:sldMk cId="886130306" sldId="375"/>
            <ac:spMk id="96" creationId="{BF3AE0E0-7810-4461-BBD1-3138584081A0}"/>
          </ac:spMkLst>
        </pc:spChg>
        <pc:spChg chg="mod">
          <ac:chgData name="Polona Le Quesne Stabej" userId="9a3da78b-eb26-42b3-8962-8b2e1fe7ef27" providerId="ADAL" clId="{C0707E13-9084-4F27-9584-437A27E2DC42}" dt="2022-05-23T02:22:57.867" v="6480" actId="20577"/>
          <ac:spMkLst>
            <pc:docMk/>
            <pc:sldMk cId="886130306" sldId="375"/>
            <ac:spMk id="97" creationId="{16DB5C4D-C88B-421C-8535-D5C38136C2F0}"/>
          </ac:spMkLst>
        </pc:spChg>
        <pc:spChg chg="mod">
          <ac:chgData name="Polona Le Quesne Stabej" userId="9a3da78b-eb26-42b3-8962-8b2e1fe7ef27" providerId="ADAL" clId="{C0707E13-9084-4F27-9584-437A27E2DC42}" dt="2022-05-23T02:23:07.425" v="6486" actId="20577"/>
          <ac:spMkLst>
            <pc:docMk/>
            <pc:sldMk cId="886130306" sldId="375"/>
            <ac:spMk id="98" creationId="{4091456D-4AA3-4087-B289-2C2B33A69C18}"/>
          </ac:spMkLst>
        </pc:spChg>
        <pc:spChg chg="mod">
          <ac:chgData name="Polona Le Quesne Stabej" userId="9a3da78b-eb26-42b3-8962-8b2e1fe7ef27" providerId="ADAL" clId="{C0707E13-9084-4F27-9584-437A27E2DC42}" dt="2022-05-23T02:23:04.558" v="6484" actId="20577"/>
          <ac:spMkLst>
            <pc:docMk/>
            <pc:sldMk cId="886130306" sldId="375"/>
            <ac:spMk id="101" creationId="{2A0543FF-FA4E-4586-9F14-1C61972AA6FB}"/>
          </ac:spMkLst>
        </pc:spChg>
        <pc:spChg chg="mod">
          <ac:chgData name="Polona Le Quesne Stabej" userId="9a3da78b-eb26-42b3-8962-8b2e1fe7ef27" providerId="ADAL" clId="{C0707E13-9084-4F27-9584-437A27E2DC42}" dt="2022-05-23T02:23:13.169" v="6490" actId="20577"/>
          <ac:spMkLst>
            <pc:docMk/>
            <pc:sldMk cId="886130306" sldId="375"/>
            <ac:spMk id="102" creationId="{1B890AB9-B638-4661-B7EF-559243D1B81C}"/>
          </ac:spMkLst>
        </pc:spChg>
        <pc:spChg chg="mod">
          <ac:chgData name="Polona Le Quesne Stabej" userId="9a3da78b-eb26-42b3-8962-8b2e1fe7ef27" providerId="ADAL" clId="{C0707E13-9084-4F27-9584-437A27E2DC42}" dt="2022-05-26T01:59:12.294" v="11945" actId="1076"/>
          <ac:spMkLst>
            <pc:docMk/>
            <pc:sldMk cId="886130306" sldId="375"/>
            <ac:spMk id="106" creationId="{1BD9A8D3-24C8-413A-A5A3-CD1FB54C8D7B}"/>
          </ac:spMkLst>
        </pc:spChg>
        <pc:spChg chg="del mod">
          <ac:chgData name="Polona Le Quesne Stabej" userId="9a3da78b-eb26-42b3-8962-8b2e1fe7ef27" providerId="ADAL" clId="{C0707E13-9084-4F27-9584-437A27E2DC42}" dt="2022-05-23T02:56:40.450" v="6662" actId="478"/>
          <ac:spMkLst>
            <pc:docMk/>
            <pc:sldMk cId="886130306" sldId="375"/>
            <ac:spMk id="107" creationId="{6407EAA4-07CC-4905-ADCA-8D218EA7E575}"/>
          </ac:spMkLst>
        </pc:spChg>
        <pc:spChg chg="mod">
          <ac:chgData name="Polona Le Quesne Stabej" userId="9a3da78b-eb26-42b3-8962-8b2e1fe7ef27" providerId="ADAL" clId="{C0707E13-9084-4F27-9584-437A27E2DC42}" dt="2022-05-23T02:23:10.184" v="6488" actId="20577"/>
          <ac:spMkLst>
            <pc:docMk/>
            <pc:sldMk cId="886130306" sldId="375"/>
            <ac:spMk id="135" creationId="{3C253FAE-3244-4838-843D-CFC6ADC518B1}"/>
          </ac:spMkLst>
        </pc:spChg>
        <pc:spChg chg="add del mod">
          <ac:chgData name="Polona Le Quesne Stabej" userId="9a3da78b-eb26-42b3-8962-8b2e1fe7ef27" providerId="ADAL" clId="{C0707E13-9084-4F27-9584-437A27E2DC42}" dt="2022-05-23T02:55:37.782" v="6649" actId="478"/>
          <ac:spMkLst>
            <pc:docMk/>
            <pc:sldMk cId="886130306" sldId="375"/>
            <ac:spMk id="141" creationId="{493A7DB8-EF9A-41BA-A11F-31645076DA3F}"/>
          </ac:spMkLst>
        </pc:spChg>
        <pc:spChg chg="add mod">
          <ac:chgData name="Polona Le Quesne Stabej" userId="9a3da78b-eb26-42b3-8962-8b2e1fe7ef27" providerId="ADAL" clId="{C0707E13-9084-4F27-9584-437A27E2DC42}" dt="2022-05-23T02:55:38.258" v="6650"/>
          <ac:spMkLst>
            <pc:docMk/>
            <pc:sldMk cId="886130306" sldId="375"/>
            <ac:spMk id="142" creationId="{75CB68B6-074F-483C-95F8-25C2F5E3BC83}"/>
          </ac:spMkLst>
        </pc:spChg>
        <pc:spChg chg="add mod">
          <ac:chgData name="Polona Le Quesne Stabej" userId="9a3da78b-eb26-42b3-8962-8b2e1fe7ef27" providerId="ADAL" clId="{C0707E13-9084-4F27-9584-437A27E2DC42}" dt="2022-05-23T02:56:10.561" v="6655"/>
          <ac:spMkLst>
            <pc:docMk/>
            <pc:sldMk cId="886130306" sldId="375"/>
            <ac:spMk id="144" creationId="{A317902A-BD72-447A-A1E4-26452D576D80}"/>
          </ac:spMkLst>
        </pc:spChg>
        <pc:spChg chg="add mod">
          <ac:chgData name="Polona Le Quesne Stabej" userId="9a3da78b-eb26-42b3-8962-8b2e1fe7ef27" providerId="ADAL" clId="{C0707E13-9084-4F27-9584-437A27E2DC42}" dt="2022-05-26T01:59:15.143" v="11946" actId="1076"/>
          <ac:spMkLst>
            <pc:docMk/>
            <pc:sldMk cId="886130306" sldId="375"/>
            <ac:spMk id="145" creationId="{5360CC1C-BCEC-49F1-A54D-DCB429E86428}"/>
          </ac:spMkLst>
        </pc:spChg>
        <pc:spChg chg="del">
          <ac:chgData name="Polona Le Quesne Stabej" userId="9a3da78b-eb26-42b3-8962-8b2e1fe7ef27" providerId="ADAL" clId="{C0707E13-9084-4F27-9584-437A27E2DC42}" dt="2022-05-26T01:53:24.535" v="11883" actId="478"/>
          <ac:spMkLst>
            <pc:docMk/>
            <pc:sldMk cId="886130306" sldId="375"/>
            <ac:spMk id="681" creationId="{E8876455-53AC-4B60-B4B8-AB426AF57C7D}"/>
          </ac:spMkLst>
        </pc:spChg>
        <pc:spChg chg="del">
          <ac:chgData name="Polona Le Quesne Stabej" userId="9a3da78b-eb26-42b3-8962-8b2e1fe7ef27" providerId="ADAL" clId="{C0707E13-9084-4F27-9584-437A27E2DC42}" dt="2022-05-26T01:53:23.687" v="11882" actId="478"/>
          <ac:spMkLst>
            <pc:docMk/>
            <pc:sldMk cId="886130306" sldId="375"/>
            <ac:spMk id="729" creationId="{1C46DF74-2F6D-42AF-925A-A5B1CCDCEFED}"/>
          </ac:spMkLst>
        </pc:spChg>
        <pc:spChg chg="del">
          <ac:chgData name="Polona Le Quesne Stabej" userId="9a3da78b-eb26-42b3-8962-8b2e1fe7ef27" providerId="ADAL" clId="{C0707E13-9084-4F27-9584-437A27E2DC42}" dt="2022-05-26T01:53:27.583" v="11885" actId="478"/>
          <ac:spMkLst>
            <pc:docMk/>
            <pc:sldMk cId="886130306" sldId="375"/>
            <ac:spMk id="739" creationId="{C2FAB95C-6D3A-4FA6-8411-1225B53BD12C}"/>
          </ac:spMkLst>
        </pc:spChg>
        <pc:spChg chg="del">
          <ac:chgData name="Polona Le Quesne Stabej" userId="9a3da78b-eb26-42b3-8962-8b2e1fe7ef27" providerId="ADAL" clId="{C0707E13-9084-4F27-9584-437A27E2DC42}" dt="2022-05-26T01:53:26.830" v="11884" actId="478"/>
          <ac:spMkLst>
            <pc:docMk/>
            <pc:sldMk cId="886130306" sldId="375"/>
            <ac:spMk id="740" creationId="{FADC2556-4FB3-43B4-B4DA-500E917697EC}"/>
          </ac:spMkLst>
        </pc:spChg>
        <pc:grpChg chg="del">
          <ac:chgData name="Polona Le Quesne Stabej" userId="9a3da78b-eb26-42b3-8962-8b2e1fe7ef27" providerId="ADAL" clId="{C0707E13-9084-4F27-9584-437A27E2DC42}" dt="2022-05-23T02:56:01.939" v="6652" actId="478"/>
          <ac:grpSpMkLst>
            <pc:docMk/>
            <pc:sldMk cId="886130306" sldId="375"/>
            <ac:grpSpMk id="11" creationId="{44D8359A-0A8D-4B7E-8546-FDE0B1B4F30E}"/>
          </ac:grpSpMkLst>
        </pc:grpChg>
        <pc:grpChg chg="del">
          <ac:chgData name="Polona Le Quesne Stabej" userId="9a3da78b-eb26-42b3-8962-8b2e1fe7ef27" providerId="ADAL" clId="{C0707E13-9084-4F27-9584-437A27E2DC42}" dt="2022-05-23T02:56:29.017" v="6660" actId="478"/>
          <ac:grpSpMkLst>
            <pc:docMk/>
            <pc:sldMk cId="886130306" sldId="375"/>
            <ac:grpSpMk id="63" creationId="{5DB3BC65-847C-4864-B739-F8865A155B09}"/>
          </ac:grpSpMkLst>
        </pc:grpChg>
        <pc:grpChg chg="add mod">
          <ac:chgData name="Polona Le Quesne Stabej" userId="9a3da78b-eb26-42b3-8962-8b2e1fe7ef27" providerId="ADAL" clId="{C0707E13-9084-4F27-9584-437A27E2DC42}" dt="2022-05-26T01:59:02.375" v="11942" actId="1076"/>
          <ac:grpSpMkLst>
            <pc:docMk/>
            <pc:sldMk cId="886130306" sldId="375"/>
            <ac:grpSpMk id="104" creationId="{7C256A61-D2DD-4E3A-B15D-C632DB52FB0F}"/>
          </ac:grpSpMkLst>
        </pc:grpChg>
        <pc:picChg chg="del">
          <ac:chgData name="Polona Le Quesne Stabej" userId="9a3da78b-eb26-42b3-8962-8b2e1fe7ef27" providerId="ADAL" clId="{C0707E13-9084-4F27-9584-437A27E2DC42}" dt="2022-05-23T02:56:00.064" v="6651" actId="478"/>
          <ac:picMkLst>
            <pc:docMk/>
            <pc:sldMk cId="886130306" sldId="375"/>
            <ac:picMk id="87" creationId="{29000BAE-9535-41B1-A34A-97EC752162C1}"/>
          </ac:picMkLst>
        </pc:picChg>
        <pc:picChg chg="mod">
          <ac:chgData name="Polona Le Quesne Stabej" userId="9a3da78b-eb26-42b3-8962-8b2e1fe7ef27" providerId="ADAL" clId="{C0707E13-9084-4F27-9584-437A27E2DC42}" dt="2022-05-26T01:59:09.294" v="11944" actId="1076"/>
          <ac:picMkLst>
            <pc:docMk/>
            <pc:sldMk cId="886130306" sldId="375"/>
            <ac:picMk id="105" creationId="{7CC333B6-937D-4C8A-BF55-9F2A394A351C}"/>
          </ac:picMkLst>
        </pc:picChg>
        <pc:picChg chg="add mod">
          <ac:chgData name="Polona Le Quesne Stabej" userId="9a3da78b-eb26-42b3-8962-8b2e1fe7ef27" providerId="ADAL" clId="{C0707E13-9084-4F27-9584-437A27E2DC42}" dt="2022-05-26T01:53:19.582" v="11881" actId="14100"/>
          <ac:picMkLst>
            <pc:docMk/>
            <pc:sldMk cId="886130306" sldId="375"/>
            <ac:picMk id="143" creationId="{604C060A-F192-41E9-A89A-09D6F47085EC}"/>
          </ac:picMkLst>
        </pc:picChg>
        <pc:picChg chg="mod">
          <ac:chgData name="Polona Le Quesne Stabej" userId="9a3da78b-eb26-42b3-8962-8b2e1fe7ef27" providerId="ADAL" clId="{C0707E13-9084-4F27-9584-437A27E2DC42}" dt="2022-05-26T01:52:22.630" v="11880" actId="1076"/>
          <ac:picMkLst>
            <pc:docMk/>
            <pc:sldMk cId="886130306" sldId="375"/>
            <ac:picMk id="272" creationId="{22E3DC2B-D3C9-40B2-B67C-EED8128E071C}"/>
          </ac:picMkLst>
        </pc:picChg>
      </pc:sldChg>
      <pc:sldChg chg="addSp delSp modSp mod ord delAnim modAnim modNotesTx">
        <pc:chgData name="Polona Le Quesne Stabej" userId="9a3da78b-eb26-42b3-8962-8b2e1fe7ef27" providerId="ADAL" clId="{C0707E13-9084-4F27-9584-437A27E2DC42}" dt="2022-05-26T11:41:02.424" v="14235"/>
        <pc:sldMkLst>
          <pc:docMk/>
          <pc:sldMk cId="1024467310" sldId="376"/>
        </pc:sldMkLst>
        <pc:spChg chg="mod">
          <ac:chgData name="Polona Le Quesne Stabej" userId="9a3da78b-eb26-42b3-8962-8b2e1fe7ef27" providerId="ADAL" clId="{C0707E13-9084-4F27-9584-437A27E2DC42}" dt="2022-05-26T10:52:54.362" v="13723" actId="20577"/>
          <ac:spMkLst>
            <pc:docMk/>
            <pc:sldMk cId="1024467310" sldId="376"/>
            <ac:spMk id="2" creationId="{809135CC-F35D-4456-BCCD-2E0E984A31F2}"/>
          </ac:spMkLst>
        </pc:spChg>
        <pc:spChg chg="add del mod">
          <ac:chgData name="Polona Le Quesne Stabej" userId="9a3da78b-eb26-42b3-8962-8b2e1fe7ef27" providerId="ADAL" clId="{C0707E13-9084-4F27-9584-437A27E2DC42}" dt="2022-05-26T11:05:31.061" v="13925" actId="478"/>
          <ac:spMkLst>
            <pc:docMk/>
            <pc:sldMk cId="1024467310" sldId="376"/>
            <ac:spMk id="5" creationId="{5052A055-9504-4CC6-91EA-304C3FCAD2DA}"/>
          </ac:spMkLst>
        </pc:spChg>
        <pc:spChg chg="del">
          <ac:chgData name="Polona Le Quesne Stabej" userId="9a3da78b-eb26-42b3-8962-8b2e1fe7ef27" providerId="ADAL" clId="{C0707E13-9084-4F27-9584-437A27E2DC42}" dt="2022-05-24T00:20:23.742" v="10874" actId="478"/>
          <ac:spMkLst>
            <pc:docMk/>
            <pc:sldMk cId="1024467310" sldId="376"/>
            <ac:spMk id="5" creationId="{E90DACBF-81A2-4C18-A4AE-28D60CFD5FEA}"/>
          </ac:spMkLst>
        </pc:spChg>
        <pc:spChg chg="del">
          <ac:chgData name="Polona Le Quesne Stabej" userId="9a3da78b-eb26-42b3-8962-8b2e1fe7ef27" providerId="ADAL" clId="{C0707E13-9084-4F27-9584-437A27E2DC42}" dt="2022-05-24T00:20:26.213" v="10876" actId="478"/>
          <ac:spMkLst>
            <pc:docMk/>
            <pc:sldMk cId="1024467310" sldId="376"/>
            <ac:spMk id="6" creationId="{23322B1D-BF82-469E-940D-53BF425500DE}"/>
          </ac:spMkLst>
        </pc:spChg>
        <pc:spChg chg="del">
          <ac:chgData name="Polona Le Quesne Stabej" userId="9a3da78b-eb26-42b3-8962-8b2e1fe7ef27" providerId="ADAL" clId="{C0707E13-9084-4F27-9584-437A27E2DC42}" dt="2022-05-24T00:20:31.804" v="10881" actId="478"/>
          <ac:spMkLst>
            <pc:docMk/>
            <pc:sldMk cId="1024467310" sldId="376"/>
            <ac:spMk id="8" creationId="{E308E15B-2813-4A99-948D-A1CC648C3786}"/>
          </ac:spMkLst>
        </pc:spChg>
        <pc:spChg chg="del">
          <ac:chgData name="Polona Le Quesne Stabej" userId="9a3da78b-eb26-42b3-8962-8b2e1fe7ef27" providerId="ADAL" clId="{C0707E13-9084-4F27-9584-437A27E2DC42}" dt="2022-05-24T00:20:26.941" v="10877" actId="478"/>
          <ac:spMkLst>
            <pc:docMk/>
            <pc:sldMk cId="1024467310" sldId="376"/>
            <ac:spMk id="9" creationId="{71EBB3F9-2200-4272-8340-85CE541AD42C}"/>
          </ac:spMkLst>
        </pc:spChg>
        <pc:spChg chg="mod">
          <ac:chgData name="Polona Le Quesne Stabej" userId="9a3da78b-eb26-42b3-8962-8b2e1fe7ef27" providerId="ADAL" clId="{C0707E13-9084-4F27-9584-437A27E2DC42}" dt="2022-05-26T10:52:49.450" v="13722" actId="20577"/>
          <ac:spMkLst>
            <pc:docMk/>
            <pc:sldMk cId="1024467310" sldId="376"/>
            <ac:spMk id="10" creationId="{580D6DC0-88C4-4B7D-BA82-047BB97B0C1A}"/>
          </ac:spMkLst>
        </pc:spChg>
        <pc:spChg chg="add del mod">
          <ac:chgData name="Polona Le Quesne Stabej" userId="9a3da78b-eb26-42b3-8962-8b2e1fe7ef27" providerId="ADAL" clId="{C0707E13-9084-4F27-9584-437A27E2DC42}" dt="2022-05-26T11:06:39.625" v="13942"/>
          <ac:spMkLst>
            <pc:docMk/>
            <pc:sldMk cId="1024467310" sldId="376"/>
            <ac:spMk id="12" creationId="{9BEA2AB2-0FC5-4B33-BACF-89D22B4DEECF}"/>
          </ac:spMkLst>
        </pc:spChg>
        <pc:spChg chg="mod">
          <ac:chgData name="Polona Le Quesne Stabej" userId="9a3da78b-eb26-42b3-8962-8b2e1fe7ef27" providerId="ADAL" clId="{C0707E13-9084-4F27-9584-437A27E2DC42}" dt="2022-05-26T10:52:59.303" v="13724" actId="1076"/>
          <ac:spMkLst>
            <pc:docMk/>
            <pc:sldMk cId="1024467310" sldId="376"/>
            <ac:spMk id="14" creationId="{7CBC92BA-746F-40A6-97FF-1B648C70E89F}"/>
          </ac:spMkLst>
        </pc:spChg>
        <pc:spChg chg="mod">
          <ac:chgData name="Polona Le Quesne Stabej" userId="9a3da78b-eb26-42b3-8962-8b2e1fe7ef27" providerId="ADAL" clId="{C0707E13-9084-4F27-9584-437A27E2DC42}" dt="2022-05-26T11:22:11.841" v="14166" actId="1076"/>
          <ac:spMkLst>
            <pc:docMk/>
            <pc:sldMk cId="1024467310" sldId="376"/>
            <ac:spMk id="27" creationId="{2E46E038-779E-41DD-9B9E-01F347F47CB8}"/>
          </ac:spMkLst>
        </pc:spChg>
        <pc:spChg chg="del">
          <ac:chgData name="Polona Le Quesne Stabej" userId="9a3da78b-eb26-42b3-8962-8b2e1fe7ef27" providerId="ADAL" clId="{C0707E13-9084-4F27-9584-437A27E2DC42}" dt="2022-05-26T10:57:12.313" v="13742" actId="478"/>
          <ac:spMkLst>
            <pc:docMk/>
            <pc:sldMk cId="1024467310" sldId="376"/>
            <ac:spMk id="29" creationId="{2BD83B79-0DD2-4CD6-ADA8-2F5910B77E6E}"/>
          </ac:spMkLst>
        </pc:spChg>
        <pc:spChg chg="mod">
          <ac:chgData name="Polona Le Quesne Stabej" userId="9a3da78b-eb26-42b3-8962-8b2e1fe7ef27" providerId="ADAL" clId="{C0707E13-9084-4F27-9584-437A27E2DC42}" dt="2022-05-26T10:53:19.134" v="13731" actId="1076"/>
          <ac:spMkLst>
            <pc:docMk/>
            <pc:sldMk cId="1024467310" sldId="376"/>
            <ac:spMk id="31" creationId="{480E3CA4-D607-4BC7-9CBA-13D976E98CEA}"/>
          </ac:spMkLst>
        </pc:spChg>
        <pc:spChg chg="del">
          <ac:chgData name="Polona Le Quesne Stabej" userId="9a3da78b-eb26-42b3-8962-8b2e1fe7ef27" providerId="ADAL" clId="{C0707E13-9084-4F27-9584-437A27E2DC42}" dt="2022-05-26T11:01:40.342" v="13846" actId="478"/>
          <ac:spMkLst>
            <pc:docMk/>
            <pc:sldMk cId="1024467310" sldId="376"/>
            <ac:spMk id="34" creationId="{C099CDAC-1DDC-4C02-9C0A-6B0A9CC0EEA5}"/>
          </ac:spMkLst>
        </pc:spChg>
        <pc:spChg chg="mod topLvl">
          <ac:chgData name="Polona Le Quesne Stabej" userId="9a3da78b-eb26-42b3-8962-8b2e1fe7ef27" providerId="ADAL" clId="{C0707E13-9084-4F27-9584-437A27E2DC42}" dt="2022-05-26T10:59:02.212" v="13784" actId="165"/>
          <ac:spMkLst>
            <pc:docMk/>
            <pc:sldMk cId="1024467310" sldId="376"/>
            <ac:spMk id="42" creationId="{4E3C4219-4394-4977-8B34-F5F001DF90E7}"/>
          </ac:spMkLst>
        </pc:spChg>
        <pc:spChg chg="mod">
          <ac:chgData name="Polona Le Quesne Stabej" userId="9a3da78b-eb26-42b3-8962-8b2e1fe7ef27" providerId="ADAL" clId="{C0707E13-9084-4F27-9584-437A27E2DC42}" dt="2022-05-26T11:20:01.250" v="14117" actId="1076"/>
          <ac:spMkLst>
            <pc:docMk/>
            <pc:sldMk cId="1024467310" sldId="376"/>
            <ac:spMk id="64" creationId="{48115550-DF38-4356-AD82-07844C1A5BEF}"/>
          </ac:spMkLst>
        </pc:spChg>
        <pc:spChg chg="del">
          <ac:chgData name="Polona Le Quesne Stabej" userId="9a3da78b-eb26-42b3-8962-8b2e1fe7ef27" providerId="ADAL" clId="{C0707E13-9084-4F27-9584-437A27E2DC42}" dt="2022-05-26T10:57:15.718" v="13744" actId="478"/>
          <ac:spMkLst>
            <pc:docMk/>
            <pc:sldMk cId="1024467310" sldId="376"/>
            <ac:spMk id="79" creationId="{79C8636C-B2CC-4E65-B11A-2694501F6F00}"/>
          </ac:spMkLst>
        </pc:spChg>
        <pc:spChg chg="add del mod">
          <ac:chgData name="Polona Le Quesne Stabej" userId="9a3da78b-eb26-42b3-8962-8b2e1fe7ef27" providerId="ADAL" clId="{C0707E13-9084-4F27-9584-437A27E2DC42}" dt="2022-05-26T10:59:32.438" v="13791" actId="478"/>
          <ac:spMkLst>
            <pc:docMk/>
            <pc:sldMk cId="1024467310" sldId="376"/>
            <ac:spMk id="81" creationId="{7A0547FB-47EC-4569-8C1A-CE1F25C43A1A}"/>
          </ac:spMkLst>
        </pc:spChg>
        <pc:spChg chg="add mod">
          <ac:chgData name="Polona Le Quesne Stabej" userId="9a3da78b-eb26-42b3-8962-8b2e1fe7ef27" providerId="ADAL" clId="{C0707E13-9084-4F27-9584-437A27E2DC42}" dt="2022-05-26T10:59:47.886" v="13802" actId="20577"/>
          <ac:spMkLst>
            <pc:docMk/>
            <pc:sldMk cId="1024467310" sldId="376"/>
            <ac:spMk id="82" creationId="{3508EDEE-3642-4D8B-993E-49DD9D513ABE}"/>
          </ac:spMkLst>
        </pc:spChg>
        <pc:spChg chg="mod">
          <ac:chgData name="Polona Le Quesne Stabej" userId="9a3da78b-eb26-42b3-8962-8b2e1fe7ef27" providerId="ADAL" clId="{C0707E13-9084-4F27-9584-437A27E2DC42}" dt="2022-05-26T11:17:46.655" v="14094" actId="13926"/>
          <ac:spMkLst>
            <pc:docMk/>
            <pc:sldMk cId="1024467310" sldId="376"/>
            <ac:spMk id="83" creationId="{50936F77-C11E-4808-AA2F-B61777A9D15F}"/>
          </ac:spMkLst>
        </pc:spChg>
        <pc:spChg chg="add mod">
          <ac:chgData name="Polona Le Quesne Stabej" userId="9a3da78b-eb26-42b3-8962-8b2e1fe7ef27" providerId="ADAL" clId="{C0707E13-9084-4F27-9584-437A27E2DC42}" dt="2022-05-26T10:59:56.117" v="13806" actId="20577"/>
          <ac:spMkLst>
            <pc:docMk/>
            <pc:sldMk cId="1024467310" sldId="376"/>
            <ac:spMk id="84" creationId="{4BB41E10-AE59-4B84-8DFB-384F6C25C7FE}"/>
          </ac:spMkLst>
        </pc:spChg>
        <pc:spChg chg="del">
          <ac:chgData name="Polona Le Quesne Stabej" userId="9a3da78b-eb26-42b3-8962-8b2e1fe7ef27" providerId="ADAL" clId="{C0707E13-9084-4F27-9584-437A27E2DC42}" dt="2022-05-26T10:57:20.140" v="13746" actId="478"/>
          <ac:spMkLst>
            <pc:docMk/>
            <pc:sldMk cId="1024467310" sldId="376"/>
            <ac:spMk id="86" creationId="{2072A227-DB67-4DDD-B261-C3C169913713}"/>
          </ac:spMkLst>
        </pc:spChg>
        <pc:spChg chg="add del mod">
          <ac:chgData name="Polona Le Quesne Stabej" userId="9a3da78b-eb26-42b3-8962-8b2e1fe7ef27" providerId="ADAL" clId="{C0707E13-9084-4F27-9584-437A27E2DC42}" dt="2022-05-26T11:00:04.218" v="13809" actId="478"/>
          <ac:spMkLst>
            <pc:docMk/>
            <pc:sldMk cId="1024467310" sldId="376"/>
            <ac:spMk id="87" creationId="{B8428480-755D-4075-A0CF-447461DCCAB7}"/>
          </ac:spMkLst>
        </pc:spChg>
        <pc:spChg chg="add mod">
          <ac:chgData name="Polona Le Quesne Stabej" userId="9a3da78b-eb26-42b3-8962-8b2e1fe7ef27" providerId="ADAL" clId="{C0707E13-9084-4F27-9584-437A27E2DC42}" dt="2022-05-26T11:01:33.081" v="13845" actId="20577"/>
          <ac:spMkLst>
            <pc:docMk/>
            <pc:sldMk cId="1024467310" sldId="376"/>
            <ac:spMk id="88" creationId="{96B8E5B6-610E-485C-BBF4-82C4851C7756}"/>
          </ac:spMkLst>
        </pc:spChg>
        <pc:spChg chg="add del mod">
          <ac:chgData name="Polona Le Quesne Stabej" userId="9a3da78b-eb26-42b3-8962-8b2e1fe7ef27" providerId="ADAL" clId="{C0707E13-9084-4F27-9584-437A27E2DC42}" dt="2022-05-26T11:02:59.838" v="13855" actId="478"/>
          <ac:spMkLst>
            <pc:docMk/>
            <pc:sldMk cId="1024467310" sldId="376"/>
            <ac:spMk id="89" creationId="{5826DA29-6B60-484A-B638-3545E6564A0B}"/>
          </ac:spMkLst>
        </pc:spChg>
        <pc:spChg chg="mod">
          <ac:chgData name="Polona Le Quesne Stabej" userId="9a3da78b-eb26-42b3-8962-8b2e1fe7ef27" providerId="ADAL" clId="{C0707E13-9084-4F27-9584-437A27E2DC42}" dt="2022-05-26T11:01:26.246" v="13841" actId="14100"/>
          <ac:spMkLst>
            <pc:docMk/>
            <pc:sldMk cId="1024467310" sldId="376"/>
            <ac:spMk id="91" creationId="{16547CF0-6B22-42B3-A35D-EB38C17F4AFD}"/>
          </ac:spMkLst>
        </pc:spChg>
        <pc:spChg chg="add del mod">
          <ac:chgData name="Polona Le Quesne Stabej" userId="9a3da78b-eb26-42b3-8962-8b2e1fe7ef27" providerId="ADAL" clId="{C0707E13-9084-4F27-9584-437A27E2DC42}" dt="2022-05-26T11:15:44.228" v="14074"/>
          <ac:spMkLst>
            <pc:docMk/>
            <pc:sldMk cId="1024467310" sldId="376"/>
            <ac:spMk id="95" creationId="{F13962AE-2BA7-426B-BDAF-0ACD5F612974}"/>
          </ac:spMkLst>
        </pc:spChg>
        <pc:spChg chg="add del mod">
          <ac:chgData name="Polona Le Quesne Stabej" userId="9a3da78b-eb26-42b3-8962-8b2e1fe7ef27" providerId="ADAL" clId="{C0707E13-9084-4F27-9584-437A27E2DC42}" dt="2022-05-26T11:15:58.902" v="14079" actId="21"/>
          <ac:spMkLst>
            <pc:docMk/>
            <pc:sldMk cId="1024467310" sldId="376"/>
            <ac:spMk id="97" creationId="{409AC118-23A8-4D11-B556-9E12DF64C786}"/>
          </ac:spMkLst>
        </pc:spChg>
        <pc:spChg chg="add mod">
          <ac:chgData name="Polona Le Quesne Stabej" userId="9a3da78b-eb26-42b3-8962-8b2e1fe7ef27" providerId="ADAL" clId="{C0707E13-9084-4F27-9584-437A27E2DC42}" dt="2022-05-26T11:22:08.896" v="14165" actId="1076"/>
          <ac:spMkLst>
            <pc:docMk/>
            <pc:sldMk cId="1024467310" sldId="376"/>
            <ac:spMk id="98" creationId="{C7506E70-A4F9-460A-80F7-C1771483BA22}"/>
          </ac:spMkLst>
        </pc:spChg>
        <pc:spChg chg="mod">
          <ac:chgData name="Polona Le Quesne Stabej" userId="9a3da78b-eb26-42b3-8962-8b2e1fe7ef27" providerId="ADAL" clId="{C0707E13-9084-4F27-9584-437A27E2DC42}" dt="2022-05-24T00:20:28.123" v="10878" actId="6549"/>
          <ac:spMkLst>
            <pc:docMk/>
            <pc:sldMk cId="1024467310" sldId="376"/>
            <ac:spMk id="101" creationId="{D5057152-9220-47B0-BB4F-9F7AD641D00F}"/>
          </ac:spMkLst>
        </pc:spChg>
        <pc:spChg chg="mod">
          <ac:chgData name="Polona Le Quesne Stabej" userId="9a3da78b-eb26-42b3-8962-8b2e1fe7ef27" providerId="ADAL" clId="{C0707E13-9084-4F27-9584-437A27E2DC42}" dt="2022-05-26T11:21:15.913" v="14142" actId="14100"/>
          <ac:spMkLst>
            <pc:docMk/>
            <pc:sldMk cId="1024467310" sldId="376"/>
            <ac:spMk id="103" creationId="{BFE2EEF1-492F-4B77-99FB-3887B097B741}"/>
          </ac:spMkLst>
        </pc:spChg>
        <pc:spChg chg="mod">
          <ac:chgData name="Polona Le Quesne Stabej" userId="9a3da78b-eb26-42b3-8962-8b2e1fe7ef27" providerId="ADAL" clId="{C0707E13-9084-4F27-9584-437A27E2DC42}" dt="2022-05-26T10:58:49.981" v="13782" actId="1076"/>
          <ac:spMkLst>
            <pc:docMk/>
            <pc:sldMk cId="1024467310" sldId="376"/>
            <ac:spMk id="109" creationId="{C1322D59-F1C0-4A33-AFB3-2F41140531C4}"/>
          </ac:spMkLst>
        </pc:spChg>
        <pc:spChg chg="mod">
          <ac:chgData name="Polona Le Quesne Stabej" userId="9a3da78b-eb26-42b3-8962-8b2e1fe7ef27" providerId="ADAL" clId="{C0707E13-9084-4F27-9584-437A27E2DC42}" dt="2022-05-26T11:20:18.697" v="14126" actId="1076"/>
          <ac:spMkLst>
            <pc:docMk/>
            <pc:sldMk cId="1024467310" sldId="376"/>
            <ac:spMk id="113" creationId="{4117317E-7D94-4C0D-B378-96461180B77A}"/>
          </ac:spMkLst>
        </pc:spChg>
        <pc:spChg chg="mod">
          <ac:chgData name="Polona Le Quesne Stabej" userId="9a3da78b-eb26-42b3-8962-8b2e1fe7ef27" providerId="ADAL" clId="{C0707E13-9084-4F27-9584-437A27E2DC42}" dt="2022-05-26T11:20:40.274" v="14129" actId="1076"/>
          <ac:spMkLst>
            <pc:docMk/>
            <pc:sldMk cId="1024467310" sldId="376"/>
            <ac:spMk id="114" creationId="{211CDDDE-8405-416A-A7EB-7F93E2C6B5F0}"/>
          </ac:spMkLst>
        </pc:spChg>
        <pc:spChg chg="mod">
          <ac:chgData name="Polona Le Quesne Stabej" userId="9a3da78b-eb26-42b3-8962-8b2e1fe7ef27" providerId="ADAL" clId="{C0707E13-9084-4F27-9584-437A27E2DC42}" dt="2022-05-26T11:21:18.703" v="14143" actId="1076"/>
          <ac:spMkLst>
            <pc:docMk/>
            <pc:sldMk cId="1024467310" sldId="376"/>
            <ac:spMk id="122" creationId="{45875B27-4F38-4773-9CAE-EF28D207188C}"/>
          </ac:spMkLst>
        </pc:spChg>
        <pc:spChg chg="del">
          <ac:chgData name="Polona Le Quesne Stabej" userId="9a3da78b-eb26-42b3-8962-8b2e1fe7ef27" providerId="ADAL" clId="{C0707E13-9084-4F27-9584-437A27E2DC42}" dt="2022-05-26T10:56:49.322" v="13740" actId="478"/>
          <ac:spMkLst>
            <pc:docMk/>
            <pc:sldMk cId="1024467310" sldId="376"/>
            <ac:spMk id="171" creationId="{49ED4927-5A9D-48C1-ADE4-EED3B19C1A53}"/>
          </ac:spMkLst>
        </pc:spChg>
        <pc:spChg chg="mod">
          <ac:chgData name="Polona Le Quesne Stabej" userId="9a3da78b-eb26-42b3-8962-8b2e1fe7ef27" providerId="ADAL" clId="{C0707E13-9084-4F27-9584-437A27E2DC42}" dt="2022-05-26T10:56:44.876" v="13739" actId="20577"/>
          <ac:spMkLst>
            <pc:docMk/>
            <pc:sldMk cId="1024467310" sldId="376"/>
            <ac:spMk id="172" creationId="{8965AA1E-8488-4D6A-B370-0F5A8DD80A07}"/>
          </ac:spMkLst>
        </pc:spChg>
        <pc:spChg chg="mod">
          <ac:chgData name="Polona Le Quesne Stabej" userId="9a3da78b-eb26-42b3-8962-8b2e1fe7ef27" providerId="ADAL" clId="{C0707E13-9084-4F27-9584-437A27E2DC42}" dt="2022-05-26T11:21:52.758" v="14162" actId="1076"/>
          <ac:spMkLst>
            <pc:docMk/>
            <pc:sldMk cId="1024467310" sldId="376"/>
            <ac:spMk id="173" creationId="{D86A6D9C-D147-4E41-9F05-14F1538BA34A}"/>
          </ac:spMkLst>
        </pc:spChg>
        <pc:spChg chg="mod">
          <ac:chgData name="Polona Le Quesne Stabej" userId="9a3da78b-eb26-42b3-8962-8b2e1fe7ef27" providerId="ADAL" clId="{C0707E13-9084-4F27-9584-437A27E2DC42}" dt="2022-05-26T11:20:57.455" v="14136" actId="14100"/>
          <ac:spMkLst>
            <pc:docMk/>
            <pc:sldMk cId="1024467310" sldId="376"/>
            <ac:spMk id="174" creationId="{82F39B3F-8D5E-4E9A-AD74-1C1CC6135DAC}"/>
          </ac:spMkLst>
        </pc:spChg>
        <pc:spChg chg="mod">
          <ac:chgData name="Polona Le Quesne Stabej" userId="9a3da78b-eb26-42b3-8962-8b2e1fe7ef27" providerId="ADAL" clId="{C0707E13-9084-4F27-9584-437A27E2DC42}" dt="2022-05-26T11:18:59.225" v="14107" actId="1076"/>
          <ac:spMkLst>
            <pc:docMk/>
            <pc:sldMk cId="1024467310" sldId="376"/>
            <ac:spMk id="175" creationId="{4DC618BE-B18C-4E63-A019-A72EF25D177D}"/>
          </ac:spMkLst>
        </pc:spChg>
        <pc:spChg chg="del mod topLvl">
          <ac:chgData name="Polona Le Quesne Stabej" userId="9a3da78b-eb26-42b3-8962-8b2e1fe7ef27" providerId="ADAL" clId="{C0707E13-9084-4F27-9584-437A27E2DC42}" dt="2022-05-26T11:03:09.163" v="13856" actId="478"/>
          <ac:spMkLst>
            <pc:docMk/>
            <pc:sldMk cId="1024467310" sldId="376"/>
            <ac:spMk id="177" creationId="{9C1C9E2B-51DC-4789-9985-0F462CEBA23E}"/>
          </ac:spMkLst>
        </pc:spChg>
        <pc:spChg chg="del topLvl">
          <ac:chgData name="Polona Le Quesne Stabej" userId="9a3da78b-eb26-42b3-8962-8b2e1fe7ef27" providerId="ADAL" clId="{C0707E13-9084-4F27-9584-437A27E2DC42}" dt="2022-05-26T10:58:57.733" v="13783" actId="478"/>
          <ac:spMkLst>
            <pc:docMk/>
            <pc:sldMk cId="1024467310" sldId="376"/>
            <ac:spMk id="178" creationId="{B0220384-32DC-4B8A-9358-FB475538C3D8}"/>
          </ac:spMkLst>
        </pc:spChg>
        <pc:spChg chg="add del mod topLvl">
          <ac:chgData name="Polona Le Quesne Stabej" userId="9a3da78b-eb26-42b3-8962-8b2e1fe7ef27" providerId="ADAL" clId="{C0707E13-9084-4F27-9584-437A27E2DC42}" dt="2022-05-26T11:03:28.811" v="13866" actId="478"/>
          <ac:spMkLst>
            <pc:docMk/>
            <pc:sldMk cId="1024467310" sldId="376"/>
            <ac:spMk id="179" creationId="{D9C1405F-83AA-45F7-8071-B89D3C49D92B}"/>
          </ac:spMkLst>
        </pc:spChg>
        <pc:spChg chg="del mod topLvl">
          <ac:chgData name="Polona Le Quesne Stabej" userId="9a3da78b-eb26-42b3-8962-8b2e1fe7ef27" providerId="ADAL" clId="{C0707E13-9084-4F27-9584-437A27E2DC42}" dt="2022-05-26T11:03:10.518" v="13857" actId="478"/>
          <ac:spMkLst>
            <pc:docMk/>
            <pc:sldMk cId="1024467310" sldId="376"/>
            <ac:spMk id="180" creationId="{F63CD055-0BC7-474B-9706-A8A3188991CD}"/>
          </ac:spMkLst>
        </pc:spChg>
        <pc:spChg chg="add del mod topLvl">
          <ac:chgData name="Polona Le Quesne Stabej" userId="9a3da78b-eb26-42b3-8962-8b2e1fe7ef27" providerId="ADAL" clId="{C0707E13-9084-4F27-9584-437A27E2DC42}" dt="2022-05-26T11:24:33.919" v="14189" actId="164"/>
          <ac:spMkLst>
            <pc:docMk/>
            <pc:sldMk cId="1024467310" sldId="376"/>
            <ac:spMk id="181" creationId="{5F071E6D-F82B-4984-908D-748834E72C2D}"/>
          </ac:spMkLst>
        </pc:spChg>
        <pc:spChg chg="add del mod topLvl">
          <ac:chgData name="Polona Le Quesne Stabej" userId="9a3da78b-eb26-42b3-8962-8b2e1fe7ef27" providerId="ADAL" clId="{C0707E13-9084-4F27-9584-437A27E2DC42}" dt="2022-05-26T11:27:01.337" v="14193" actId="6549"/>
          <ac:spMkLst>
            <pc:docMk/>
            <pc:sldMk cId="1024467310" sldId="376"/>
            <ac:spMk id="182" creationId="{AC4B030C-CE7C-4146-B988-B552AA0A905E}"/>
          </ac:spMkLst>
        </pc:spChg>
        <pc:spChg chg="mod topLvl">
          <ac:chgData name="Polona Le Quesne Stabej" userId="9a3da78b-eb26-42b3-8962-8b2e1fe7ef27" providerId="ADAL" clId="{C0707E13-9084-4F27-9584-437A27E2DC42}" dt="2022-05-26T11:24:33.919" v="14189" actId="164"/>
          <ac:spMkLst>
            <pc:docMk/>
            <pc:sldMk cId="1024467310" sldId="376"/>
            <ac:spMk id="183" creationId="{A57B2748-4BC8-4873-8A8A-4E933E90EF50}"/>
          </ac:spMkLst>
        </pc:spChg>
        <pc:spChg chg="mod topLvl">
          <ac:chgData name="Polona Le Quesne Stabej" userId="9a3da78b-eb26-42b3-8962-8b2e1fe7ef27" providerId="ADAL" clId="{C0707E13-9084-4F27-9584-437A27E2DC42}" dt="2022-05-26T11:23:40.178" v="14181" actId="164"/>
          <ac:spMkLst>
            <pc:docMk/>
            <pc:sldMk cId="1024467310" sldId="376"/>
            <ac:spMk id="184" creationId="{C294B696-48CC-4B1A-A909-F20FC9A6B13A}"/>
          </ac:spMkLst>
        </pc:spChg>
        <pc:spChg chg="del mod topLvl">
          <ac:chgData name="Polona Le Quesne Stabej" userId="9a3da78b-eb26-42b3-8962-8b2e1fe7ef27" providerId="ADAL" clId="{C0707E13-9084-4F27-9584-437A27E2DC42}" dt="2022-05-26T10:59:05.984" v="13786" actId="478"/>
          <ac:spMkLst>
            <pc:docMk/>
            <pc:sldMk cId="1024467310" sldId="376"/>
            <ac:spMk id="185" creationId="{A85B8C34-8617-4C3F-B278-C591405008C9}"/>
          </ac:spMkLst>
        </pc:spChg>
        <pc:spChg chg="del mod topLvl">
          <ac:chgData name="Polona Le Quesne Stabej" userId="9a3da78b-eb26-42b3-8962-8b2e1fe7ef27" providerId="ADAL" clId="{C0707E13-9084-4F27-9584-437A27E2DC42}" dt="2022-05-26T10:59:07.480" v="13788" actId="478"/>
          <ac:spMkLst>
            <pc:docMk/>
            <pc:sldMk cId="1024467310" sldId="376"/>
            <ac:spMk id="186" creationId="{181B0372-A78D-4FD5-AC72-F56D5AFBCA00}"/>
          </ac:spMkLst>
        </pc:spChg>
        <pc:spChg chg="mod topLvl">
          <ac:chgData name="Polona Le Quesne Stabej" userId="9a3da78b-eb26-42b3-8962-8b2e1fe7ef27" providerId="ADAL" clId="{C0707E13-9084-4F27-9584-437A27E2DC42}" dt="2022-05-26T11:23:40.178" v="14181" actId="164"/>
          <ac:spMkLst>
            <pc:docMk/>
            <pc:sldMk cId="1024467310" sldId="376"/>
            <ac:spMk id="187" creationId="{937BFCB6-560C-4721-A803-CF743A0579C6}"/>
          </ac:spMkLst>
        </pc:spChg>
        <pc:spChg chg="mod topLvl">
          <ac:chgData name="Polona Le Quesne Stabej" userId="9a3da78b-eb26-42b3-8962-8b2e1fe7ef27" providerId="ADAL" clId="{C0707E13-9084-4F27-9584-437A27E2DC42}" dt="2022-05-26T11:24:05.704" v="14185" actId="164"/>
          <ac:spMkLst>
            <pc:docMk/>
            <pc:sldMk cId="1024467310" sldId="376"/>
            <ac:spMk id="188" creationId="{99BC48ED-C77D-4C23-B077-74047966B0AC}"/>
          </ac:spMkLst>
        </pc:spChg>
        <pc:spChg chg="mod">
          <ac:chgData name="Polona Le Quesne Stabej" userId="9a3da78b-eb26-42b3-8962-8b2e1fe7ef27" providerId="ADAL" clId="{C0707E13-9084-4F27-9584-437A27E2DC42}" dt="2022-05-26T11:20:44.434" v="14130" actId="1076"/>
          <ac:spMkLst>
            <pc:docMk/>
            <pc:sldMk cId="1024467310" sldId="376"/>
            <ac:spMk id="201" creationId="{B4FB35C9-4CE5-44EC-BC28-F31E17DA8C79}"/>
          </ac:spMkLst>
        </pc:spChg>
        <pc:spChg chg="del mod">
          <ac:chgData name="Polona Le Quesne Stabej" userId="9a3da78b-eb26-42b3-8962-8b2e1fe7ef27" providerId="ADAL" clId="{C0707E13-9084-4F27-9584-437A27E2DC42}" dt="2022-05-26T11:18:49.869" v="14099" actId="478"/>
          <ac:spMkLst>
            <pc:docMk/>
            <pc:sldMk cId="1024467310" sldId="376"/>
            <ac:spMk id="279" creationId="{5A7D3A02-2C31-4780-BCAB-156AAB51452E}"/>
          </ac:spMkLst>
        </pc:spChg>
        <pc:spChg chg="del">
          <ac:chgData name="Polona Le Quesne Stabej" userId="9a3da78b-eb26-42b3-8962-8b2e1fe7ef27" providerId="ADAL" clId="{C0707E13-9084-4F27-9584-437A27E2DC42}" dt="2022-05-26T10:57:18.381" v="13745" actId="478"/>
          <ac:spMkLst>
            <pc:docMk/>
            <pc:sldMk cId="1024467310" sldId="376"/>
            <ac:spMk id="280" creationId="{1EC4DDD7-85B1-49A6-BBF8-3DD8CF1B3720}"/>
          </ac:spMkLst>
        </pc:spChg>
        <pc:spChg chg="mod">
          <ac:chgData name="Polona Le Quesne Stabej" userId="9a3da78b-eb26-42b3-8962-8b2e1fe7ef27" providerId="ADAL" clId="{C0707E13-9084-4F27-9584-437A27E2DC42}" dt="2022-05-26T11:18:18.919" v="14097" actId="14100"/>
          <ac:spMkLst>
            <pc:docMk/>
            <pc:sldMk cId="1024467310" sldId="376"/>
            <ac:spMk id="326" creationId="{22C47EE8-BF98-4A14-B3BB-8D7EB46B5A6E}"/>
          </ac:spMkLst>
        </pc:spChg>
        <pc:spChg chg="mod">
          <ac:chgData name="Polona Le Quesne Stabej" userId="9a3da78b-eb26-42b3-8962-8b2e1fe7ef27" providerId="ADAL" clId="{C0707E13-9084-4F27-9584-437A27E2DC42}" dt="2022-05-26T10:59:39.489" v="13798" actId="20577"/>
          <ac:spMkLst>
            <pc:docMk/>
            <pc:sldMk cId="1024467310" sldId="376"/>
            <ac:spMk id="549" creationId="{30C7DD3E-B504-4D88-B67D-BE9ACFAA9CB9}"/>
          </ac:spMkLst>
        </pc:spChg>
        <pc:grpChg chg="mod">
          <ac:chgData name="Polona Le Quesne Stabej" userId="9a3da78b-eb26-42b3-8962-8b2e1fe7ef27" providerId="ADAL" clId="{C0707E13-9084-4F27-9584-437A27E2DC42}" dt="2022-05-26T11:22:03.778" v="14164" actId="1076"/>
          <ac:grpSpMkLst>
            <pc:docMk/>
            <pc:sldMk cId="1024467310" sldId="376"/>
            <ac:grpSpMk id="3" creationId="{98B06E5C-BFAB-48AF-994B-238E66D9B54E}"/>
          </ac:grpSpMkLst>
        </pc:grpChg>
        <pc:grpChg chg="add mod">
          <ac:chgData name="Polona Le Quesne Stabej" userId="9a3da78b-eb26-42b3-8962-8b2e1fe7ef27" providerId="ADAL" clId="{C0707E13-9084-4F27-9584-437A27E2DC42}" dt="2022-05-26T11:24:05.704" v="14185" actId="164"/>
          <ac:grpSpMkLst>
            <pc:docMk/>
            <pc:sldMk cId="1024467310" sldId="376"/>
            <ac:grpSpMk id="16" creationId="{03874ADE-CF66-4FB3-8F16-7C733064774C}"/>
          </ac:grpSpMkLst>
        </pc:grpChg>
        <pc:grpChg chg="del">
          <ac:chgData name="Polona Le Quesne Stabej" userId="9a3da78b-eb26-42b3-8962-8b2e1fe7ef27" providerId="ADAL" clId="{C0707E13-9084-4F27-9584-437A27E2DC42}" dt="2022-05-24T00:20:24.866" v="10875" actId="478"/>
          <ac:grpSpMkLst>
            <pc:docMk/>
            <pc:sldMk cId="1024467310" sldId="376"/>
            <ac:grpSpMk id="16" creationId="{9D332CAD-2BBA-4482-8ADF-8E42DED1DBF2}"/>
          </ac:grpSpMkLst>
        </pc:grpChg>
        <pc:grpChg chg="add mod">
          <ac:chgData name="Polona Le Quesne Stabej" userId="9a3da78b-eb26-42b3-8962-8b2e1fe7ef27" providerId="ADAL" clId="{C0707E13-9084-4F27-9584-437A27E2DC42}" dt="2022-05-26T11:24:33.919" v="14189" actId="164"/>
          <ac:grpSpMkLst>
            <pc:docMk/>
            <pc:sldMk cId="1024467310" sldId="376"/>
            <ac:grpSpMk id="17" creationId="{15C4B7E8-3B96-4CA6-855D-30BD4D3057C1}"/>
          </ac:grpSpMkLst>
        </pc:grpChg>
        <pc:grpChg chg="add mod">
          <ac:chgData name="Polona Le Quesne Stabej" userId="9a3da78b-eb26-42b3-8962-8b2e1fe7ef27" providerId="ADAL" clId="{C0707E13-9084-4F27-9584-437A27E2DC42}" dt="2022-05-26T11:24:33.919" v="14189" actId="164"/>
          <ac:grpSpMkLst>
            <pc:docMk/>
            <pc:sldMk cId="1024467310" sldId="376"/>
            <ac:grpSpMk id="19" creationId="{7F67B7F0-DF14-401A-ACF6-8B9804A57FF6}"/>
          </ac:grpSpMkLst>
        </pc:grpChg>
        <pc:grpChg chg="del">
          <ac:chgData name="Polona Le Quesne Stabej" userId="9a3da78b-eb26-42b3-8962-8b2e1fe7ef27" providerId="ADAL" clId="{C0707E13-9084-4F27-9584-437A27E2DC42}" dt="2022-05-26T10:57:13.896" v="13743" actId="478"/>
          <ac:grpSpMkLst>
            <pc:docMk/>
            <pc:sldMk cId="1024467310" sldId="376"/>
            <ac:grpSpMk id="262" creationId="{6A938E2B-A5AD-4096-9E8C-45B4B63701FE}"/>
          </ac:grpSpMkLst>
        </pc:grpChg>
        <pc:grpChg chg="del topLvl">
          <ac:chgData name="Polona Le Quesne Stabej" userId="9a3da78b-eb26-42b3-8962-8b2e1fe7ef27" providerId="ADAL" clId="{C0707E13-9084-4F27-9584-437A27E2DC42}" dt="2022-05-26T10:59:02.212" v="13784" actId="165"/>
          <ac:grpSpMkLst>
            <pc:docMk/>
            <pc:sldMk cId="1024467310" sldId="376"/>
            <ac:grpSpMk id="266" creationId="{8F979CDD-DC2F-4326-A24D-A78961D22543}"/>
          </ac:grpSpMkLst>
        </pc:grpChg>
        <pc:grpChg chg="mod">
          <ac:chgData name="Polona Le Quesne Stabej" userId="9a3da78b-eb26-42b3-8962-8b2e1fe7ef27" providerId="ADAL" clId="{C0707E13-9084-4F27-9584-437A27E2DC42}" dt="2022-05-26T11:23:40.178" v="14181" actId="164"/>
          <ac:grpSpMkLst>
            <pc:docMk/>
            <pc:sldMk cId="1024467310" sldId="376"/>
            <ac:grpSpMk id="269" creationId="{9BD938A8-61CA-4819-921A-A0AB64C12894}"/>
          </ac:grpSpMkLst>
        </pc:grpChg>
        <pc:grpChg chg="del">
          <ac:chgData name="Polona Le Quesne Stabej" userId="9a3da78b-eb26-42b3-8962-8b2e1fe7ef27" providerId="ADAL" clId="{C0707E13-9084-4F27-9584-437A27E2DC42}" dt="2022-05-26T11:04:57.293" v="13920" actId="478"/>
          <ac:grpSpMkLst>
            <pc:docMk/>
            <pc:sldMk cId="1024467310" sldId="376"/>
            <ac:grpSpMk id="270" creationId="{09A006B3-6EEC-48E8-986C-145F64FD1F8C}"/>
          </ac:grpSpMkLst>
        </pc:grpChg>
        <pc:grpChg chg="del">
          <ac:chgData name="Polona Le Quesne Stabej" userId="9a3da78b-eb26-42b3-8962-8b2e1fe7ef27" providerId="ADAL" clId="{C0707E13-9084-4F27-9584-437A27E2DC42}" dt="2022-05-26T10:58:57.733" v="13783" actId="478"/>
          <ac:grpSpMkLst>
            <pc:docMk/>
            <pc:sldMk cId="1024467310" sldId="376"/>
            <ac:grpSpMk id="273" creationId="{63DA5252-FC5C-4099-897B-F2E05CC6FD94}"/>
          </ac:grpSpMkLst>
        </pc:grpChg>
        <pc:grpChg chg="mod">
          <ac:chgData name="Polona Le Quesne Stabej" userId="9a3da78b-eb26-42b3-8962-8b2e1fe7ef27" providerId="ADAL" clId="{C0707E13-9084-4F27-9584-437A27E2DC42}" dt="2022-05-26T11:23:40.178" v="14181" actId="164"/>
          <ac:grpSpMkLst>
            <pc:docMk/>
            <pc:sldMk cId="1024467310" sldId="376"/>
            <ac:grpSpMk id="274" creationId="{57EF775E-FB14-46EA-9B00-A5B48DC52DA0}"/>
          </ac:grpSpMkLst>
        </pc:grpChg>
        <pc:grpChg chg="del">
          <ac:chgData name="Polona Le Quesne Stabej" userId="9a3da78b-eb26-42b3-8962-8b2e1fe7ef27" providerId="ADAL" clId="{C0707E13-9084-4F27-9584-437A27E2DC42}" dt="2022-05-24T00:20:21.384" v="10873" actId="478"/>
          <ac:grpSpMkLst>
            <pc:docMk/>
            <pc:sldMk cId="1024467310" sldId="376"/>
            <ac:grpSpMk id="275" creationId="{DA756AE6-D604-4C40-936B-0EC0A148D89E}"/>
          </ac:grpSpMkLst>
        </pc:grpChg>
        <pc:grpChg chg="del">
          <ac:chgData name="Polona Le Quesne Stabej" userId="9a3da78b-eb26-42b3-8962-8b2e1fe7ef27" providerId="ADAL" clId="{C0707E13-9084-4F27-9584-437A27E2DC42}" dt="2022-05-24T00:20:29.175" v="10879" actId="478"/>
          <ac:grpSpMkLst>
            <pc:docMk/>
            <pc:sldMk cId="1024467310" sldId="376"/>
            <ac:grpSpMk id="276" creationId="{6EAC28E9-AAE0-4394-8080-2CF56F2E5F9F}"/>
          </ac:grpSpMkLst>
        </pc:grpChg>
        <pc:picChg chg="del">
          <ac:chgData name="Polona Le Quesne Stabej" userId="9a3da78b-eb26-42b3-8962-8b2e1fe7ef27" providerId="ADAL" clId="{C0707E13-9084-4F27-9584-437A27E2DC42}" dt="2022-05-24T00:20:30.387" v="10880" actId="478"/>
          <ac:picMkLst>
            <pc:docMk/>
            <pc:sldMk cId="1024467310" sldId="376"/>
            <ac:picMk id="133" creationId="{FBF0ED21-CE80-4BF0-81BE-3ECA049D99F4}"/>
          </ac:picMkLst>
        </pc:picChg>
        <pc:cxnChg chg="add mod">
          <ac:chgData name="Polona Le Quesne Stabej" userId="9a3da78b-eb26-42b3-8962-8b2e1fe7ef27" providerId="ADAL" clId="{C0707E13-9084-4F27-9584-437A27E2DC42}" dt="2022-05-26T11:23:40.178" v="14181" actId="164"/>
          <ac:cxnSpMkLst>
            <pc:docMk/>
            <pc:sldMk cId="1024467310" sldId="376"/>
            <ac:cxnSpMk id="7" creationId="{89256DA4-534E-4C4C-BBB4-58FABAFA0723}"/>
          </ac:cxnSpMkLst>
        </pc:cxnChg>
        <pc:cxnChg chg="mod">
          <ac:chgData name="Polona Le Quesne Stabej" userId="9a3da78b-eb26-42b3-8962-8b2e1fe7ef27" providerId="ADAL" clId="{C0707E13-9084-4F27-9584-437A27E2DC42}" dt="2022-05-26T10:53:02.310" v="13725" actId="14100"/>
          <ac:cxnSpMkLst>
            <pc:docMk/>
            <pc:sldMk cId="1024467310" sldId="376"/>
            <ac:cxnSpMk id="18" creationId="{C51C56EF-776A-403B-AE69-30F2FA084DD2}"/>
          </ac:cxnSpMkLst>
        </pc:cxnChg>
        <pc:cxnChg chg="mod">
          <ac:chgData name="Polona Le Quesne Stabej" userId="9a3da78b-eb26-42b3-8962-8b2e1fe7ef27" providerId="ADAL" clId="{C0707E13-9084-4F27-9584-437A27E2DC42}" dt="2022-05-26T10:52:59.303" v="13724" actId="1076"/>
          <ac:cxnSpMkLst>
            <pc:docMk/>
            <pc:sldMk cId="1024467310" sldId="376"/>
            <ac:cxnSpMk id="22" creationId="{0900E624-E01D-49E1-A7B7-028111BDB546}"/>
          </ac:cxnSpMkLst>
        </pc:cxnChg>
        <pc:cxnChg chg="add mod">
          <ac:chgData name="Polona Le Quesne Stabej" userId="9a3da78b-eb26-42b3-8962-8b2e1fe7ef27" providerId="ADAL" clId="{C0707E13-9084-4F27-9584-437A27E2DC42}" dt="2022-05-26T11:23:40.178" v="14181" actId="164"/>
          <ac:cxnSpMkLst>
            <pc:docMk/>
            <pc:sldMk cId="1024467310" sldId="376"/>
            <ac:cxnSpMk id="90" creationId="{98883C1C-9280-49AB-92A6-744E2ECCE73A}"/>
          </ac:cxnSpMkLst>
        </pc:cxnChg>
        <pc:cxnChg chg="mod">
          <ac:chgData name="Polona Le Quesne Stabej" userId="9a3da78b-eb26-42b3-8962-8b2e1fe7ef27" providerId="ADAL" clId="{C0707E13-9084-4F27-9584-437A27E2DC42}" dt="2022-05-24T00:20:29.175" v="10879" actId="478"/>
          <ac:cxnSpMkLst>
            <pc:docMk/>
            <pc:sldMk cId="1024467310" sldId="376"/>
            <ac:cxnSpMk id="104" creationId="{61F58F47-326A-4B08-9FB3-477D8349B5BC}"/>
          </ac:cxnSpMkLst>
        </pc:cxnChg>
        <pc:cxnChg chg="del mod topLvl">
          <ac:chgData name="Polona Le Quesne Stabej" userId="9a3da78b-eb26-42b3-8962-8b2e1fe7ef27" providerId="ADAL" clId="{C0707E13-9084-4F27-9584-437A27E2DC42}" dt="2022-05-26T10:59:04.584" v="13785" actId="478"/>
          <ac:cxnSpMkLst>
            <pc:docMk/>
            <pc:sldMk cId="1024467310" sldId="376"/>
            <ac:cxnSpMk id="189" creationId="{E5099666-E4C3-4D94-BA16-0EAD3915497C}"/>
          </ac:cxnSpMkLst>
        </pc:cxnChg>
        <pc:cxnChg chg="del mod topLvl">
          <ac:chgData name="Polona Le Quesne Stabej" userId="9a3da78b-eb26-42b3-8962-8b2e1fe7ef27" providerId="ADAL" clId="{C0707E13-9084-4F27-9584-437A27E2DC42}" dt="2022-05-26T10:59:06.695" v="13787" actId="478"/>
          <ac:cxnSpMkLst>
            <pc:docMk/>
            <pc:sldMk cId="1024467310" sldId="376"/>
            <ac:cxnSpMk id="190" creationId="{D446E190-9D72-48FE-A3BC-BE0EBD191196}"/>
          </ac:cxnSpMkLst>
        </pc:cxnChg>
        <pc:cxnChg chg="add del mod topLvl">
          <ac:chgData name="Polona Le Quesne Stabej" userId="9a3da78b-eb26-42b3-8962-8b2e1fe7ef27" providerId="ADAL" clId="{C0707E13-9084-4F27-9584-437A27E2DC42}" dt="2022-05-26T11:23:40.178" v="14181" actId="164"/>
          <ac:cxnSpMkLst>
            <pc:docMk/>
            <pc:sldMk cId="1024467310" sldId="376"/>
            <ac:cxnSpMk id="191" creationId="{8309B95F-058E-4A9C-AC3B-E25B9ADCA8B2}"/>
          </ac:cxnSpMkLst>
        </pc:cxnChg>
        <pc:cxnChg chg="mod topLvl">
          <ac:chgData name="Polona Le Quesne Stabej" userId="9a3da78b-eb26-42b3-8962-8b2e1fe7ef27" providerId="ADAL" clId="{C0707E13-9084-4F27-9584-437A27E2DC42}" dt="2022-05-26T11:23:40.178" v="14181" actId="164"/>
          <ac:cxnSpMkLst>
            <pc:docMk/>
            <pc:sldMk cId="1024467310" sldId="376"/>
            <ac:cxnSpMk id="192" creationId="{9673F656-A03E-46B2-BAE9-73DB5A46A157}"/>
          </ac:cxnSpMkLst>
        </pc:cxnChg>
        <pc:cxnChg chg="mod">
          <ac:chgData name="Polona Le Quesne Stabej" userId="9a3da78b-eb26-42b3-8962-8b2e1fe7ef27" providerId="ADAL" clId="{C0707E13-9084-4F27-9584-437A27E2DC42}" dt="2022-05-26T11:20:03.807" v="14118" actId="1076"/>
          <ac:cxnSpMkLst>
            <pc:docMk/>
            <pc:sldMk cId="1024467310" sldId="376"/>
            <ac:cxnSpMk id="202" creationId="{8331B705-51A5-4A9B-A501-A57E85FE0AC1}"/>
          </ac:cxnSpMkLst>
        </pc:cxnChg>
      </pc:sldChg>
      <pc:sldChg chg="addSp delSp modSp mod modAnim modNotesTx">
        <pc:chgData name="Polona Le Quesne Stabej" userId="9a3da78b-eb26-42b3-8962-8b2e1fe7ef27" providerId="ADAL" clId="{C0707E13-9084-4F27-9584-437A27E2DC42}" dt="2022-05-31T01:40:51.659" v="14685" actId="1076"/>
        <pc:sldMkLst>
          <pc:docMk/>
          <pc:sldMk cId="2269086911" sldId="377"/>
        </pc:sldMkLst>
        <pc:spChg chg="mod">
          <ac:chgData name="Polona Le Quesne Stabej" userId="9a3da78b-eb26-42b3-8962-8b2e1fe7ef27" providerId="ADAL" clId="{C0707E13-9084-4F27-9584-437A27E2DC42}" dt="2022-05-26T11:29:06.846" v="14206" actId="20577"/>
          <ac:spMkLst>
            <pc:docMk/>
            <pc:sldMk cId="2269086911" sldId="377"/>
            <ac:spMk id="2" creationId="{809135CC-F35D-4456-BCCD-2E0E984A31F2}"/>
          </ac:spMkLst>
        </pc:spChg>
        <pc:spChg chg="del mod">
          <ac:chgData name="Polona Le Quesne Stabej" userId="9a3da78b-eb26-42b3-8962-8b2e1fe7ef27" providerId="ADAL" clId="{C0707E13-9084-4F27-9584-437A27E2DC42}" dt="2022-05-24T00:20:42.951" v="10889" actId="478"/>
          <ac:spMkLst>
            <pc:docMk/>
            <pc:sldMk cId="2269086911" sldId="377"/>
            <ac:spMk id="5" creationId="{E90DACBF-81A2-4C18-A4AE-28D60CFD5FEA}"/>
          </ac:spMkLst>
        </pc:spChg>
        <pc:spChg chg="del">
          <ac:chgData name="Polona Le Quesne Stabej" userId="9a3da78b-eb26-42b3-8962-8b2e1fe7ef27" providerId="ADAL" clId="{C0707E13-9084-4F27-9584-437A27E2DC42}" dt="2022-05-24T00:20:38.467" v="10884" actId="478"/>
          <ac:spMkLst>
            <pc:docMk/>
            <pc:sldMk cId="2269086911" sldId="377"/>
            <ac:spMk id="6" creationId="{23322B1D-BF82-469E-940D-53BF425500DE}"/>
          </ac:spMkLst>
        </pc:spChg>
        <pc:spChg chg="del">
          <ac:chgData name="Polona Le Quesne Stabej" userId="9a3da78b-eb26-42b3-8962-8b2e1fe7ef27" providerId="ADAL" clId="{C0707E13-9084-4F27-9584-437A27E2DC42}" dt="2022-05-24T00:20:46.501" v="10892" actId="478"/>
          <ac:spMkLst>
            <pc:docMk/>
            <pc:sldMk cId="2269086911" sldId="377"/>
            <ac:spMk id="8" creationId="{E308E15B-2813-4A99-948D-A1CC648C3786}"/>
          </ac:spMkLst>
        </pc:spChg>
        <pc:spChg chg="del">
          <ac:chgData name="Polona Le Quesne Stabej" userId="9a3da78b-eb26-42b3-8962-8b2e1fe7ef27" providerId="ADAL" clId="{C0707E13-9084-4F27-9584-437A27E2DC42}" dt="2022-05-24T00:20:35.233" v="10882" actId="478"/>
          <ac:spMkLst>
            <pc:docMk/>
            <pc:sldMk cId="2269086911" sldId="377"/>
            <ac:spMk id="9" creationId="{71EBB3F9-2200-4272-8340-85CE541AD42C}"/>
          </ac:spMkLst>
        </pc:spChg>
        <pc:spChg chg="mod">
          <ac:chgData name="Polona Le Quesne Stabej" userId="9a3da78b-eb26-42b3-8962-8b2e1fe7ef27" providerId="ADAL" clId="{C0707E13-9084-4F27-9584-437A27E2DC42}" dt="2022-05-26T12:10:11.899" v="14329" actId="20577"/>
          <ac:spMkLst>
            <pc:docMk/>
            <pc:sldMk cId="2269086911" sldId="377"/>
            <ac:spMk id="10" creationId="{580D6DC0-88C4-4B7D-BA82-047BB97B0C1A}"/>
          </ac:spMkLst>
        </pc:spChg>
        <pc:spChg chg="mod">
          <ac:chgData name="Polona Le Quesne Stabej" userId="9a3da78b-eb26-42b3-8962-8b2e1fe7ef27" providerId="ADAL" clId="{C0707E13-9084-4F27-9584-437A27E2DC42}" dt="2022-05-24T00:20:39.468" v="10885" actId="6549"/>
          <ac:spMkLst>
            <pc:docMk/>
            <pc:sldMk cId="2269086911" sldId="377"/>
            <ac:spMk id="15" creationId="{0CDFBEDD-599C-4281-A95D-864304DBDBAA}"/>
          </ac:spMkLst>
        </pc:spChg>
        <pc:spChg chg="add del mod">
          <ac:chgData name="Polona Le Quesne Stabej" userId="9a3da78b-eb26-42b3-8962-8b2e1fe7ef27" providerId="ADAL" clId="{C0707E13-9084-4F27-9584-437A27E2DC42}" dt="2022-05-26T11:10:31.735" v="14012" actId="1076"/>
          <ac:spMkLst>
            <pc:docMk/>
            <pc:sldMk cId="2269086911" sldId="377"/>
            <ac:spMk id="27" creationId="{2E46E038-779E-41DD-9B9E-01F347F47CB8}"/>
          </ac:spMkLst>
        </pc:spChg>
        <pc:spChg chg="del">
          <ac:chgData name="Polona Le Quesne Stabej" userId="9a3da78b-eb26-42b3-8962-8b2e1fe7ef27" providerId="ADAL" clId="{C0707E13-9084-4F27-9584-437A27E2DC42}" dt="2022-05-26T11:09:18.381" v="13986" actId="478"/>
          <ac:spMkLst>
            <pc:docMk/>
            <pc:sldMk cId="2269086911" sldId="377"/>
            <ac:spMk id="29" creationId="{2BD83B79-0DD2-4CD6-ADA8-2F5910B77E6E}"/>
          </ac:spMkLst>
        </pc:spChg>
        <pc:spChg chg="mod">
          <ac:chgData name="Polona Le Quesne Stabej" userId="9a3da78b-eb26-42b3-8962-8b2e1fe7ef27" providerId="ADAL" clId="{C0707E13-9084-4F27-9584-437A27E2DC42}" dt="2022-05-26T11:50:17.554" v="14282" actId="1076"/>
          <ac:spMkLst>
            <pc:docMk/>
            <pc:sldMk cId="2269086911" sldId="377"/>
            <ac:spMk id="31" creationId="{480E3CA4-D607-4BC7-9CBA-13D976E98CEA}"/>
          </ac:spMkLst>
        </pc:spChg>
        <pc:spChg chg="mod ord">
          <ac:chgData name="Polona Le Quesne Stabej" userId="9a3da78b-eb26-42b3-8962-8b2e1fe7ef27" providerId="ADAL" clId="{C0707E13-9084-4F27-9584-437A27E2DC42}" dt="2022-05-26T11:43:03.001" v="14248" actId="1076"/>
          <ac:spMkLst>
            <pc:docMk/>
            <pc:sldMk cId="2269086911" sldId="377"/>
            <ac:spMk id="32" creationId="{53BB51EA-A58F-479B-BE16-FF740A80B9D1}"/>
          </ac:spMkLst>
        </pc:spChg>
        <pc:spChg chg="del">
          <ac:chgData name="Polona Le Quesne Stabej" userId="9a3da78b-eb26-42b3-8962-8b2e1fe7ef27" providerId="ADAL" clId="{C0707E13-9084-4F27-9584-437A27E2DC42}" dt="2022-05-26T11:09:59.368" v="14000" actId="478"/>
          <ac:spMkLst>
            <pc:docMk/>
            <pc:sldMk cId="2269086911" sldId="377"/>
            <ac:spMk id="34" creationId="{C099CDAC-1DDC-4C02-9C0A-6B0A9CC0EEA5}"/>
          </ac:spMkLst>
        </pc:spChg>
        <pc:spChg chg="del mod">
          <ac:chgData name="Polona Le Quesne Stabej" userId="9a3da78b-eb26-42b3-8962-8b2e1fe7ef27" providerId="ADAL" clId="{C0707E13-9084-4F27-9584-437A27E2DC42}" dt="2022-05-26T11:43:48.677" v="14252" actId="478"/>
          <ac:spMkLst>
            <pc:docMk/>
            <pc:sldMk cId="2269086911" sldId="377"/>
            <ac:spMk id="42" creationId="{4E3C4219-4394-4977-8B34-F5F001DF90E7}"/>
          </ac:spMkLst>
        </pc:spChg>
        <pc:spChg chg="mod">
          <ac:chgData name="Polona Le Quesne Stabej" userId="9a3da78b-eb26-42b3-8962-8b2e1fe7ef27" providerId="ADAL" clId="{C0707E13-9084-4F27-9584-437A27E2DC42}" dt="2022-05-26T11:50:52.694" v="14284" actId="1076"/>
          <ac:spMkLst>
            <pc:docMk/>
            <pc:sldMk cId="2269086911" sldId="377"/>
            <ac:spMk id="64" creationId="{48115550-DF38-4356-AD82-07844C1A5BEF}"/>
          </ac:spMkLst>
        </pc:spChg>
        <pc:spChg chg="mod">
          <ac:chgData name="Polona Le Quesne Stabej" userId="9a3da78b-eb26-42b3-8962-8b2e1fe7ef27" providerId="ADAL" clId="{C0707E13-9084-4F27-9584-437A27E2DC42}" dt="2022-05-26T11:09:29.220" v="13989" actId="20577"/>
          <ac:spMkLst>
            <pc:docMk/>
            <pc:sldMk cId="2269086911" sldId="377"/>
            <ac:spMk id="79" creationId="{79C8636C-B2CC-4E65-B11A-2694501F6F00}"/>
          </ac:spMkLst>
        </pc:spChg>
        <pc:spChg chg="add mod">
          <ac:chgData name="Polona Le Quesne Stabej" userId="9a3da78b-eb26-42b3-8962-8b2e1fe7ef27" providerId="ADAL" clId="{C0707E13-9084-4F27-9584-437A27E2DC42}" dt="2022-05-27T00:02:22.613" v="14610" actId="20577"/>
          <ac:spMkLst>
            <pc:docMk/>
            <pc:sldMk cId="2269086911" sldId="377"/>
            <ac:spMk id="82" creationId="{1E4EAFD5-6EA0-43C8-A9C4-178E693D3856}"/>
          </ac:spMkLst>
        </pc:spChg>
        <pc:spChg chg="mod">
          <ac:chgData name="Polona Le Quesne Stabej" userId="9a3da78b-eb26-42b3-8962-8b2e1fe7ef27" providerId="ADAL" clId="{C0707E13-9084-4F27-9584-437A27E2DC42}" dt="2022-05-26T11:07:40.654" v="13953" actId="1076"/>
          <ac:spMkLst>
            <pc:docMk/>
            <pc:sldMk cId="2269086911" sldId="377"/>
            <ac:spMk id="83" creationId="{50936F77-C11E-4808-AA2F-B61777A9D15F}"/>
          </ac:spMkLst>
        </pc:spChg>
        <pc:spChg chg="add mod">
          <ac:chgData name="Polona Le Quesne Stabej" userId="9a3da78b-eb26-42b3-8962-8b2e1fe7ef27" providerId="ADAL" clId="{C0707E13-9084-4F27-9584-437A27E2DC42}" dt="2022-05-26T11:10:13.095" v="14008" actId="1076"/>
          <ac:spMkLst>
            <pc:docMk/>
            <pc:sldMk cId="2269086911" sldId="377"/>
            <ac:spMk id="84" creationId="{BD9C8C44-FD31-4195-B8D0-3FFEDEDD79D7}"/>
          </ac:spMkLst>
        </pc:spChg>
        <pc:spChg chg="mod">
          <ac:chgData name="Polona Le Quesne Stabej" userId="9a3da78b-eb26-42b3-8962-8b2e1fe7ef27" providerId="ADAL" clId="{C0707E13-9084-4F27-9584-437A27E2DC42}" dt="2022-05-26T11:09:27.076" v="13987" actId="14100"/>
          <ac:spMkLst>
            <pc:docMk/>
            <pc:sldMk cId="2269086911" sldId="377"/>
            <ac:spMk id="85" creationId="{CDD2E54A-C2F9-4AF7-AA44-7CEAA4CE4962}"/>
          </ac:spMkLst>
        </pc:spChg>
        <pc:spChg chg="mod">
          <ac:chgData name="Polona Le Quesne Stabej" userId="9a3da78b-eb26-42b3-8962-8b2e1fe7ef27" providerId="ADAL" clId="{C0707E13-9084-4F27-9584-437A27E2DC42}" dt="2022-05-26T11:07:53.951" v="13963" actId="1076"/>
          <ac:spMkLst>
            <pc:docMk/>
            <pc:sldMk cId="2269086911" sldId="377"/>
            <ac:spMk id="86" creationId="{2072A227-DB67-4DDD-B261-C3C169913713}"/>
          </ac:spMkLst>
        </pc:spChg>
        <pc:spChg chg="add mod">
          <ac:chgData name="Polona Le Quesne Stabej" userId="9a3da78b-eb26-42b3-8962-8b2e1fe7ef27" providerId="ADAL" clId="{C0707E13-9084-4F27-9584-437A27E2DC42}" dt="2022-05-26T11:09:51.387" v="13997" actId="20577"/>
          <ac:spMkLst>
            <pc:docMk/>
            <pc:sldMk cId="2269086911" sldId="377"/>
            <ac:spMk id="87" creationId="{C34077A4-5AFF-4997-B213-612C26A433E7}"/>
          </ac:spMkLst>
        </pc:spChg>
        <pc:spChg chg="mod">
          <ac:chgData name="Polona Le Quesne Stabej" userId="9a3da78b-eb26-42b3-8962-8b2e1fe7ef27" providerId="ADAL" clId="{C0707E13-9084-4F27-9584-437A27E2DC42}" dt="2022-05-26T11:10:51.655" v="14013"/>
          <ac:spMkLst>
            <pc:docMk/>
            <pc:sldMk cId="2269086911" sldId="377"/>
            <ac:spMk id="89" creationId="{E76D1395-84D6-4F71-A069-7C29380935C1}"/>
          </ac:spMkLst>
        </pc:spChg>
        <pc:spChg chg="del mod">
          <ac:chgData name="Polona Le Quesne Stabej" userId="9a3da78b-eb26-42b3-8962-8b2e1fe7ef27" providerId="ADAL" clId="{C0707E13-9084-4F27-9584-437A27E2DC42}" dt="2022-05-26T11:10:00.730" v="14002" actId="478"/>
          <ac:spMkLst>
            <pc:docMk/>
            <pc:sldMk cId="2269086911" sldId="377"/>
            <ac:spMk id="91" creationId="{16547CF0-6B22-42B3-A35D-EB38C17F4AFD}"/>
          </ac:spMkLst>
        </pc:spChg>
        <pc:spChg chg="mod">
          <ac:chgData name="Polona Le Quesne Stabej" userId="9a3da78b-eb26-42b3-8962-8b2e1fe7ef27" providerId="ADAL" clId="{C0707E13-9084-4F27-9584-437A27E2DC42}" dt="2022-05-26T11:10:51.655" v="14013"/>
          <ac:spMkLst>
            <pc:docMk/>
            <pc:sldMk cId="2269086911" sldId="377"/>
            <ac:spMk id="93" creationId="{89D21BCF-561F-4F12-BAF8-E2DF6316A4EF}"/>
          </ac:spMkLst>
        </pc:spChg>
        <pc:spChg chg="mod">
          <ac:chgData name="Polona Le Quesne Stabej" userId="9a3da78b-eb26-42b3-8962-8b2e1fe7ef27" providerId="ADAL" clId="{C0707E13-9084-4F27-9584-437A27E2DC42}" dt="2022-05-26T11:31:42.291" v="14220" actId="1076"/>
          <ac:spMkLst>
            <pc:docMk/>
            <pc:sldMk cId="2269086911" sldId="377"/>
            <ac:spMk id="94" creationId="{99D0AC36-8B5A-4741-A9C5-21083E9CC476}"/>
          </ac:spMkLst>
        </pc:spChg>
        <pc:spChg chg="add mod">
          <ac:chgData name="Polona Le Quesne Stabej" userId="9a3da78b-eb26-42b3-8962-8b2e1fe7ef27" providerId="ADAL" clId="{C0707E13-9084-4F27-9584-437A27E2DC42}" dt="2022-05-30T20:34:13.616" v="14654" actId="20577"/>
          <ac:spMkLst>
            <pc:docMk/>
            <pc:sldMk cId="2269086911" sldId="377"/>
            <ac:spMk id="98" creationId="{382075B2-52FC-41C9-B442-153994AC0D69}"/>
          </ac:spMkLst>
        </pc:spChg>
        <pc:spChg chg="add mod">
          <ac:chgData name="Polona Le Quesne Stabej" userId="9a3da78b-eb26-42b3-8962-8b2e1fe7ef27" providerId="ADAL" clId="{C0707E13-9084-4F27-9584-437A27E2DC42}" dt="2022-05-31T01:40:49.165" v="14684" actId="1076"/>
          <ac:spMkLst>
            <pc:docMk/>
            <pc:sldMk cId="2269086911" sldId="377"/>
            <ac:spMk id="99" creationId="{4D44A47E-4F9C-4AF2-A8D2-AF50A3167257}"/>
          </ac:spMkLst>
        </pc:spChg>
        <pc:spChg chg="add mod">
          <ac:chgData name="Polona Le Quesne Stabej" userId="9a3da78b-eb26-42b3-8962-8b2e1fe7ef27" providerId="ADAL" clId="{C0707E13-9084-4F27-9584-437A27E2DC42}" dt="2022-05-31T01:40:51.659" v="14685" actId="1076"/>
          <ac:spMkLst>
            <pc:docMk/>
            <pc:sldMk cId="2269086911" sldId="377"/>
            <ac:spMk id="100" creationId="{AC1569E3-F89A-47B7-8E5D-C014AC97D17D}"/>
          </ac:spMkLst>
        </pc:spChg>
        <pc:spChg chg="add mod">
          <ac:chgData name="Polona Le Quesne Stabej" userId="9a3da78b-eb26-42b3-8962-8b2e1fe7ef27" providerId="ADAL" clId="{C0707E13-9084-4F27-9584-437A27E2DC42}" dt="2022-05-26T11:30:59.363" v="14217" actId="113"/>
          <ac:spMkLst>
            <pc:docMk/>
            <pc:sldMk cId="2269086911" sldId="377"/>
            <ac:spMk id="101" creationId="{8F246ED6-A3AF-433D-9848-6C0EB7847B0F}"/>
          </ac:spMkLst>
        </pc:spChg>
        <pc:spChg chg="mod">
          <ac:chgData name="Polona Le Quesne Stabej" userId="9a3da78b-eb26-42b3-8962-8b2e1fe7ef27" providerId="ADAL" clId="{C0707E13-9084-4F27-9584-437A27E2DC42}" dt="2022-05-26T11:10:28" v="14011" actId="14100"/>
          <ac:spMkLst>
            <pc:docMk/>
            <pc:sldMk cId="2269086911" sldId="377"/>
            <ac:spMk id="103" creationId="{BFE2EEF1-492F-4B77-99FB-3887B097B741}"/>
          </ac:spMkLst>
        </pc:spChg>
        <pc:spChg chg="add del mod">
          <ac:chgData name="Polona Le Quesne Stabej" userId="9a3da78b-eb26-42b3-8962-8b2e1fe7ef27" providerId="ADAL" clId="{C0707E13-9084-4F27-9584-437A27E2DC42}" dt="2022-05-26T11:15:32.432" v="14072"/>
          <ac:spMkLst>
            <pc:docMk/>
            <pc:sldMk cId="2269086911" sldId="377"/>
            <ac:spMk id="104" creationId="{B557D82E-ECDB-4BCB-97D5-946626517E90}"/>
          </ac:spMkLst>
        </pc:spChg>
        <pc:spChg chg="add mod ord">
          <ac:chgData name="Polona Le Quesne Stabej" userId="9a3da78b-eb26-42b3-8962-8b2e1fe7ef27" providerId="ADAL" clId="{C0707E13-9084-4F27-9584-437A27E2DC42}" dt="2022-05-26T11:16:51.090" v="14091" actId="164"/>
          <ac:spMkLst>
            <pc:docMk/>
            <pc:sldMk cId="2269086911" sldId="377"/>
            <ac:spMk id="105" creationId="{4D8F1C3E-AC23-4404-AD3F-88A5BC012318}"/>
          </ac:spMkLst>
        </pc:spChg>
        <pc:spChg chg="mod">
          <ac:chgData name="Polona Le Quesne Stabej" userId="9a3da78b-eb26-42b3-8962-8b2e1fe7ef27" providerId="ADAL" clId="{C0707E13-9084-4F27-9584-437A27E2DC42}" dt="2022-05-26T11:11:08.209" v="14017" actId="1076"/>
          <ac:spMkLst>
            <pc:docMk/>
            <pc:sldMk cId="2269086911" sldId="377"/>
            <ac:spMk id="109" creationId="{C1322D59-F1C0-4A33-AFB3-2F41140531C4}"/>
          </ac:spMkLst>
        </pc:spChg>
        <pc:spChg chg="add mod">
          <ac:chgData name="Polona Le Quesne Stabej" userId="9a3da78b-eb26-42b3-8962-8b2e1fe7ef27" providerId="ADAL" clId="{C0707E13-9084-4F27-9584-437A27E2DC42}" dt="2022-05-26T12:17:19.542" v="14400" actId="1076"/>
          <ac:spMkLst>
            <pc:docMk/>
            <pc:sldMk cId="2269086911" sldId="377"/>
            <ac:spMk id="112" creationId="{C4903DE5-6034-4317-97A9-F526BDFD0E5C}"/>
          </ac:spMkLst>
        </pc:spChg>
        <pc:spChg chg="mod">
          <ac:chgData name="Polona Le Quesne Stabej" userId="9a3da78b-eb26-42b3-8962-8b2e1fe7ef27" providerId="ADAL" clId="{C0707E13-9084-4F27-9584-437A27E2DC42}" dt="2022-05-26T11:57:17.686" v="14291" actId="1076"/>
          <ac:spMkLst>
            <pc:docMk/>
            <pc:sldMk cId="2269086911" sldId="377"/>
            <ac:spMk id="113" creationId="{4117317E-7D94-4C0D-B378-96461180B77A}"/>
          </ac:spMkLst>
        </pc:spChg>
        <pc:spChg chg="mod">
          <ac:chgData name="Polona Le Quesne Stabej" userId="9a3da78b-eb26-42b3-8962-8b2e1fe7ef27" providerId="ADAL" clId="{C0707E13-9084-4F27-9584-437A27E2DC42}" dt="2022-05-26T11:54:24.802" v="14289" actId="1076"/>
          <ac:spMkLst>
            <pc:docMk/>
            <pc:sldMk cId="2269086911" sldId="377"/>
            <ac:spMk id="114" creationId="{211CDDDE-8405-416A-A7EB-7F93E2C6B5F0}"/>
          </ac:spMkLst>
        </pc:spChg>
        <pc:spChg chg="add mod">
          <ac:chgData name="Polona Le Quesne Stabej" userId="9a3da78b-eb26-42b3-8962-8b2e1fe7ef27" providerId="ADAL" clId="{C0707E13-9084-4F27-9584-437A27E2DC42}" dt="2022-05-26T12:11:09.910" v="14346" actId="20577"/>
          <ac:spMkLst>
            <pc:docMk/>
            <pc:sldMk cId="2269086911" sldId="377"/>
            <ac:spMk id="115" creationId="{40425D28-5AA5-4C20-AF99-0012E2C41003}"/>
          </ac:spMkLst>
        </pc:spChg>
        <pc:spChg chg="add mod">
          <ac:chgData name="Polona Le Quesne Stabej" userId="9a3da78b-eb26-42b3-8962-8b2e1fe7ef27" providerId="ADAL" clId="{C0707E13-9084-4F27-9584-437A27E2DC42}" dt="2022-05-26T12:13:54.243" v="14389" actId="14100"/>
          <ac:spMkLst>
            <pc:docMk/>
            <pc:sldMk cId="2269086911" sldId="377"/>
            <ac:spMk id="116" creationId="{CA2E3DA3-BE8A-4B8D-98C0-BD0CE96A39BC}"/>
          </ac:spMkLst>
        </pc:spChg>
        <pc:spChg chg="mod">
          <ac:chgData name="Polona Le Quesne Stabej" userId="9a3da78b-eb26-42b3-8962-8b2e1fe7ef27" providerId="ADAL" clId="{C0707E13-9084-4F27-9584-437A27E2DC42}" dt="2022-05-26T11:59:11.400" v="14319"/>
          <ac:spMkLst>
            <pc:docMk/>
            <pc:sldMk cId="2269086911" sldId="377"/>
            <ac:spMk id="118" creationId="{ADE87C6B-99DA-48FE-809C-8F8418D43B92}"/>
          </ac:spMkLst>
        </pc:spChg>
        <pc:spChg chg="del">
          <ac:chgData name="Polona Le Quesne Stabej" userId="9a3da78b-eb26-42b3-8962-8b2e1fe7ef27" providerId="ADAL" clId="{C0707E13-9084-4F27-9584-437A27E2DC42}" dt="2022-05-26T11:07:00.193" v="13944" actId="478"/>
          <ac:spMkLst>
            <pc:docMk/>
            <pc:sldMk cId="2269086911" sldId="377"/>
            <ac:spMk id="120" creationId="{41BDFC8E-420C-4AEA-96C6-A564657D7B8F}"/>
          </ac:spMkLst>
        </pc:spChg>
        <pc:spChg chg="mod">
          <ac:chgData name="Polona Le Quesne Stabej" userId="9a3da78b-eb26-42b3-8962-8b2e1fe7ef27" providerId="ADAL" clId="{C0707E13-9084-4F27-9584-437A27E2DC42}" dt="2022-05-26T11:06:56.281" v="13943"/>
          <ac:spMkLst>
            <pc:docMk/>
            <pc:sldMk cId="2269086911" sldId="377"/>
            <ac:spMk id="121" creationId="{8ADE53BA-56A5-400C-8E45-9A8BE1F22122}"/>
          </ac:spMkLst>
        </pc:spChg>
        <pc:spChg chg="mod">
          <ac:chgData name="Polona Le Quesne Stabej" userId="9a3da78b-eb26-42b3-8962-8b2e1fe7ef27" providerId="ADAL" clId="{C0707E13-9084-4F27-9584-437A27E2DC42}" dt="2022-05-26T11:28:14.153" v="14198" actId="14100"/>
          <ac:spMkLst>
            <pc:docMk/>
            <pc:sldMk cId="2269086911" sldId="377"/>
            <ac:spMk id="122" creationId="{45875B27-4F38-4773-9CAE-EF28D207188C}"/>
          </ac:spMkLst>
        </pc:spChg>
        <pc:spChg chg="mod">
          <ac:chgData name="Polona Le Quesne Stabej" userId="9a3da78b-eb26-42b3-8962-8b2e1fe7ef27" providerId="ADAL" clId="{C0707E13-9084-4F27-9584-437A27E2DC42}" dt="2022-05-26T11:59:11.400" v="14319"/>
          <ac:spMkLst>
            <pc:docMk/>
            <pc:sldMk cId="2269086911" sldId="377"/>
            <ac:spMk id="123" creationId="{9A1545F1-A066-4196-9ED6-DB7CCA40311B}"/>
          </ac:spMkLst>
        </pc:spChg>
        <pc:spChg chg="del mod topLvl">
          <ac:chgData name="Polona Le Quesne Stabej" userId="9a3da78b-eb26-42b3-8962-8b2e1fe7ef27" providerId="ADAL" clId="{C0707E13-9084-4F27-9584-437A27E2DC42}" dt="2022-05-26T12:17:03.591" v="14396" actId="478"/>
          <ac:spMkLst>
            <pc:docMk/>
            <pc:sldMk cId="2269086911" sldId="377"/>
            <ac:spMk id="127" creationId="{DC2950F0-9534-45D0-A09A-ABE642042F86}"/>
          </ac:spMkLst>
        </pc:spChg>
        <pc:spChg chg="del">
          <ac:chgData name="Polona Le Quesne Stabej" userId="9a3da78b-eb26-42b3-8962-8b2e1fe7ef27" providerId="ADAL" clId="{C0707E13-9084-4F27-9584-437A27E2DC42}" dt="2022-05-26T11:12:43.879" v="14047" actId="478"/>
          <ac:spMkLst>
            <pc:docMk/>
            <pc:sldMk cId="2269086911" sldId="377"/>
            <ac:spMk id="171" creationId="{49ED4927-5A9D-48C1-ADE4-EED3B19C1A53}"/>
          </ac:spMkLst>
        </pc:spChg>
        <pc:spChg chg="del">
          <ac:chgData name="Polona Le Quesne Stabej" userId="9a3da78b-eb26-42b3-8962-8b2e1fe7ef27" providerId="ADAL" clId="{C0707E13-9084-4F27-9584-437A27E2DC42}" dt="2022-05-26T11:12:45.472" v="14048" actId="478"/>
          <ac:spMkLst>
            <pc:docMk/>
            <pc:sldMk cId="2269086911" sldId="377"/>
            <ac:spMk id="172" creationId="{8965AA1E-8488-4D6A-B370-0F5A8DD80A07}"/>
          </ac:spMkLst>
        </pc:spChg>
        <pc:spChg chg="del">
          <ac:chgData name="Polona Le Quesne Stabej" userId="9a3da78b-eb26-42b3-8962-8b2e1fe7ef27" providerId="ADAL" clId="{C0707E13-9084-4F27-9584-437A27E2DC42}" dt="2022-05-26T11:12:46.841" v="14049" actId="478"/>
          <ac:spMkLst>
            <pc:docMk/>
            <pc:sldMk cId="2269086911" sldId="377"/>
            <ac:spMk id="173" creationId="{D86A6D9C-D147-4E41-9F05-14F1538BA34A}"/>
          </ac:spMkLst>
        </pc:spChg>
        <pc:spChg chg="del">
          <ac:chgData name="Polona Le Quesne Stabej" userId="9a3da78b-eb26-42b3-8962-8b2e1fe7ef27" providerId="ADAL" clId="{C0707E13-9084-4F27-9584-437A27E2DC42}" dt="2022-05-26T11:12:48.619" v="14050" actId="478"/>
          <ac:spMkLst>
            <pc:docMk/>
            <pc:sldMk cId="2269086911" sldId="377"/>
            <ac:spMk id="174" creationId="{82F39B3F-8D5E-4E9A-AD74-1C1CC6135DAC}"/>
          </ac:spMkLst>
        </pc:spChg>
        <pc:spChg chg="mod">
          <ac:chgData name="Polona Le Quesne Stabej" userId="9a3da78b-eb26-42b3-8962-8b2e1fe7ef27" providerId="ADAL" clId="{C0707E13-9084-4F27-9584-437A27E2DC42}" dt="2022-05-26T11:11:05.329" v="14016" actId="6549"/>
          <ac:spMkLst>
            <pc:docMk/>
            <pc:sldMk cId="2269086911" sldId="377"/>
            <ac:spMk id="175" creationId="{4DC618BE-B18C-4E63-A019-A72EF25D177D}"/>
          </ac:spMkLst>
        </pc:spChg>
        <pc:spChg chg="mod">
          <ac:chgData name="Polona Le Quesne Stabej" userId="9a3da78b-eb26-42b3-8962-8b2e1fe7ef27" providerId="ADAL" clId="{C0707E13-9084-4F27-9584-437A27E2DC42}" dt="2022-05-26T11:42:53.711" v="14246" actId="1582"/>
          <ac:spMkLst>
            <pc:docMk/>
            <pc:sldMk cId="2269086911" sldId="377"/>
            <ac:spMk id="177" creationId="{9C1C9E2B-51DC-4789-9985-0F462CEBA23E}"/>
          </ac:spMkLst>
        </pc:spChg>
        <pc:spChg chg="mod topLvl">
          <ac:chgData name="Polona Le Quesne Stabej" userId="9a3da78b-eb26-42b3-8962-8b2e1fe7ef27" providerId="ADAL" clId="{C0707E13-9084-4F27-9584-437A27E2DC42}" dt="2022-05-26T11:16:44.370" v="14090" actId="1076"/>
          <ac:spMkLst>
            <pc:docMk/>
            <pc:sldMk cId="2269086911" sldId="377"/>
            <ac:spMk id="178" creationId="{B0220384-32DC-4B8A-9358-FB475538C3D8}"/>
          </ac:spMkLst>
        </pc:spChg>
        <pc:spChg chg="del mod">
          <ac:chgData name="Polona Le Quesne Stabej" userId="9a3da78b-eb26-42b3-8962-8b2e1fe7ef27" providerId="ADAL" clId="{C0707E13-9084-4F27-9584-437A27E2DC42}" dt="2022-05-26T11:12:24.783" v="14042" actId="478"/>
          <ac:spMkLst>
            <pc:docMk/>
            <pc:sldMk cId="2269086911" sldId="377"/>
            <ac:spMk id="179" creationId="{D9C1405F-83AA-45F7-8071-B89D3C49D92B}"/>
          </ac:spMkLst>
        </pc:spChg>
        <pc:spChg chg="del mod">
          <ac:chgData name="Polona Le Quesne Stabej" userId="9a3da78b-eb26-42b3-8962-8b2e1fe7ef27" providerId="ADAL" clId="{C0707E13-9084-4F27-9584-437A27E2DC42}" dt="2022-05-26T11:12:14.863" v="14037" actId="478"/>
          <ac:spMkLst>
            <pc:docMk/>
            <pc:sldMk cId="2269086911" sldId="377"/>
            <ac:spMk id="180" creationId="{F63CD055-0BC7-474B-9706-A8A3188991CD}"/>
          </ac:spMkLst>
        </pc:spChg>
        <pc:spChg chg="del mod">
          <ac:chgData name="Polona Le Quesne Stabej" userId="9a3da78b-eb26-42b3-8962-8b2e1fe7ef27" providerId="ADAL" clId="{C0707E13-9084-4F27-9584-437A27E2DC42}" dt="2022-05-26T11:12:20.417" v="14040" actId="478"/>
          <ac:spMkLst>
            <pc:docMk/>
            <pc:sldMk cId="2269086911" sldId="377"/>
            <ac:spMk id="181" creationId="{5F071E6D-F82B-4984-908D-748834E72C2D}"/>
          </ac:spMkLst>
        </pc:spChg>
        <pc:spChg chg="del mod">
          <ac:chgData name="Polona Le Quesne Stabej" userId="9a3da78b-eb26-42b3-8962-8b2e1fe7ef27" providerId="ADAL" clId="{C0707E13-9084-4F27-9584-437A27E2DC42}" dt="2022-05-26T11:12:17.118" v="14038" actId="478"/>
          <ac:spMkLst>
            <pc:docMk/>
            <pc:sldMk cId="2269086911" sldId="377"/>
            <ac:spMk id="182" creationId="{AC4B030C-CE7C-4146-B988-B552AA0A905E}"/>
          </ac:spMkLst>
        </pc:spChg>
        <pc:spChg chg="del mod">
          <ac:chgData name="Polona Le Quesne Stabej" userId="9a3da78b-eb26-42b3-8962-8b2e1fe7ef27" providerId="ADAL" clId="{C0707E13-9084-4F27-9584-437A27E2DC42}" dt="2022-05-26T11:12:18.698" v="14039" actId="478"/>
          <ac:spMkLst>
            <pc:docMk/>
            <pc:sldMk cId="2269086911" sldId="377"/>
            <ac:spMk id="183" creationId="{A57B2748-4BC8-4873-8A8A-4E933E90EF50}"/>
          </ac:spMkLst>
        </pc:spChg>
        <pc:spChg chg="del mod">
          <ac:chgData name="Polona Le Quesne Stabej" userId="9a3da78b-eb26-42b3-8962-8b2e1fe7ef27" providerId="ADAL" clId="{C0707E13-9084-4F27-9584-437A27E2DC42}" dt="2022-05-26T11:11:55.030" v="14028" actId="478"/>
          <ac:spMkLst>
            <pc:docMk/>
            <pc:sldMk cId="2269086911" sldId="377"/>
            <ac:spMk id="184" creationId="{C294B696-48CC-4B1A-A909-F20FC9A6B13A}"/>
          </ac:spMkLst>
        </pc:spChg>
        <pc:spChg chg="mod">
          <ac:chgData name="Polona Le Quesne Stabej" userId="9a3da78b-eb26-42b3-8962-8b2e1fe7ef27" providerId="ADAL" clId="{C0707E13-9084-4F27-9584-437A27E2DC42}" dt="2022-05-26T11:43:31.018" v="14251" actId="208"/>
          <ac:spMkLst>
            <pc:docMk/>
            <pc:sldMk cId="2269086911" sldId="377"/>
            <ac:spMk id="185" creationId="{A85B8C34-8617-4C3F-B278-C591405008C9}"/>
          </ac:spMkLst>
        </pc:spChg>
        <pc:spChg chg="del mod">
          <ac:chgData name="Polona Le Quesne Stabej" userId="9a3da78b-eb26-42b3-8962-8b2e1fe7ef27" providerId="ADAL" clId="{C0707E13-9084-4F27-9584-437A27E2DC42}" dt="2022-05-26T11:12:08.714" v="14034" actId="478"/>
          <ac:spMkLst>
            <pc:docMk/>
            <pc:sldMk cId="2269086911" sldId="377"/>
            <ac:spMk id="186" creationId="{181B0372-A78D-4FD5-AC72-F56D5AFBCA00}"/>
          </ac:spMkLst>
        </pc:spChg>
        <pc:spChg chg="del mod">
          <ac:chgData name="Polona Le Quesne Stabej" userId="9a3da78b-eb26-42b3-8962-8b2e1fe7ef27" providerId="ADAL" clId="{C0707E13-9084-4F27-9584-437A27E2DC42}" dt="2022-05-26T11:12:06.944" v="14033" actId="478"/>
          <ac:spMkLst>
            <pc:docMk/>
            <pc:sldMk cId="2269086911" sldId="377"/>
            <ac:spMk id="187" creationId="{937BFCB6-560C-4721-A803-CF743A0579C6}"/>
          </ac:spMkLst>
        </pc:spChg>
        <pc:spChg chg="del mod">
          <ac:chgData name="Polona Le Quesne Stabej" userId="9a3da78b-eb26-42b3-8962-8b2e1fe7ef27" providerId="ADAL" clId="{C0707E13-9084-4F27-9584-437A27E2DC42}" dt="2022-05-26T11:11:56.894" v="14029" actId="478"/>
          <ac:spMkLst>
            <pc:docMk/>
            <pc:sldMk cId="2269086911" sldId="377"/>
            <ac:spMk id="188" creationId="{99BC48ED-C77D-4C23-B077-74047966B0AC}"/>
          </ac:spMkLst>
        </pc:spChg>
        <pc:spChg chg="mod">
          <ac:chgData name="Polona Le Quesne Stabej" userId="9a3da78b-eb26-42b3-8962-8b2e1fe7ef27" providerId="ADAL" clId="{C0707E13-9084-4F27-9584-437A27E2DC42}" dt="2022-05-26T11:32:27.673" v="14230" actId="1076"/>
          <ac:spMkLst>
            <pc:docMk/>
            <pc:sldMk cId="2269086911" sldId="377"/>
            <ac:spMk id="200" creationId="{4462E5DC-CEE3-466E-8A06-25F4140C0FAE}"/>
          </ac:spMkLst>
        </pc:spChg>
        <pc:spChg chg="mod">
          <ac:chgData name="Polona Le Quesne Stabej" userId="9a3da78b-eb26-42b3-8962-8b2e1fe7ef27" providerId="ADAL" clId="{C0707E13-9084-4F27-9584-437A27E2DC42}" dt="2022-05-26T12:02:42.589" v="14323" actId="1076"/>
          <ac:spMkLst>
            <pc:docMk/>
            <pc:sldMk cId="2269086911" sldId="377"/>
            <ac:spMk id="201" creationId="{B4FB35C9-4CE5-44EC-BC28-F31E17DA8C79}"/>
          </ac:spMkLst>
        </pc:spChg>
        <pc:spChg chg="del mod">
          <ac:chgData name="Polona Le Quesne Stabej" userId="9a3da78b-eb26-42b3-8962-8b2e1fe7ef27" providerId="ADAL" clId="{C0707E13-9084-4F27-9584-437A27E2DC42}" dt="2022-05-26T11:10:23.997" v="14010" actId="478"/>
          <ac:spMkLst>
            <pc:docMk/>
            <pc:sldMk cId="2269086911" sldId="377"/>
            <ac:spMk id="279" creationId="{5A7D3A02-2C31-4780-BCAB-156AAB51452E}"/>
          </ac:spMkLst>
        </pc:spChg>
        <pc:spChg chg="del mod">
          <ac:chgData name="Polona Le Quesne Stabej" userId="9a3da78b-eb26-42b3-8962-8b2e1fe7ef27" providerId="ADAL" clId="{C0707E13-9084-4F27-9584-437A27E2DC42}" dt="2022-05-26T11:09:58.456" v="13999" actId="478"/>
          <ac:spMkLst>
            <pc:docMk/>
            <pc:sldMk cId="2269086911" sldId="377"/>
            <ac:spMk id="280" creationId="{1EC4DDD7-85B1-49A6-BBF8-3DD8CF1B3720}"/>
          </ac:spMkLst>
        </pc:spChg>
        <pc:spChg chg="mod">
          <ac:chgData name="Polona Le Quesne Stabej" userId="9a3da78b-eb26-42b3-8962-8b2e1fe7ef27" providerId="ADAL" clId="{C0707E13-9084-4F27-9584-437A27E2DC42}" dt="2022-05-26T11:09:13.900" v="13985" actId="6549"/>
          <ac:spMkLst>
            <pc:docMk/>
            <pc:sldMk cId="2269086911" sldId="377"/>
            <ac:spMk id="549" creationId="{30C7DD3E-B504-4D88-B67D-BE9ACFAA9CB9}"/>
          </ac:spMkLst>
        </pc:spChg>
        <pc:grpChg chg="mod">
          <ac:chgData name="Polona Le Quesne Stabej" userId="9a3da78b-eb26-42b3-8962-8b2e1fe7ef27" providerId="ADAL" clId="{C0707E13-9084-4F27-9584-437A27E2DC42}" dt="2022-05-26T11:42:15.450" v="14237" actId="1076"/>
          <ac:grpSpMkLst>
            <pc:docMk/>
            <pc:sldMk cId="2269086911" sldId="377"/>
            <ac:grpSpMk id="3" creationId="{98B06E5C-BFAB-48AF-994B-238E66D9B54E}"/>
          </ac:grpSpMkLst>
        </pc:grpChg>
        <pc:grpChg chg="add mod">
          <ac:chgData name="Polona Le Quesne Stabej" userId="9a3da78b-eb26-42b3-8962-8b2e1fe7ef27" providerId="ADAL" clId="{C0707E13-9084-4F27-9584-437A27E2DC42}" dt="2022-05-26T11:17:01.401" v="14093" actId="1076"/>
          <ac:grpSpMkLst>
            <pc:docMk/>
            <pc:sldMk cId="2269086911" sldId="377"/>
            <ac:grpSpMk id="15" creationId="{5411EEB7-E201-4D81-A2F4-22C38C211437}"/>
          </ac:grpSpMkLst>
        </pc:grpChg>
        <pc:grpChg chg="del mod">
          <ac:chgData name="Polona Le Quesne Stabej" userId="9a3da78b-eb26-42b3-8962-8b2e1fe7ef27" providerId="ADAL" clId="{C0707E13-9084-4F27-9584-437A27E2DC42}" dt="2022-05-24T00:20:40.757" v="10887" actId="478"/>
          <ac:grpSpMkLst>
            <pc:docMk/>
            <pc:sldMk cId="2269086911" sldId="377"/>
            <ac:grpSpMk id="16" creationId="{9D332CAD-2BBA-4482-8ADF-8E42DED1DBF2}"/>
          </ac:grpSpMkLst>
        </pc:grpChg>
        <pc:grpChg chg="add mod">
          <ac:chgData name="Polona Le Quesne Stabej" userId="9a3da78b-eb26-42b3-8962-8b2e1fe7ef27" providerId="ADAL" clId="{C0707E13-9084-4F27-9584-437A27E2DC42}" dt="2022-05-26T11:10:54.729" v="14014" actId="1076"/>
          <ac:grpSpMkLst>
            <pc:docMk/>
            <pc:sldMk cId="2269086911" sldId="377"/>
            <ac:grpSpMk id="88" creationId="{2222083D-4A2A-463E-BA95-243FB4C71AC4}"/>
          </ac:grpSpMkLst>
        </pc:grpChg>
        <pc:grpChg chg="mod">
          <ac:chgData name="Polona Le Quesne Stabej" userId="9a3da78b-eb26-42b3-8962-8b2e1fe7ef27" providerId="ADAL" clId="{C0707E13-9084-4F27-9584-437A27E2DC42}" dt="2022-05-26T11:10:51.655" v="14013"/>
          <ac:grpSpMkLst>
            <pc:docMk/>
            <pc:sldMk cId="2269086911" sldId="377"/>
            <ac:grpSpMk id="90" creationId="{684D7EE0-E527-4BDF-BCB8-7139BAD7AFFD}"/>
          </ac:grpSpMkLst>
        </pc:grpChg>
        <pc:grpChg chg="add del mod">
          <ac:chgData name="Polona Le Quesne Stabej" userId="9a3da78b-eb26-42b3-8962-8b2e1fe7ef27" providerId="ADAL" clId="{C0707E13-9084-4F27-9584-437A27E2DC42}" dt="2022-05-26T11:59:18.980" v="14322"/>
          <ac:grpSpMkLst>
            <pc:docMk/>
            <pc:sldMk cId="2269086911" sldId="377"/>
            <ac:grpSpMk id="117" creationId="{7C11B38D-9E20-4255-8C5B-E8A2CFB322A7}"/>
          </ac:grpSpMkLst>
        </pc:grpChg>
        <pc:grpChg chg="add del mod">
          <ac:chgData name="Polona Le Quesne Stabej" userId="9a3da78b-eb26-42b3-8962-8b2e1fe7ef27" providerId="ADAL" clId="{C0707E13-9084-4F27-9584-437A27E2DC42}" dt="2022-05-26T12:16:58.857" v="14395" actId="165"/>
          <ac:grpSpMkLst>
            <pc:docMk/>
            <pc:sldMk cId="2269086911" sldId="377"/>
            <ac:grpSpMk id="125" creationId="{FA40A9C2-35AC-4158-9FD9-E5437BA79A40}"/>
          </ac:grpSpMkLst>
        </pc:grpChg>
        <pc:grpChg chg="del">
          <ac:chgData name="Polona Le Quesne Stabej" userId="9a3da78b-eb26-42b3-8962-8b2e1fe7ef27" providerId="ADAL" clId="{C0707E13-9084-4F27-9584-437A27E2DC42}" dt="2022-05-26T11:07:03.220" v="13945" actId="478"/>
          <ac:grpSpMkLst>
            <pc:docMk/>
            <pc:sldMk cId="2269086911" sldId="377"/>
            <ac:grpSpMk id="262" creationId="{6A938E2B-A5AD-4096-9E8C-45B4B63701FE}"/>
          </ac:grpSpMkLst>
        </pc:grpChg>
        <pc:grpChg chg="add del mod topLvl">
          <ac:chgData name="Polona Le Quesne Stabej" userId="9a3da78b-eb26-42b3-8962-8b2e1fe7ef27" providerId="ADAL" clId="{C0707E13-9084-4F27-9584-437A27E2DC42}" dt="2022-05-26T11:43:18.352" v="14250" actId="1076"/>
          <ac:grpSpMkLst>
            <pc:docMk/>
            <pc:sldMk cId="2269086911" sldId="377"/>
            <ac:grpSpMk id="266" creationId="{8F979CDD-DC2F-4326-A24D-A78961D22543}"/>
          </ac:grpSpMkLst>
        </pc:grpChg>
        <pc:grpChg chg="del">
          <ac:chgData name="Polona Le Quesne Stabej" userId="9a3da78b-eb26-42b3-8962-8b2e1fe7ef27" providerId="ADAL" clId="{C0707E13-9084-4F27-9584-437A27E2DC42}" dt="2022-05-26T11:08:54.035" v="13973" actId="478"/>
          <ac:grpSpMkLst>
            <pc:docMk/>
            <pc:sldMk cId="2269086911" sldId="377"/>
            <ac:grpSpMk id="269" creationId="{9BD938A8-61CA-4819-921A-A0AB64C12894}"/>
          </ac:grpSpMkLst>
        </pc:grpChg>
        <pc:grpChg chg="del">
          <ac:chgData name="Polona Le Quesne Stabej" userId="9a3da78b-eb26-42b3-8962-8b2e1fe7ef27" providerId="ADAL" clId="{C0707E13-9084-4F27-9584-437A27E2DC42}" dt="2022-05-26T11:11:43.854" v="14025" actId="478"/>
          <ac:grpSpMkLst>
            <pc:docMk/>
            <pc:sldMk cId="2269086911" sldId="377"/>
            <ac:grpSpMk id="270" creationId="{09A006B3-6EEC-48E8-986C-145F64FD1F8C}"/>
          </ac:grpSpMkLst>
        </pc:grpChg>
        <pc:grpChg chg="del">
          <ac:chgData name="Polona Le Quesne Stabej" userId="9a3da78b-eb26-42b3-8962-8b2e1fe7ef27" providerId="ADAL" clId="{C0707E13-9084-4F27-9584-437A27E2DC42}" dt="2022-05-26T11:11:50.076" v="14026" actId="165"/>
          <ac:grpSpMkLst>
            <pc:docMk/>
            <pc:sldMk cId="2269086911" sldId="377"/>
            <ac:grpSpMk id="273" creationId="{63DA5252-FC5C-4099-897B-F2E05CC6FD94}"/>
          </ac:grpSpMkLst>
        </pc:grpChg>
        <pc:grpChg chg="del">
          <ac:chgData name="Polona Le Quesne Stabej" userId="9a3da78b-eb26-42b3-8962-8b2e1fe7ef27" providerId="ADAL" clId="{C0707E13-9084-4F27-9584-437A27E2DC42}" dt="2022-05-24T00:20:44.779" v="10890" actId="478"/>
          <ac:grpSpMkLst>
            <pc:docMk/>
            <pc:sldMk cId="2269086911" sldId="377"/>
            <ac:grpSpMk id="275" creationId="{DA756AE6-D604-4C40-936B-0EC0A148D89E}"/>
          </ac:grpSpMkLst>
        </pc:grpChg>
        <pc:grpChg chg="del">
          <ac:chgData name="Polona Le Quesne Stabej" userId="9a3da78b-eb26-42b3-8962-8b2e1fe7ef27" providerId="ADAL" clId="{C0707E13-9084-4F27-9584-437A27E2DC42}" dt="2022-05-24T00:20:36.621" v="10883" actId="478"/>
          <ac:grpSpMkLst>
            <pc:docMk/>
            <pc:sldMk cId="2269086911" sldId="377"/>
            <ac:grpSpMk id="276" creationId="{6EAC28E9-AAE0-4394-8080-2CF56F2E5F9F}"/>
          </ac:grpSpMkLst>
        </pc:grpChg>
        <pc:picChg chg="mod topLvl">
          <ac:chgData name="Polona Le Quesne Stabej" userId="9a3da78b-eb26-42b3-8962-8b2e1fe7ef27" providerId="ADAL" clId="{C0707E13-9084-4F27-9584-437A27E2DC42}" dt="2022-05-27T00:17:43.361" v="14639" actId="14100"/>
          <ac:picMkLst>
            <pc:docMk/>
            <pc:sldMk cId="2269086911" sldId="377"/>
            <ac:picMk id="126" creationId="{529E2D4E-63E0-4F94-989E-1BBFD1906691}"/>
          </ac:picMkLst>
        </pc:picChg>
        <pc:picChg chg="del">
          <ac:chgData name="Polona Le Quesne Stabej" userId="9a3da78b-eb26-42b3-8962-8b2e1fe7ef27" providerId="ADAL" clId="{C0707E13-9084-4F27-9584-437A27E2DC42}" dt="2022-05-24T00:20:45.827" v="10891" actId="478"/>
          <ac:picMkLst>
            <pc:docMk/>
            <pc:sldMk cId="2269086911" sldId="377"/>
            <ac:picMk id="133" creationId="{FBF0ED21-CE80-4BF0-81BE-3ECA049D99F4}"/>
          </ac:picMkLst>
        </pc:picChg>
        <pc:cxnChg chg="mod">
          <ac:chgData name="Polona Le Quesne Stabej" userId="9a3da78b-eb26-42b3-8962-8b2e1fe7ef27" providerId="ADAL" clId="{C0707E13-9084-4F27-9584-437A27E2DC42}" dt="2022-05-26T11:10:51.655" v="14013"/>
          <ac:cxnSpMkLst>
            <pc:docMk/>
            <pc:sldMk cId="2269086911" sldId="377"/>
            <ac:cxnSpMk id="92" creationId="{ED7F0D57-7CAD-49D7-BC0B-0C8B547D4B8B}"/>
          </ac:cxnSpMkLst>
        </pc:cxnChg>
        <pc:cxnChg chg="add mod">
          <ac:chgData name="Polona Le Quesne Stabej" userId="9a3da78b-eb26-42b3-8962-8b2e1fe7ef27" providerId="ADAL" clId="{C0707E13-9084-4F27-9584-437A27E2DC42}" dt="2022-05-26T11:32:27.673" v="14230" actId="1076"/>
          <ac:cxnSpMkLst>
            <pc:docMk/>
            <pc:sldMk cId="2269086911" sldId="377"/>
            <ac:cxnSpMk id="95" creationId="{FECE664F-5BDA-419D-9596-FE3A097498DC}"/>
          </ac:cxnSpMkLst>
        </pc:cxnChg>
        <pc:cxnChg chg="add mod">
          <ac:chgData name="Polona Le Quesne Stabej" userId="9a3da78b-eb26-42b3-8962-8b2e1fe7ef27" providerId="ADAL" clId="{C0707E13-9084-4F27-9584-437A27E2DC42}" dt="2022-05-26T11:32:42.680" v="14233" actId="14100"/>
          <ac:cxnSpMkLst>
            <pc:docMk/>
            <pc:sldMk cId="2269086911" sldId="377"/>
            <ac:cxnSpMk id="97" creationId="{AB2E207C-596C-48ED-B647-51E2AA7761A4}"/>
          </ac:cxnSpMkLst>
        </pc:cxnChg>
        <pc:cxnChg chg="mod">
          <ac:chgData name="Polona Le Quesne Stabej" userId="9a3da78b-eb26-42b3-8962-8b2e1fe7ef27" providerId="ADAL" clId="{C0707E13-9084-4F27-9584-437A27E2DC42}" dt="2022-05-24T00:20:36.621" v="10883" actId="478"/>
          <ac:cxnSpMkLst>
            <pc:docMk/>
            <pc:sldMk cId="2269086911" sldId="377"/>
            <ac:cxnSpMk id="104" creationId="{61F58F47-326A-4B08-9FB3-477D8349B5BC}"/>
          </ac:cxnSpMkLst>
        </pc:cxnChg>
        <pc:cxnChg chg="mod">
          <ac:chgData name="Polona Le Quesne Stabej" userId="9a3da78b-eb26-42b3-8962-8b2e1fe7ef27" providerId="ADAL" clId="{C0707E13-9084-4F27-9584-437A27E2DC42}" dt="2022-05-26T11:59:11.400" v="14319"/>
          <ac:cxnSpMkLst>
            <pc:docMk/>
            <pc:sldMk cId="2269086911" sldId="377"/>
            <ac:cxnSpMk id="124" creationId="{B135F75B-98E1-4751-B475-1FC4DE0E6CA9}"/>
          </ac:cxnSpMkLst>
        </pc:cxnChg>
        <pc:cxnChg chg="mod">
          <ac:chgData name="Polona Le Quesne Stabej" userId="9a3da78b-eb26-42b3-8962-8b2e1fe7ef27" providerId="ADAL" clId="{C0707E13-9084-4F27-9584-437A27E2DC42}" dt="2022-05-26T11:42:53.711" v="14246" actId="1582"/>
          <ac:cxnSpMkLst>
            <pc:docMk/>
            <pc:sldMk cId="2269086911" sldId="377"/>
            <ac:cxnSpMk id="189" creationId="{E5099666-E4C3-4D94-BA16-0EAD3915497C}"/>
          </ac:cxnSpMkLst>
        </pc:cxnChg>
        <pc:cxnChg chg="del mod">
          <ac:chgData name="Polona Le Quesne Stabej" userId="9a3da78b-eb26-42b3-8962-8b2e1fe7ef27" providerId="ADAL" clId="{C0707E13-9084-4F27-9584-437A27E2DC42}" dt="2022-05-26T11:12:09.993" v="14035" actId="478"/>
          <ac:cxnSpMkLst>
            <pc:docMk/>
            <pc:sldMk cId="2269086911" sldId="377"/>
            <ac:cxnSpMk id="190" creationId="{D446E190-9D72-48FE-A3BC-BE0EBD191196}"/>
          </ac:cxnSpMkLst>
        </pc:cxnChg>
        <pc:cxnChg chg="del mod">
          <ac:chgData name="Polona Le Quesne Stabej" userId="9a3da78b-eb26-42b3-8962-8b2e1fe7ef27" providerId="ADAL" clId="{C0707E13-9084-4F27-9584-437A27E2DC42}" dt="2022-05-26T11:12:04.766" v="14032" actId="478"/>
          <ac:cxnSpMkLst>
            <pc:docMk/>
            <pc:sldMk cId="2269086911" sldId="377"/>
            <ac:cxnSpMk id="191" creationId="{8309B95F-058E-4A9C-AC3B-E25B9ADCA8B2}"/>
          </ac:cxnSpMkLst>
        </pc:cxnChg>
        <pc:cxnChg chg="del mod">
          <ac:chgData name="Polona Le Quesne Stabej" userId="9a3da78b-eb26-42b3-8962-8b2e1fe7ef27" providerId="ADAL" clId="{C0707E13-9084-4F27-9584-437A27E2DC42}" dt="2022-05-26T11:11:53.336" v="14027" actId="478"/>
          <ac:cxnSpMkLst>
            <pc:docMk/>
            <pc:sldMk cId="2269086911" sldId="377"/>
            <ac:cxnSpMk id="192" creationId="{9673F656-A03E-46B2-BAE9-73DB5A46A157}"/>
          </ac:cxnSpMkLst>
        </pc:cxnChg>
        <pc:cxnChg chg="mod">
          <ac:chgData name="Polona Le Quesne Stabej" userId="9a3da78b-eb26-42b3-8962-8b2e1fe7ef27" providerId="ADAL" clId="{C0707E13-9084-4F27-9584-437A27E2DC42}" dt="2022-05-26T11:42:35.527" v="14239" actId="1582"/>
          <ac:cxnSpMkLst>
            <pc:docMk/>
            <pc:sldMk cId="2269086911" sldId="377"/>
            <ac:cxnSpMk id="202" creationId="{8331B705-51A5-4A9B-A501-A57E85FE0AC1}"/>
          </ac:cxnSpMkLst>
        </pc:cxnChg>
      </pc:sldChg>
      <pc:sldChg chg="addSp delSp modSp mod ord modAnim">
        <pc:chgData name="Polona Le Quesne Stabej" userId="9a3da78b-eb26-42b3-8962-8b2e1fe7ef27" providerId="ADAL" clId="{C0707E13-9084-4F27-9584-437A27E2DC42}" dt="2022-05-26T12:18:39.687" v="14402"/>
        <pc:sldMkLst>
          <pc:docMk/>
          <pc:sldMk cId="2306716558" sldId="378"/>
        </pc:sldMkLst>
        <pc:spChg chg="del">
          <ac:chgData name="Polona Le Quesne Stabej" userId="9a3da78b-eb26-42b3-8962-8b2e1fe7ef27" providerId="ADAL" clId="{C0707E13-9084-4F27-9584-437A27E2DC42}" dt="2022-05-23T08:32:04.890" v="7533" actId="478"/>
          <ac:spMkLst>
            <pc:docMk/>
            <pc:sldMk cId="2306716558" sldId="378"/>
            <ac:spMk id="5" creationId="{E90DACBF-81A2-4C18-A4AE-28D60CFD5FEA}"/>
          </ac:spMkLst>
        </pc:spChg>
        <pc:spChg chg="del">
          <ac:chgData name="Polona Le Quesne Stabej" userId="9a3da78b-eb26-42b3-8962-8b2e1fe7ef27" providerId="ADAL" clId="{C0707E13-9084-4F27-9584-437A27E2DC42}" dt="2022-05-23T08:32:00.597" v="7531" actId="478"/>
          <ac:spMkLst>
            <pc:docMk/>
            <pc:sldMk cId="2306716558" sldId="378"/>
            <ac:spMk id="6" creationId="{23322B1D-BF82-469E-940D-53BF425500DE}"/>
          </ac:spMkLst>
        </pc:spChg>
        <pc:spChg chg="del mod">
          <ac:chgData name="Polona Le Quesne Stabej" userId="9a3da78b-eb26-42b3-8962-8b2e1fe7ef27" providerId="ADAL" clId="{C0707E13-9084-4F27-9584-437A27E2DC42}" dt="2022-05-23T08:32:13.336" v="7538" actId="478"/>
          <ac:spMkLst>
            <pc:docMk/>
            <pc:sldMk cId="2306716558" sldId="378"/>
            <ac:spMk id="8" creationId="{E308E15B-2813-4A99-948D-A1CC648C3786}"/>
          </ac:spMkLst>
        </pc:spChg>
        <pc:spChg chg="del">
          <ac:chgData name="Polona Le Quesne Stabej" userId="9a3da78b-eb26-42b3-8962-8b2e1fe7ef27" providerId="ADAL" clId="{C0707E13-9084-4F27-9584-437A27E2DC42}" dt="2022-05-23T08:31:57.357" v="7529" actId="478"/>
          <ac:spMkLst>
            <pc:docMk/>
            <pc:sldMk cId="2306716558" sldId="378"/>
            <ac:spMk id="9" creationId="{71EBB3F9-2200-4272-8340-85CE541AD42C}"/>
          </ac:spMkLst>
        </pc:spChg>
        <pc:spChg chg="add del mod">
          <ac:chgData name="Polona Le Quesne Stabej" userId="9a3da78b-eb26-42b3-8962-8b2e1fe7ef27" providerId="ADAL" clId="{C0707E13-9084-4F27-9584-437A27E2DC42}" dt="2022-05-26T11:48:29.916" v="14256"/>
          <ac:spMkLst>
            <pc:docMk/>
            <pc:sldMk cId="2306716558" sldId="378"/>
            <ac:spMk id="82" creationId="{4FBE8266-ACC6-4463-BDA6-F1795E5B1AF2}"/>
          </ac:spMkLst>
        </pc:spChg>
        <pc:spChg chg="add del mod">
          <ac:chgData name="Polona Le Quesne Stabej" userId="9a3da78b-eb26-42b3-8962-8b2e1fe7ef27" providerId="ADAL" clId="{C0707E13-9084-4F27-9584-437A27E2DC42}" dt="2022-05-26T11:48:29.916" v="14256"/>
          <ac:spMkLst>
            <pc:docMk/>
            <pc:sldMk cId="2306716558" sldId="378"/>
            <ac:spMk id="84" creationId="{448CE07E-5FEA-4C03-8461-D831940C0BEF}"/>
          </ac:spMkLst>
        </pc:spChg>
        <pc:spChg chg="add del mod">
          <ac:chgData name="Polona Le Quesne Stabej" userId="9a3da78b-eb26-42b3-8962-8b2e1fe7ef27" providerId="ADAL" clId="{C0707E13-9084-4F27-9584-437A27E2DC42}" dt="2022-05-26T11:48:29.916" v="14256"/>
          <ac:spMkLst>
            <pc:docMk/>
            <pc:sldMk cId="2306716558" sldId="378"/>
            <ac:spMk id="87" creationId="{1553AFB1-54C2-45D6-B7B4-E04583A0BD2F}"/>
          </ac:spMkLst>
        </pc:spChg>
        <pc:spChg chg="mod">
          <ac:chgData name="Polona Le Quesne Stabej" userId="9a3da78b-eb26-42b3-8962-8b2e1fe7ef27" providerId="ADAL" clId="{C0707E13-9084-4F27-9584-437A27E2DC42}" dt="2022-05-24T01:58:45.439" v="11134" actId="20577"/>
          <ac:spMkLst>
            <pc:docMk/>
            <pc:sldMk cId="2306716558" sldId="378"/>
            <ac:spMk id="113" creationId="{4117317E-7D94-4C0D-B378-96461180B77A}"/>
          </ac:spMkLst>
        </pc:spChg>
        <pc:spChg chg="del topLvl">
          <ac:chgData name="Polona Le Quesne Stabej" userId="9a3da78b-eb26-42b3-8962-8b2e1fe7ef27" providerId="ADAL" clId="{C0707E13-9084-4F27-9584-437A27E2DC42}" dt="2022-05-23T08:32:07.241" v="7534" actId="478"/>
          <ac:spMkLst>
            <pc:docMk/>
            <pc:sldMk cId="2306716558" sldId="378"/>
            <ac:spMk id="118" creationId="{42352AD7-0842-4B6B-B0C5-EFC9355FF69C}"/>
          </ac:spMkLst>
        </pc:spChg>
        <pc:grpChg chg="del">
          <ac:chgData name="Polona Le Quesne Stabej" userId="9a3da78b-eb26-42b3-8962-8b2e1fe7ef27" providerId="ADAL" clId="{C0707E13-9084-4F27-9584-437A27E2DC42}" dt="2022-05-23T08:32:02.308" v="7532" actId="478"/>
          <ac:grpSpMkLst>
            <pc:docMk/>
            <pc:sldMk cId="2306716558" sldId="378"/>
            <ac:grpSpMk id="16" creationId="{9D332CAD-2BBA-4482-8ADF-8E42DED1DBF2}"/>
          </ac:grpSpMkLst>
        </pc:grpChg>
        <pc:grpChg chg="del">
          <ac:chgData name="Polona Le Quesne Stabej" userId="9a3da78b-eb26-42b3-8962-8b2e1fe7ef27" providerId="ADAL" clId="{C0707E13-9084-4F27-9584-437A27E2DC42}" dt="2022-05-23T08:32:07.241" v="7534" actId="478"/>
          <ac:grpSpMkLst>
            <pc:docMk/>
            <pc:sldMk cId="2306716558" sldId="378"/>
            <ac:grpSpMk id="275" creationId="{DA756AE6-D604-4C40-936B-0EC0A148D89E}"/>
          </ac:grpSpMkLst>
        </pc:grpChg>
        <pc:grpChg chg="del">
          <ac:chgData name="Polona Le Quesne Stabej" userId="9a3da78b-eb26-42b3-8962-8b2e1fe7ef27" providerId="ADAL" clId="{C0707E13-9084-4F27-9584-437A27E2DC42}" dt="2022-05-23T08:31:58.736" v="7530" actId="478"/>
          <ac:grpSpMkLst>
            <pc:docMk/>
            <pc:sldMk cId="2306716558" sldId="378"/>
            <ac:grpSpMk id="276" creationId="{6EAC28E9-AAE0-4394-8080-2CF56F2E5F9F}"/>
          </ac:grpSpMkLst>
        </pc:grpChg>
        <pc:picChg chg="del">
          <ac:chgData name="Polona Le Quesne Stabej" userId="9a3da78b-eb26-42b3-8962-8b2e1fe7ef27" providerId="ADAL" clId="{C0707E13-9084-4F27-9584-437A27E2DC42}" dt="2022-05-23T08:32:10.478" v="7536" actId="478"/>
          <ac:picMkLst>
            <pc:docMk/>
            <pc:sldMk cId="2306716558" sldId="378"/>
            <ac:picMk id="133" creationId="{FBF0ED21-CE80-4BF0-81BE-3ECA049D99F4}"/>
          </ac:picMkLst>
        </pc:picChg>
        <pc:cxnChg chg="mod">
          <ac:chgData name="Polona Le Quesne Stabej" userId="9a3da78b-eb26-42b3-8962-8b2e1fe7ef27" providerId="ADAL" clId="{C0707E13-9084-4F27-9584-437A27E2DC42}" dt="2022-05-23T08:31:58.736" v="7530" actId="478"/>
          <ac:cxnSpMkLst>
            <pc:docMk/>
            <pc:sldMk cId="2306716558" sldId="378"/>
            <ac:cxnSpMk id="104" creationId="{61F58F47-326A-4B08-9FB3-477D8349B5BC}"/>
          </ac:cxnSpMkLst>
        </pc:cxnChg>
        <pc:cxnChg chg="del topLvl">
          <ac:chgData name="Polona Le Quesne Stabej" userId="9a3da78b-eb26-42b3-8962-8b2e1fe7ef27" providerId="ADAL" clId="{C0707E13-9084-4F27-9584-437A27E2DC42}" dt="2022-05-23T08:32:08.794" v="7535" actId="478"/>
          <ac:cxnSpMkLst>
            <pc:docMk/>
            <pc:sldMk cId="2306716558" sldId="378"/>
            <ac:cxnSpMk id="116" creationId="{13BAF284-513B-41E4-B9D9-A31AC4FFE182}"/>
          </ac:cxnSpMkLst>
        </pc:cxnChg>
        <pc:cxnChg chg="mod">
          <ac:chgData name="Polona Le Quesne Stabej" userId="9a3da78b-eb26-42b3-8962-8b2e1fe7ef27" providerId="ADAL" clId="{C0707E13-9084-4F27-9584-437A27E2DC42}" dt="2022-05-23T08:27:30.089" v="7515" actId="1038"/>
          <ac:cxnSpMkLst>
            <pc:docMk/>
            <pc:sldMk cId="2306716558" sldId="378"/>
            <ac:cxnSpMk id="189" creationId="{E5099666-E4C3-4D94-BA16-0EAD3915497C}"/>
          </ac:cxnSpMkLst>
        </pc:cxnChg>
      </pc:sldChg>
      <pc:sldChg chg="delSp modSp mod ord">
        <pc:chgData name="Polona Le Quesne Stabej" userId="9a3da78b-eb26-42b3-8962-8b2e1fe7ef27" providerId="ADAL" clId="{C0707E13-9084-4F27-9584-437A27E2DC42}" dt="2022-05-26T12:18:39.687" v="14402"/>
        <pc:sldMkLst>
          <pc:docMk/>
          <pc:sldMk cId="1162725046" sldId="379"/>
        </pc:sldMkLst>
        <pc:spChg chg="del">
          <ac:chgData name="Polona Le Quesne Stabej" userId="9a3da78b-eb26-42b3-8962-8b2e1fe7ef27" providerId="ADAL" clId="{C0707E13-9084-4F27-9584-437A27E2DC42}" dt="2022-05-23T08:32:37.295" v="7543" actId="478"/>
          <ac:spMkLst>
            <pc:docMk/>
            <pc:sldMk cId="1162725046" sldId="379"/>
            <ac:spMk id="5" creationId="{E90DACBF-81A2-4C18-A4AE-28D60CFD5FEA}"/>
          </ac:spMkLst>
        </pc:spChg>
        <pc:spChg chg="del">
          <ac:chgData name="Polona Le Quesne Stabej" userId="9a3da78b-eb26-42b3-8962-8b2e1fe7ef27" providerId="ADAL" clId="{C0707E13-9084-4F27-9584-437A27E2DC42}" dt="2022-05-23T08:32:35.150" v="7541" actId="478"/>
          <ac:spMkLst>
            <pc:docMk/>
            <pc:sldMk cId="1162725046" sldId="379"/>
            <ac:spMk id="6" creationId="{23322B1D-BF82-469E-940D-53BF425500DE}"/>
          </ac:spMkLst>
        </pc:spChg>
        <pc:spChg chg="del">
          <ac:chgData name="Polona Le Quesne Stabej" userId="9a3da78b-eb26-42b3-8962-8b2e1fe7ef27" providerId="ADAL" clId="{C0707E13-9084-4F27-9584-437A27E2DC42}" dt="2022-05-23T08:32:41.697" v="7546" actId="478"/>
          <ac:spMkLst>
            <pc:docMk/>
            <pc:sldMk cId="1162725046" sldId="379"/>
            <ac:spMk id="8" creationId="{E308E15B-2813-4A99-948D-A1CC648C3786}"/>
          </ac:spMkLst>
        </pc:spChg>
        <pc:spChg chg="del">
          <ac:chgData name="Polona Le Quesne Stabej" userId="9a3da78b-eb26-42b3-8962-8b2e1fe7ef27" providerId="ADAL" clId="{C0707E13-9084-4F27-9584-437A27E2DC42}" dt="2022-05-23T08:32:33.828" v="7540" actId="478"/>
          <ac:spMkLst>
            <pc:docMk/>
            <pc:sldMk cId="1162725046" sldId="379"/>
            <ac:spMk id="9" creationId="{71EBB3F9-2200-4272-8340-85CE541AD42C}"/>
          </ac:spMkLst>
        </pc:spChg>
        <pc:spChg chg="mod">
          <ac:chgData name="Polona Le Quesne Stabej" userId="9a3da78b-eb26-42b3-8962-8b2e1fe7ef27" providerId="ADAL" clId="{C0707E13-9084-4F27-9584-437A27E2DC42}" dt="2022-05-24T01:58:54.133" v="11141" actId="20577"/>
          <ac:spMkLst>
            <pc:docMk/>
            <pc:sldMk cId="1162725046" sldId="379"/>
            <ac:spMk id="113" creationId="{4117317E-7D94-4C0D-B378-96461180B77A}"/>
          </ac:spMkLst>
        </pc:spChg>
        <pc:grpChg chg="del">
          <ac:chgData name="Polona Le Quesne Stabej" userId="9a3da78b-eb26-42b3-8962-8b2e1fe7ef27" providerId="ADAL" clId="{C0707E13-9084-4F27-9584-437A27E2DC42}" dt="2022-05-23T08:32:36.212" v="7542" actId="478"/>
          <ac:grpSpMkLst>
            <pc:docMk/>
            <pc:sldMk cId="1162725046" sldId="379"/>
            <ac:grpSpMk id="16" creationId="{9D332CAD-2BBA-4482-8ADF-8E42DED1DBF2}"/>
          </ac:grpSpMkLst>
        </pc:grpChg>
        <pc:grpChg chg="del">
          <ac:chgData name="Polona Le Quesne Stabej" userId="9a3da78b-eb26-42b3-8962-8b2e1fe7ef27" providerId="ADAL" clId="{C0707E13-9084-4F27-9584-437A27E2DC42}" dt="2022-05-23T08:32:38.045" v="7544" actId="478"/>
          <ac:grpSpMkLst>
            <pc:docMk/>
            <pc:sldMk cId="1162725046" sldId="379"/>
            <ac:grpSpMk id="275" creationId="{DA756AE6-D604-4C40-936B-0EC0A148D89E}"/>
          </ac:grpSpMkLst>
        </pc:grpChg>
        <pc:grpChg chg="del">
          <ac:chgData name="Polona Le Quesne Stabej" userId="9a3da78b-eb26-42b3-8962-8b2e1fe7ef27" providerId="ADAL" clId="{C0707E13-9084-4F27-9584-437A27E2DC42}" dt="2022-05-23T08:32:31.862" v="7539" actId="478"/>
          <ac:grpSpMkLst>
            <pc:docMk/>
            <pc:sldMk cId="1162725046" sldId="379"/>
            <ac:grpSpMk id="276" creationId="{6EAC28E9-AAE0-4394-8080-2CF56F2E5F9F}"/>
          </ac:grpSpMkLst>
        </pc:grpChg>
        <pc:picChg chg="del">
          <ac:chgData name="Polona Le Quesne Stabej" userId="9a3da78b-eb26-42b3-8962-8b2e1fe7ef27" providerId="ADAL" clId="{C0707E13-9084-4F27-9584-437A27E2DC42}" dt="2022-05-23T08:32:39.225" v="7545" actId="478"/>
          <ac:picMkLst>
            <pc:docMk/>
            <pc:sldMk cId="1162725046" sldId="379"/>
            <ac:picMk id="133" creationId="{FBF0ED21-CE80-4BF0-81BE-3ECA049D99F4}"/>
          </ac:picMkLst>
        </pc:picChg>
        <pc:cxnChg chg="mod">
          <ac:chgData name="Polona Le Quesne Stabej" userId="9a3da78b-eb26-42b3-8962-8b2e1fe7ef27" providerId="ADAL" clId="{C0707E13-9084-4F27-9584-437A27E2DC42}" dt="2022-05-23T08:32:31.862" v="7539" actId="478"/>
          <ac:cxnSpMkLst>
            <pc:docMk/>
            <pc:sldMk cId="1162725046" sldId="379"/>
            <ac:cxnSpMk id="104" creationId="{61F58F47-326A-4B08-9FB3-477D8349B5BC}"/>
          </ac:cxnSpMkLst>
        </pc:cxnChg>
      </pc:sldChg>
      <pc:sldChg chg="addSp delSp modSp mod ord modAnim modNotesTx">
        <pc:chgData name="Polona Le Quesne Stabej" userId="9a3da78b-eb26-42b3-8962-8b2e1fe7ef27" providerId="ADAL" clId="{C0707E13-9084-4F27-9584-437A27E2DC42}" dt="2022-05-26T12:18:39.687" v="14402"/>
        <pc:sldMkLst>
          <pc:docMk/>
          <pc:sldMk cId="2220248354" sldId="380"/>
        </pc:sldMkLst>
        <pc:spChg chg="mod">
          <ac:chgData name="Polona Le Quesne Stabej" userId="9a3da78b-eb26-42b3-8962-8b2e1fe7ef27" providerId="ADAL" clId="{C0707E13-9084-4F27-9584-437A27E2DC42}" dt="2022-05-23T10:15:17.825" v="7881" actId="1076"/>
          <ac:spMkLst>
            <pc:docMk/>
            <pc:sldMk cId="2220248354" sldId="380"/>
            <ac:spMk id="4" creationId="{78846B95-5A63-47D4-BA1B-17C78AC9E076}"/>
          </ac:spMkLst>
        </pc:spChg>
        <pc:spChg chg="add del">
          <ac:chgData name="Polona Le Quesne Stabej" userId="9a3da78b-eb26-42b3-8962-8b2e1fe7ef27" providerId="ADAL" clId="{C0707E13-9084-4F27-9584-437A27E2DC42}" dt="2022-05-23T08:32:45.531" v="7547" actId="478"/>
          <ac:spMkLst>
            <pc:docMk/>
            <pc:sldMk cId="2220248354" sldId="380"/>
            <ac:spMk id="6" creationId="{23322B1D-BF82-469E-940D-53BF425500DE}"/>
          </ac:spMkLst>
        </pc:spChg>
        <pc:spChg chg="del">
          <ac:chgData name="Polona Le Quesne Stabej" userId="9a3da78b-eb26-42b3-8962-8b2e1fe7ef27" providerId="ADAL" clId="{C0707E13-9084-4F27-9584-437A27E2DC42}" dt="2022-05-23T10:17:13.605" v="7884" actId="478"/>
          <ac:spMkLst>
            <pc:docMk/>
            <pc:sldMk cId="2220248354" sldId="380"/>
            <ac:spMk id="8" creationId="{E308E15B-2813-4A99-948D-A1CC648C3786}"/>
          </ac:spMkLst>
        </pc:spChg>
        <pc:spChg chg="del">
          <ac:chgData name="Polona Le Quesne Stabej" userId="9a3da78b-eb26-42b3-8962-8b2e1fe7ef27" providerId="ADAL" clId="{C0707E13-9084-4F27-9584-437A27E2DC42}" dt="2022-05-23T08:32:49.183" v="7549" actId="478"/>
          <ac:spMkLst>
            <pc:docMk/>
            <pc:sldMk cId="2220248354" sldId="380"/>
            <ac:spMk id="9" creationId="{71EBB3F9-2200-4272-8340-85CE541AD42C}"/>
          </ac:spMkLst>
        </pc:spChg>
        <pc:spChg chg="add del">
          <ac:chgData name="Polona Le Quesne Stabej" userId="9a3da78b-eb26-42b3-8962-8b2e1fe7ef27" providerId="ADAL" clId="{C0707E13-9084-4F27-9584-437A27E2DC42}" dt="2022-05-23T10:17:01.318" v="7882" actId="478"/>
          <ac:spMkLst>
            <pc:docMk/>
            <pc:sldMk cId="2220248354" sldId="380"/>
            <ac:spMk id="20" creationId="{C76C7E4D-B058-404B-AEA9-0F92F993544B}"/>
          </ac:spMkLst>
        </pc:spChg>
        <pc:spChg chg="mod">
          <ac:chgData name="Polona Le Quesne Stabej" userId="9a3da78b-eb26-42b3-8962-8b2e1fe7ef27" providerId="ADAL" clId="{C0707E13-9084-4F27-9584-437A27E2DC42}" dt="2022-05-23T05:29:39.462" v="7074" actId="1038"/>
          <ac:spMkLst>
            <pc:docMk/>
            <pc:sldMk cId="2220248354" sldId="380"/>
            <ac:spMk id="32" creationId="{53BB51EA-A58F-479B-BE16-FF740A80B9D1}"/>
          </ac:spMkLst>
        </pc:spChg>
        <pc:spChg chg="mod">
          <ac:chgData name="Polona Le Quesne Stabej" userId="9a3da78b-eb26-42b3-8962-8b2e1fe7ef27" providerId="ADAL" clId="{C0707E13-9084-4F27-9584-437A27E2DC42}" dt="2022-05-23T05:28:34.595" v="7066" actId="1076"/>
          <ac:spMkLst>
            <pc:docMk/>
            <pc:sldMk cId="2220248354" sldId="380"/>
            <ac:spMk id="106" creationId="{8F0D75F4-75B1-45A9-8F1A-76C6990473FC}"/>
          </ac:spMkLst>
        </pc:spChg>
        <pc:spChg chg="mod">
          <ac:chgData name="Polona Le Quesne Stabej" userId="9a3da78b-eb26-42b3-8962-8b2e1fe7ef27" providerId="ADAL" clId="{C0707E13-9084-4F27-9584-437A27E2DC42}" dt="2022-05-23T10:15:13.482" v="7880" actId="1076"/>
          <ac:spMkLst>
            <pc:docMk/>
            <pc:sldMk cId="2220248354" sldId="380"/>
            <ac:spMk id="113" creationId="{4117317E-7D94-4C0D-B378-96461180B77A}"/>
          </ac:spMkLst>
        </pc:spChg>
        <pc:grpChg chg="del">
          <ac:chgData name="Polona Le Quesne Stabej" userId="9a3da78b-eb26-42b3-8962-8b2e1fe7ef27" providerId="ADAL" clId="{C0707E13-9084-4F27-9584-437A27E2DC42}" dt="2022-05-23T08:32:47.194" v="7548" actId="478"/>
          <ac:grpSpMkLst>
            <pc:docMk/>
            <pc:sldMk cId="2220248354" sldId="380"/>
            <ac:grpSpMk id="276" creationId="{6EAC28E9-AAE0-4394-8080-2CF56F2E5F9F}"/>
          </ac:grpSpMkLst>
        </pc:grpChg>
        <pc:picChg chg="del">
          <ac:chgData name="Polona Le Quesne Stabej" userId="9a3da78b-eb26-42b3-8962-8b2e1fe7ef27" providerId="ADAL" clId="{C0707E13-9084-4F27-9584-437A27E2DC42}" dt="2022-05-23T10:17:09.852" v="7883" actId="478"/>
          <ac:picMkLst>
            <pc:docMk/>
            <pc:sldMk cId="2220248354" sldId="380"/>
            <ac:picMk id="133" creationId="{FBF0ED21-CE80-4BF0-81BE-3ECA049D99F4}"/>
          </ac:picMkLst>
        </pc:picChg>
        <pc:cxnChg chg="mod">
          <ac:chgData name="Polona Le Quesne Stabej" userId="9a3da78b-eb26-42b3-8962-8b2e1fe7ef27" providerId="ADAL" clId="{C0707E13-9084-4F27-9584-437A27E2DC42}" dt="2022-05-23T08:32:47.194" v="7548" actId="478"/>
          <ac:cxnSpMkLst>
            <pc:docMk/>
            <pc:sldMk cId="2220248354" sldId="380"/>
            <ac:cxnSpMk id="104" creationId="{61F58F47-326A-4B08-9FB3-477D8349B5BC}"/>
          </ac:cxnSpMkLst>
        </pc:cxnChg>
        <pc:cxnChg chg="mod">
          <ac:chgData name="Polona Le Quesne Stabej" userId="9a3da78b-eb26-42b3-8962-8b2e1fe7ef27" providerId="ADAL" clId="{C0707E13-9084-4F27-9584-437A27E2DC42}" dt="2022-05-23T08:27:06.537" v="7514" actId="1038"/>
          <ac:cxnSpMkLst>
            <pc:docMk/>
            <pc:sldMk cId="2220248354" sldId="380"/>
            <ac:cxnSpMk id="189" creationId="{E5099666-E4C3-4D94-BA16-0EAD3915497C}"/>
          </ac:cxnSpMkLst>
        </pc:cxnChg>
      </pc:sldChg>
      <pc:sldChg chg="delSp mod delAnim">
        <pc:chgData name="Polona Le Quesne Stabej" userId="9a3da78b-eb26-42b3-8962-8b2e1fe7ef27" providerId="ADAL" clId="{C0707E13-9084-4F27-9584-437A27E2DC42}" dt="2022-05-23T08:33:13.309" v="7551" actId="478"/>
        <pc:sldMkLst>
          <pc:docMk/>
          <pc:sldMk cId="2255742676" sldId="383"/>
        </pc:sldMkLst>
        <pc:spChg chg="del">
          <ac:chgData name="Polona Le Quesne Stabej" userId="9a3da78b-eb26-42b3-8962-8b2e1fe7ef27" providerId="ADAL" clId="{C0707E13-9084-4F27-9584-437A27E2DC42}" dt="2022-05-23T05:20:40.971" v="7027" actId="478"/>
          <ac:spMkLst>
            <pc:docMk/>
            <pc:sldMk cId="2255742676" sldId="383"/>
            <ac:spMk id="4" creationId="{8AF0FD21-27B2-4D28-AE0C-CEF002AACB18}"/>
          </ac:spMkLst>
        </pc:spChg>
        <pc:spChg chg="del">
          <ac:chgData name="Polona Le Quesne Stabej" userId="9a3da78b-eb26-42b3-8962-8b2e1fe7ef27" providerId="ADAL" clId="{C0707E13-9084-4F27-9584-437A27E2DC42}" dt="2022-05-23T08:33:13.309" v="7551" actId="478"/>
          <ac:spMkLst>
            <pc:docMk/>
            <pc:sldMk cId="2255742676" sldId="383"/>
            <ac:spMk id="39" creationId="{A2436D9B-8F26-477D-8BA2-822F6A11D3FB}"/>
          </ac:spMkLst>
        </pc:spChg>
        <pc:grpChg chg="del">
          <ac:chgData name="Polona Le Quesne Stabej" userId="9a3da78b-eb26-42b3-8962-8b2e1fe7ef27" providerId="ADAL" clId="{C0707E13-9084-4F27-9584-437A27E2DC42}" dt="2022-05-23T05:20:43.057" v="7028" actId="478"/>
          <ac:grpSpMkLst>
            <pc:docMk/>
            <pc:sldMk cId="2255742676" sldId="383"/>
            <ac:grpSpMk id="53" creationId="{E9379DA9-D06E-4D9A-B56D-C8FF356AFAA9}"/>
          </ac:grpSpMkLst>
        </pc:grpChg>
      </pc:sldChg>
      <pc:sldChg chg="delSp modSp mod delAnim">
        <pc:chgData name="Polona Le Quesne Stabej" userId="9a3da78b-eb26-42b3-8962-8b2e1fe7ef27" providerId="ADAL" clId="{C0707E13-9084-4F27-9584-437A27E2DC42}" dt="2022-05-27T00:22:39.542" v="14649" actId="14734"/>
        <pc:sldMkLst>
          <pc:docMk/>
          <pc:sldMk cId="3224444755" sldId="384"/>
        </pc:sldMkLst>
        <pc:spChg chg="del">
          <ac:chgData name="Polona Le Quesne Stabej" userId="9a3da78b-eb26-42b3-8962-8b2e1fe7ef27" providerId="ADAL" clId="{C0707E13-9084-4F27-9584-437A27E2DC42}" dt="2022-05-23T05:20:45.935" v="7029" actId="478"/>
          <ac:spMkLst>
            <pc:docMk/>
            <pc:sldMk cId="3224444755" sldId="384"/>
            <ac:spMk id="4" creationId="{8AF0FD21-27B2-4D28-AE0C-CEF002AACB18}"/>
          </ac:spMkLst>
        </pc:spChg>
        <pc:spChg chg="del">
          <ac:chgData name="Polona Le Quesne Stabej" userId="9a3da78b-eb26-42b3-8962-8b2e1fe7ef27" providerId="ADAL" clId="{C0707E13-9084-4F27-9584-437A27E2DC42}" dt="2022-05-23T08:33:16.929" v="7552" actId="478"/>
          <ac:spMkLst>
            <pc:docMk/>
            <pc:sldMk cId="3224444755" sldId="384"/>
            <ac:spMk id="39" creationId="{A2436D9B-8F26-477D-8BA2-822F6A11D3FB}"/>
          </ac:spMkLst>
        </pc:spChg>
        <pc:grpChg chg="del">
          <ac:chgData name="Polona Le Quesne Stabej" userId="9a3da78b-eb26-42b3-8962-8b2e1fe7ef27" providerId="ADAL" clId="{C0707E13-9084-4F27-9584-437A27E2DC42}" dt="2022-05-23T05:20:47.433" v="7030" actId="478"/>
          <ac:grpSpMkLst>
            <pc:docMk/>
            <pc:sldMk cId="3224444755" sldId="384"/>
            <ac:grpSpMk id="53" creationId="{E9379DA9-D06E-4D9A-B56D-C8FF356AFAA9}"/>
          </ac:grpSpMkLst>
        </pc:grpChg>
        <pc:graphicFrameChg chg="modGraphic">
          <ac:chgData name="Polona Le Quesne Stabej" userId="9a3da78b-eb26-42b3-8962-8b2e1fe7ef27" providerId="ADAL" clId="{C0707E13-9084-4F27-9584-437A27E2DC42}" dt="2022-05-27T00:22:39.542" v="14649" actId="14734"/>
          <ac:graphicFrameMkLst>
            <pc:docMk/>
            <pc:sldMk cId="3224444755" sldId="384"/>
            <ac:graphicFrameMk id="10" creationId="{EFD8A45E-7ACE-4466-A9CD-8EE5EFCCD2DA}"/>
          </ac:graphicFrameMkLst>
        </pc:graphicFrameChg>
      </pc:sldChg>
      <pc:sldChg chg="delSp mod modNotesTx">
        <pc:chgData name="Polona Le Quesne Stabej" userId="9a3da78b-eb26-42b3-8962-8b2e1fe7ef27" providerId="ADAL" clId="{C0707E13-9084-4F27-9584-437A27E2DC42}" dt="2022-05-24T03:57:59.333" v="11283"/>
        <pc:sldMkLst>
          <pc:docMk/>
          <pc:sldMk cId="816672115" sldId="385"/>
        </pc:sldMkLst>
        <pc:spChg chg="del">
          <ac:chgData name="Polona Le Quesne Stabej" userId="9a3da78b-eb26-42b3-8962-8b2e1fe7ef27" providerId="ADAL" clId="{C0707E13-9084-4F27-9584-437A27E2DC42}" dt="2022-05-23T05:20:49.716" v="7031" actId="478"/>
          <ac:spMkLst>
            <pc:docMk/>
            <pc:sldMk cId="816672115" sldId="385"/>
            <ac:spMk id="4" creationId="{8AF0FD21-27B2-4D28-AE0C-CEF002AACB18}"/>
          </ac:spMkLst>
        </pc:spChg>
        <pc:spChg chg="del">
          <ac:chgData name="Polona Le Quesne Stabej" userId="9a3da78b-eb26-42b3-8962-8b2e1fe7ef27" providerId="ADAL" clId="{C0707E13-9084-4F27-9584-437A27E2DC42}" dt="2022-05-23T08:33:20.380" v="7553" actId="478"/>
          <ac:spMkLst>
            <pc:docMk/>
            <pc:sldMk cId="816672115" sldId="385"/>
            <ac:spMk id="39" creationId="{A2436D9B-8F26-477D-8BA2-822F6A11D3FB}"/>
          </ac:spMkLst>
        </pc:spChg>
        <pc:grpChg chg="del">
          <ac:chgData name="Polona Le Quesne Stabej" userId="9a3da78b-eb26-42b3-8962-8b2e1fe7ef27" providerId="ADAL" clId="{C0707E13-9084-4F27-9584-437A27E2DC42}" dt="2022-05-23T05:20:51.306" v="7032" actId="478"/>
          <ac:grpSpMkLst>
            <pc:docMk/>
            <pc:sldMk cId="816672115" sldId="385"/>
            <ac:grpSpMk id="53" creationId="{E9379DA9-D06E-4D9A-B56D-C8FF356AFAA9}"/>
          </ac:grpSpMkLst>
        </pc:grpChg>
      </pc:sldChg>
      <pc:sldChg chg="addSp delSp modSp add mod ord addAnim delAnim modAnim">
        <pc:chgData name="Polona Le Quesne Stabej" userId="9a3da78b-eb26-42b3-8962-8b2e1fe7ef27" providerId="ADAL" clId="{C0707E13-9084-4F27-9584-437A27E2DC42}" dt="2022-05-26T00:07:27.955" v="11595" actId="1076"/>
        <pc:sldMkLst>
          <pc:docMk/>
          <pc:sldMk cId="2440640330" sldId="386"/>
        </pc:sldMkLst>
        <pc:spChg chg="mod">
          <ac:chgData name="Polona Le Quesne Stabej" userId="9a3da78b-eb26-42b3-8962-8b2e1fe7ef27" providerId="ADAL" clId="{C0707E13-9084-4F27-9584-437A27E2DC42}" dt="2022-05-23T03:27:17.179" v="6866" actId="1035"/>
          <ac:spMkLst>
            <pc:docMk/>
            <pc:sldMk cId="2440640330" sldId="386"/>
            <ac:spMk id="2" creationId="{2D74A29F-C11A-4AE7-9DC8-20ABDC01739F}"/>
          </ac:spMkLst>
        </pc:spChg>
        <pc:spChg chg="add del mod ord">
          <ac:chgData name="Polona Le Quesne Stabej" userId="9a3da78b-eb26-42b3-8962-8b2e1fe7ef27" providerId="ADAL" clId="{C0707E13-9084-4F27-9584-437A27E2DC42}" dt="2022-05-26T00:07:27.955" v="11595" actId="1076"/>
          <ac:spMkLst>
            <pc:docMk/>
            <pc:sldMk cId="2440640330" sldId="386"/>
            <ac:spMk id="11" creationId="{15C6CA1E-BA13-4CCB-B00C-477FA406435A}"/>
          </ac:spMkLst>
        </pc:spChg>
        <pc:spChg chg="add del mod">
          <ac:chgData name="Polona Le Quesne Stabej" userId="9a3da78b-eb26-42b3-8962-8b2e1fe7ef27" providerId="ADAL" clId="{C0707E13-9084-4F27-9584-437A27E2DC42}" dt="2022-05-23T03:24:58.259" v="6861" actId="478"/>
          <ac:spMkLst>
            <pc:docMk/>
            <pc:sldMk cId="2440640330" sldId="386"/>
            <ac:spMk id="13" creationId="{C69E948E-F5FB-4D2C-BFB6-4A417D9DBCED}"/>
          </ac:spMkLst>
        </pc:spChg>
        <pc:picChg chg="mod">
          <ac:chgData name="Polona Le Quesne Stabej" userId="9a3da78b-eb26-42b3-8962-8b2e1fe7ef27" providerId="ADAL" clId="{C0707E13-9084-4F27-9584-437A27E2DC42}" dt="2022-05-23T03:32:01.016" v="6874" actId="1076"/>
          <ac:picMkLst>
            <pc:docMk/>
            <pc:sldMk cId="2440640330" sldId="386"/>
            <ac:picMk id="4" creationId="{5EF67DB0-DD19-4377-A8D7-CD5B76FE0D6B}"/>
          </ac:picMkLst>
        </pc:picChg>
        <pc:picChg chg="add mod">
          <ac:chgData name="Polona Le Quesne Stabej" userId="9a3da78b-eb26-42b3-8962-8b2e1fe7ef27" providerId="ADAL" clId="{C0707E13-9084-4F27-9584-437A27E2DC42}" dt="2022-05-26T00:06:23.411" v="11594" actId="1076"/>
          <ac:picMkLst>
            <pc:docMk/>
            <pc:sldMk cId="2440640330" sldId="386"/>
            <ac:picMk id="5" creationId="{4421A417-B760-4002-B67E-E08EB736E422}"/>
          </ac:picMkLst>
        </pc:picChg>
        <pc:picChg chg="del">
          <ac:chgData name="Polona Le Quesne Stabej" userId="9a3da78b-eb26-42b3-8962-8b2e1fe7ef27" providerId="ADAL" clId="{C0707E13-9084-4F27-9584-437A27E2DC42}" dt="2022-05-23T03:23:27.326" v="6847" actId="478"/>
          <ac:picMkLst>
            <pc:docMk/>
            <pc:sldMk cId="2440640330" sldId="386"/>
            <ac:picMk id="7" creationId="{DEA21643-E220-4796-A22F-CB38E87C9A43}"/>
          </ac:picMkLst>
        </pc:picChg>
        <pc:picChg chg="del">
          <ac:chgData name="Polona Le Quesne Stabej" userId="9a3da78b-eb26-42b3-8962-8b2e1fe7ef27" providerId="ADAL" clId="{C0707E13-9084-4F27-9584-437A27E2DC42}" dt="2022-05-23T03:24:45.402" v="6856" actId="478"/>
          <ac:picMkLst>
            <pc:docMk/>
            <pc:sldMk cId="2440640330" sldId="386"/>
            <ac:picMk id="9" creationId="{09458C30-C5E9-4BC3-A985-B5219AB5BD01}"/>
          </ac:picMkLst>
        </pc:picChg>
      </pc:sldChg>
      <pc:sldChg chg="addSp delSp modSp add mod ord modAnim">
        <pc:chgData name="Polona Le Quesne Stabej" userId="9a3da78b-eb26-42b3-8962-8b2e1fe7ef27" providerId="ADAL" clId="{C0707E13-9084-4F27-9584-437A27E2DC42}" dt="2022-05-26T12:18:39.687" v="14402"/>
        <pc:sldMkLst>
          <pc:docMk/>
          <pc:sldMk cId="3444433352" sldId="387"/>
        </pc:sldMkLst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2" creationId="{B2AEEFA5-328A-4551-BC89-C3A8DCFA345F}"/>
          </ac:spMkLst>
        </pc:spChg>
        <pc:spChg chg="del">
          <ac:chgData name="Polona Le Quesne Stabej" userId="9a3da78b-eb26-42b3-8962-8b2e1fe7ef27" providerId="ADAL" clId="{C0707E13-9084-4F27-9584-437A27E2DC42}" dt="2022-05-23T08:01:45.849" v="7493" actId="478"/>
          <ac:spMkLst>
            <pc:docMk/>
            <pc:sldMk cId="3444433352" sldId="387"/>
            <ac:spMk id="3" creationId="{912E9462-0CE5-4DDF-9AB2-A46DDC5FED5A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" creationId="{A33AA0DD-0B6F-4269-9B1E-3A18676FE471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" creationId="{3C7CF4A9-B7C1-4C1C-BEA9-CEE692594446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8" creationId="{95F0BA82-BD81-4D43-A90B-092B70BB526B}"/>
          </ac:spMkLst>
        </pc:spChg>
        <pc:spChg chg="mod">
          <ac:chgData name="Polona Le Quesne Stabej" userId="9a3da78b-eb26-42b3-8962-8b2e1fe7ef27" providerId="ADAL" clId="{C0707E13-9084-4F27-9584-437A27E2DC42}" dt="2022-05-23T09:21:04.180" v="7776" actId="1076"/>
          <ac:spMkLst>
            <pc:docMk/>
            <pc:sldMk cId="3444433352" sldId="387"/>
            <ac:spMk id="9" creationId="{0A2588C0-003B-468E-B2F6-91CB008DF87D}"/>
          </ac:spMkLst>
        </pc:spChg>
        <pc:spChg chg="del">
          <ac:chgData name="Polona Le Quesne Stabej" userId="9a3da78b-eb26-42b3-8962-8b2e1fe7ef27" providerId="ADAL" clId="{C0707E13-9084-4F27-9584-437A27E2DC42}" dt="2022-05-23T08:01:41.663" v="7491" actId="478"/>
          <ac:spMkLst>
            <pc:docMk/>
            <pc:sldMk cId="3444433352" sldId="387"/>
            <ac:spMk id="10" creationId="{790DED9F-2BB1-4C7F-86CB-D9B983BAD50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" creationId="{5FB941D5-C9EB-412D-93C5-6BB763BA3E71}"/>
          </ac:spMkLst>
        </pc:spChg>
        <pc:spChg chg="add del mod">
          <ac:chgData name="Polona Le Quesne Stabej" userId="9a3da78b-eb26-42b3-8962-8b2e1fe7ef27" providerId="ADAL" clId="{C0707E13-9084-4F27-9584-437A27E2DC42}" dt="2022-05-23T08:49:57.711" v="7614" actId="478"/>
          <ac:spMkLst>
            <pc:docMk/>
            <pc:sldMk cId="3444433352" sldId="387"/>
            <ac:spMk id="13" creationId="{D58352BF-7A42-45FE-BFB0-D5982FF262C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5" creationId="{39D965DF-4DFD-4719-BEC9-5C561C8A0ED5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6" creationId="{2205C7BD-685B-4603-9E49-82CBED887AB8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" creationId="{653DF72C-89C7-4977-870D-7BC9822C354D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38" creationId="{265E9BE7-01BD-4A39-8AA9-3A3E856DDC0A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2" creationId="{AC834A3E-3A51-4B2A-A6E0-D86373CA199F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3" creationId="{5D869318-AA8F-40EF-B322-10CB989D70F7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4" creationId="{EFB492F0-008A-4213-B7EF-5595736B7D4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5" creationId="{0E4B004D-9DF8-40F5-BADF-941523881EDA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7" creationId="{2F2E72F9-B3D2-4674-AC5A-EEA0FF17A46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8" creationId="{D20F94CF-8544-4B22-BE7D-2BBDA8FA7E63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59" creationId="{77139279-7317-4E55-B94E-2D6E264B59DD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62" creationId="{52FE28F9-EB39-4B2D-9BBE-A889FA483B4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63" creationId="{44207B6B-C35C-4314-9641-087C3F6A34C2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64" creationId="{5CAAD803-7EA7-4981-B218-0F57AE26F1B4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65" creationId="{D64B34BE-CBC9-4E94-AB08-52BD01C61BE3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66" creationId="{F00B6ED4-9EA0-47C1-A223-A932FE7083CF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68" creationId="{9259517B-E4CA-48F1-8AEF-2002EEEAEA53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69" creationId="{04729995-4AFA-4281-999B-165D9FEC0953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0" creationId="{A118B161-DEFB-43EB-9734-F51549274A9B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2" creationId="{E013DB3E-6F8E-4AE7-B7C7-8EDCF24A2B9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3" creationId="{FE3FB09A-7190-49A5-9469-56417F5D3D3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4" creationId="{1ABB3E9F-4ACE-44DB-AD37-F0B6169123D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6" creationId="{6330DC5B-54CA-432D-9522-A9E63F13364A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7" creationId="{68B84092-A261-496A-9686-C03DB43ADB57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8" creationId="{FD925346-F695-4827-81F1-8EF1F6D6E0ED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79" creationId="{2CFE2743-3173-45AA-9907-7FF82097076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80" creationId="{8C153283-ADBD-403B-92D7-D80E6EE7492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82" creationId="{5FDD5286-CDF4-4BC1-AFEF-74ED65A945E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84" creationId="{71559314-A092-4927-96B7-FD718E2A447B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85" creationId="{B0763338-0431-4CB9-ACE9-9553C1E89CFF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86" creationId="{0F56595E-E925-4562-B3BD-E5368391D911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88" creationId="{70423529-DDB6-441A-AE99-13C8FC29193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92" creationId="{CFF395F4-C339-4864-88A1-92C75AC378ED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93" creationId="{43AB77F7-87F8-4F95-990C-D54BCB9CA4A7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95" creationId="{AD5A09D3-1521-41A9-BC32-C2A17044827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96" creationId="{E2840512-7D27-4AD7-A4A5-C206DA0C1A5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97" creationId="{CF7F7DA2-32BF-44BD-B7B3-84DE7CFEDC0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98" creationId="{6085CB40-F691-4B93-B94F-CEA8FEFFD9E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99" creationId="{00FE5289-41E6-4AF0-BB9E-8D0C45F00457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01" creationId="{A253AB87-E6CB-4541-A786-ADC6107CFBE3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02" creationId="{ACEFEC88-C60E-4DA6-B1B7-B28997DAFEE5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03" creationId="{027B1E1B-B639-49D8-88C3-2A90F10D453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05" creationId="{BAD4677C-CF35-417B-95C8-56C63AECD0B7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06" creationId="{9C198D32-411A-4390-BA9F-97A45F0075B4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07" creationId="{313A7E78-96EE-4D43-8D8C-621C738BF85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08" creationId="{FB8957F2-A5DD-48B7-ABEE-72F41A124EA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10" creationId="{D83D8F2C-22DF-472B-83FB-77E3FE19279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13" creationId="{A51F94E2-3283-4159-8910-E1FD97A9196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14" creationId="{C4C0CCDD-943B-454F-89FD-EA12B2E80475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16" creationId="{8CF36D83-F6EB-491E-848E-37E40CBF62B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17" creationId="{FC82DFAD-BC4E-46DD-965B-ABA7AA1A4A7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18" creationId="{DC2CE880-8B68-46D6-A347-3FF5C9041FF4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19" creationId="{5E6B920E-C15C-471A-87A8-C672DD7331C2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1" creationId="{A6109B00-330B-440A-9082-B12F5E5979D9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2" creationId="{7CA0586C-3059-4B97-B253-BA4FB237F492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3" creationId="{FA72A617-6800-47F8-9073-AE4717AACC93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5" creationId="{3C575110-5F96-4027-9059-CB129B985E7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7" creationId="{AAC43F9A-8CAC-4EC3-BE7C-FAF3908F1F4D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8" creationId="{4BB21D58-28C3-449A-81DF-CB31FE3B9E6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29" creationId="{517A3F44-113E-45DA-98A8-C772D7F27DF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0" creationId="{36568AC5-5913-43E9-938F-03E7627D0F05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1" creationId="{F0980C7F-27DF-404A-8D2C-129455E02E6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3" creationId="{EDE0AC4B-BCB5-4EAE-A6B1-456C3F5F3B2C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4" creationId="{53F1BA73-3CFB-465D-B4B3-80B92B84E03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5" creationId="{D7E79250-7EDB-4892-B1B7-E3C22353A4D2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7" creationId="{EEC82795-37CD-4CDC-B974-0B0779437416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8" creationId="{C4642C8F-DA8F-4C23-94AA-FEDAB3ED4B2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39" creationId="{184EAEA8-B697-4FF8-B39B-D3F905F1455A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0" creationId="{02F49883-38CA-4604-A3AB-56DEB150B34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1" creationId="{30EF0A73-E578-413C-87C8-C5543047299E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3" creationId="{A241A598-652A-4CB3-8D64-89B530A7055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5" creationId="{71615650-046D-40C7-9036-F76663BB9BE2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6" creationId="{3918D31F-DB70-47E3-9487-C96EEFB3FD8B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7" creationId="{EDCD6599-7D43-471E-BC3B-8CC705F44640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8" creationId="{F8FD7CD7-58FC-4FD8-8737-121403A1C36B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49" creationId="{8809B6F0-CD53-40B0-94D4-97786CD15C4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51" creationId="{A197139D-F61E-4E73-9F59-214D3DDB17ED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52" creationId="{38092CCD-2514-41C6-A98B-EC89F7E3AB26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53" creationId="{6647D586-2262-407E-9242-1A32D1FBDF18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55" creationId="{E56DEA41-C816-4B12-8715-5B716E666901}"/>
          </ac:spMkLst>
        </pc:spChg>
        <pc:spChg chg="del">
          <ac:chgData name="Polona Le Quesne Stabej" userId="9a3da78b-eb26-42b3-8962-8b2e1fe7ef27" providerId="ADAL" clId="{C0707E13-9084-4F27-9584-437A27E2DC42}" dt="2022-05-23T08:01:45.849" v="7493" actId="478"/>
          <ac:spMkLst>
            <pc:docMk/>
            <pc:sldMk cId="3444433352" sldId="387"/>
            <ac:spMk id="156" creationId="{DBC94F77-8C56-47DC-B156-3FBA01A954A3}"/>
          </ac:spMkLst>
        </pc:spChg>
        <pc:spChg chg="del">
          <ac:chgData name="Polona Le Quesne Stabej" userId="9a3da78b-eb26-42b3-8962-8b2e1fe7ef27" providerId="ADAL" clId="{C0707E13-9084-4F27-9584-437A27E2DC42}" dt="2022-05-23T08:01:45.849" v="7493" actId="478"/>
          <ac:spMkLst>
            <pc:docMk/>
            <pc:sldMk cId="3444433352" sldId="387"/>
            <ac:spMk id="157" creationId="{6D1B2E5E-7A2E-4AAD-A4B5-34959CCFD904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58" creationId="{B8B0910D-D8E9-460B-998E-1AFC9696DC1A}"/>
          </ac:spMkLst>
        </pc:spChg>
        <pc:spChg chg="del">
          <ac:chgData name="Polona Le Quesne Stabej" userId="9a3da78b-eb26-42b3-8962-8b2e1fe7ef27" providerId="ADAL" clId="{C0707E13-9084-4F27-9584-437A27E2DC42}" dt="2022-05-23T08:01:43.120" v="7492" actId="478"/>
          <ac:spMkLst>
            <pc:docMk/>
            <pc:sldMk cId="3444433352" sldId="387"/>
            <ac:spMk id="159" creationId="{B28934CC-944D-432F-BFB9-ED7C6F6FFE27}"/>
          </ac:spMkLst>
        </pc:spChg>
        <pc:spChg chg="del">
          <ac:chgData name="Polona Le Quesne Stabej" userId="9a3da78b-eb26-42b3-8962-8b2e1fe7ef27" providerId="ADAL" clId="{C0707E13-9084-4F27-9584-437A27E2DC42}" dt="2022-05-23T08:01:38.569" v="7490" actId="478"/>
          <ac:spMkLst>
            <pc:docMk/>
            <pc:sldMk cId="3444433352" sldId="387"/>
            <ac:spMk id="160" creationId="{446127C5-A50C-4E22-8602-5720FE5AF829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61" creationId="{6813BBDD-4C19-456B-9C89-496919951E02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62" creationId="{08B049D7-EC59-4B4A-BB4E-78E9E009F0C3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64" creationId="{4410EAB9-DE65-4CB7-87D0-C1BFE800BDA5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65" creationId="{6030CD4F-C6E7-47A9-B2A5-4F2AB04ED5BF}"/>
          </ac:spMkLst>
        </pc:spChg>
        <pc:spChg chg="del">
          <ac:chgData name="Polona Le Quesne Stabej" userId="9a3da78b-eb26-42b3-8962-8b2e1fe7ef27" providerId="ADAL" clId="{C0707E13-9084-4F27-9584-437A27E2DC42}" dt="2022-05-23T06:50:18.576" v="7379" actId="478"/>
          <ac:spMkLst>
            <pc:docMk/>
            <pc:sldMk cId="3444433352" sldId="387"/>
            <ac:spMk id="166" creationId="{ABA254DE-0887-449E-982A-CCBE46F4470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68" creationId="{037915C5-81A4-410F-A806-85E10796974E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69" creationId="{6FD9EC53-6989-4D19-93CF-E1DAB233F521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0" creationId="{DDE1863B-01AF-4342-8AA0-1D49EBCA69C6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1" creationId="{EB19508F-3366-4E9E-A7B0-479DDEB2FBEF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2" creationId="{760AA0F4-1900-4A67-8D8A-5683AB0F84C1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4" creationId="{2B45BFD6-6584-46E7-87B0-8F7404E21AEF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5" creationId="{0A261F73-22C4-4B50-B1A9-367D8181936B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6" creationId="{E48A6BB5-5FF7-4ABF-A162-6FB231984E53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8" creationId="{11BBD9B0-4FB7-4CE1-BBE4-331E222ADB36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79" creationId="{D160C9C4-1C44-4E25-91B2-BED4058870D8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80" creationId="{880B0035-F24A-4744-B06D-BFA8B3DFB97D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81" creationId="{5D512ED5-A4DF-4C53-B8B8-AC728A592C31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82" creationId="{45D5D7A3-335E-420F-8416-EE9DA4FDC20F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84" creationId="{A382D12E-5B04-4F25-937F-875EEE9AA7E0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86" creationId="{CAD6E0E7-79DE-42BF-A56A-1DBAD6D7CBD8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87" creationId="{A9AB6E8E-7F06-4AEF-9AD0-F3BBA6EAA98B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88" creationId="{77DDF7C7-C036-44B7-A33C-021A175E498E}"/>
          </ac:spMkLst>
        </pc:spChg>
        <pc:spChg chg="add del mod">
          <ac:chgData name="Polona Le Quesne Stabej" userId="9a3da78b-eb26-42b3-8962-8b2e1fe7ef27" providerId="ADAL" clId="{C0707E13-9084-4F27-9584-437A27E2DC42}" dt="2022-05-23T07:57:14.023" v="7463" actId="478"/>
          <ac:spMkLst>
            <pc:docMk/>
            <pc:sldMk cId="3444433352" sldId="387"/>
            <ac:spMk id="189" creationId="{9953C90D-5B12-4C4E-9449-AF07776D9806}"/>
          </ac:spMkLst>
        </pc:spChg>
        <pc:spChg chg="add del mod">
          <ac:chgData name="Polona Le Quesne Stabej" userId="9a3da78b-eb26-42b3-8962-8b2e1fe7ef27" providerId="ADAL" clId="{C0707E13-9084-4F27-9584-437A27E2DC42}" dt="2022-05-23T07:57:06.949" v="7459" actId="478"/>
          <ac:spMkLst>
            <pc:docMk/>
            <pc:sldMk cId="3444433352" sldId="387"/>
            <ac:spMk id="190" creationId="{6171A89C-2901-4A97-AFA6-7E7AD66567BC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92" creationId="{E0E41E53-EBEE-41E9-A37C-2517DF8E69D2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93" creationId="{D7DE0065-4C56-411E-9268-8E81D6E76A0C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94" creationId="{84B65D86-CA39-4FF8-A201-FA58E3414A9F}"/>
          </ac:spMkLst>
        </pc:spChg>
        <pc:spChg chg="add del mod">
          <ac:chgData name="Polona Le Quesne Stabej" userId="9a3da78b-eb26-42b3-8962-8b2e1fe7ef27" providerId="ADAL" clId="{C0707E13-9084-4F27-9584-437A27E2DC42}" dt="2022-05-23T07:57:13.455" v="7462" actId="478"/>
          <ac:spMkLst>
            <pc:docMk/>
            <pc:sldMk cId="3444433352" sldId="387"/>
            <ac:spMk id="196" creationId="{AD410A19-0FCB-448D-9352-CF83DBF9C372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97" creationId="{50B84791-52C8-42B8-A0CC-E75E237EFB2E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98" creationId="{04DD2C5D-211D-4896-BC2E-6E68FD169663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199" creationId="{BA743CA5-DB36-442C-A458-C84C8671E3F4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01" creationId="{A8EA06D6-04ED-4E07-93D3-FA292C4109C0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02" creationId="{B1C93128-AA7C-4351-8085-DE6EF64F0F68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03" creationId="{6A6EAA80-BD08-47A7-AE65-52F556AC47F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04" creationId="{F9BD3069-AC5F-4BCC-B985-031800AA7FC5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05" creationId="{EB4A43D5-B4BF-4C99-9ADD-2554ACE01AA1}"/>
          </ac:spMkLst>
        </pc:spChg>
        <pc:spChg chg="mod">
          <ac:chgData name="Polona Le Quesne Stabej" userId="9a3da78b-eb26-42b3-8962-8b2e1fe7ef27" providerId="ADAL" clId="{C0707E13-9084-4F27-9584-437A27E2DC42}" dt="2022-05-23T07:55:56.012" v="7434" actId="1076"/>
          <ac:spMkLst>
            <pc:docMk/>
            <pc:sldMk cId="3444433352" sldId="387"/>
            <ac:spMk id="207" creationId="{98935F78-E59A-41DC-B29B-660C42802FC4}"/>
          </ac:spMkLst>
        </pc:spChg>
        <pc:spChg chg="mod">
          <ac:chgData name="Polona Le Quesne Stabej" userId="9a3da78b-eb26-42b3-8962-8b2e1fe7ef27" providerId="ADAL" clId="{C0707E13-9084-4F27-9584-437A27E2DC42}" dt="2022-05-23T07:55:59.542" v="7435" actId="1076"/>
          <ac:spMkLst>
            <pc:docMk/>
            <pc:sldMk cId="3444433352" sldId="387"/>
            <ac:spMk id="208" creationId="{7DD77FC3-ACFB-49E5-BB97-85CBA6DD184C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09" creationId="{2604AD41-32F3-46B2-832A-28151BF2FBD8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1" creationId="{01193345-8E6C-4263-9940-E5DD2ED05614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2" creationId="{88D1ECBB-22DC-4BBA-BC7D-ABA4A5F10B72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3" creationId="{DE7BB737-0B13-4349-9DCE-A5C1F75A0227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4" creationId="{F4AF5472-5A8D-43B6-9C72-4D200013421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5" creationId="{2EC90823-4950-495C-BAF2-B45AB105C9CF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7" creationId="{24F2BF1D-A62F-445D-AEF2-E4D5CD568303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8" creationId="{E3C7F5C4-4991-4683-9E37-5C021F3A76C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19" creationId="{B94F0651-A279-4C3A-B8B4-6FC86BF9AA88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21" creationId="{C500D6CE-96B8-4FFC-8749-01A1F9AAA949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22" creationId="{040ADBA0-D9D9-41C9-B309-4DE13B27AA91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23" creationId="{543CF0E2-8953-4618-9A88-370E090CE337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24" creationId="{B87E8940-AC58-45EA-A37F-7DC0F9A4F6DC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25" creationId="{1F0BE2E9-E027-4B20-A5E4-D3B010040C20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27" creationId="{6F8E6D19-E0C7-417A-AB88-AE361B73E063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29" creationId="{D0183CFA-B786-47E2-A295-0134FC392620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0" creationId="{6990F4A5-E5A3-43EB-81A2-30C9E1AFCC87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1" creationId="{FE661E7A-CED3-4429-A46B-467A1FB803C9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2" creationId="{0988F74C-D15A-4018-8272-96449F8EE61D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3" creationId="{85DCB5F6-F8E5-4E22-9284-15713DF2B2E4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4" creationId="{4EF1C542-6EF2-4774-8287-D5D4133D5D07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6" creationId="{11E862C6-4BA6-48FA-8A9B-7E6B6A572088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7" creationId="{2FD9D9A6-FE96-4B03-9028-5FA5E8F7F49B}"/>
          </ac:spMkLst>
        </pc:spChg>
        <pc:spChg chg="add del mod">
          <ac:chgData name="Polona Le Quesne Stabej" userId="9a3da78b-eb26-42b3-8962-8b2e1fe7ef27" providerId="ADAL" clId="{C0707E13-9084-4F27-9584-437A27E2DC42}" dt="2022-05-23T08:44:54.609" v="7592" actId="478"/>
          <ac:spMkLst>
            <pc:docMk/>
            <pc:sldMk cId="3444433352" sldId="387"/>
            <ac:spMk id="238" creationId="{1C582371-3D0E-4AFF-8E89-B7B803D23E8B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0" creationId="{940E92D2-2599-4AD4-9C50-98C91219ED9E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1" creationId="{834576E8-AF6D-4959-881E-09078EEC109D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2" creationId="{F11009AC-A246-4A66-86A3-1A3BBF8B8FE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3" creationId="{CE40F984-5C24-4608-8F46-1CE040403D41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4" creationId="{50860239-9919-4B00-8016-C225F203F755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6" creationId="{D95DD17D-BBE6-4724-8976-BC674A30531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7" creationId="{21855CEB-1CBF-45D7-A6B2-32BB8F0D383F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8" creationId="{C19D3960-BACF-4D49-9F63-C2D9AD99541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49" creationId="{6A8C5784-B43C-4632-991A-C81BB22A62D1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52" creationId="{7A5D07D7-ACED-46A6-A676-4B7E14BFD594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53" creationId="{1EA87996-076C-439C-8208-470459CD6CA2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54" creationId="{5FD62379-3594-4C1C-A22E-C2E55A4C2D50}"/>
          </ac:spMkLst>
        </pc:spChg>
        <pc:spChg chg="add del mod">
          <ac:chgData name="Polona Le Quesne Stabej" userId="9a3da78b-eb26-42b3-8962-8b2e1fe7ef27" providerId="ADAL" clId="{C0707E13-9084-4F27-9584-437A27E2DC42}" dt="2022-05-23T08:40:59.463" v="7573" actId="478"/>
          <ac:spMkLst>
            <pc:docMk/>
            <pc:sldMk cId="3444433352" sldId="387"/>
            <ac:spMk id="255" creationId="{4E221749-6B2E-4792-9E50-2780DCB0F708}"/>
          </ac:spMkLst>
        </pc:spChg>
        <pc:spChg chg="add del mod">
          <ac:chgData name="Polona Le Quesne Stabej" userId="9a3da78b-eb26-42b3-8962-8b2e1fe7ef27" providerId="ADAL" clId="{C0707E13-9084-4F27-9584-437A27E2DC42}" dt="2022-05-23T08:40:59.463" v="7573" actId="478"/>
          <ac:spMkLst>
            <pc:docMk/>
            <pc:sldMk cId="3444433352" sldId="387"/>
            <ac:spMk id="256" creationId="{750AB0C7-7CBC-49C2-87AE-0790654129AE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57" creationId="{C2C2A96E-E260-4549-A02D-ED7E7D71E1C5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58" creationId="{22EAE5CE-5AF5-4F0F-B8FA-8FDE9FE4299E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0" creationId="{552C9CED-775E-432A-AEE2-6D5C66653A04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1" creationId="{0BF545EB-B5A9-44CF-B0D7-58C81655875C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2" creationId="{FADCC309-3899-4BFC-AEA2-53D585C55B13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3" creationId="{D335830D-3192-4FA0-B296-1A01EAF244AF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4" creationId="{71B62D27-DCF6-416C-B5C8-41B62C5B7D2E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6" creationId="{CBEA5D65-1791-4BC0-B1F3-BBF04E818A17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7" creationId="{696C19B3-434E-4800-B9C5-1B3CE33127F2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68" creationId="{08A11877-3825-45B1-B448-EEB45363EF44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0" creationId="{A74799E5-716B-4275-846A-BCCE86C7F88D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1" creationId="{653DB1C9-011B-452C-AF9C-FF40376A2555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2" creationId="{6754695B-D806-4019-A0EF-9E3114C153A9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3" creationId="{E0DC8125-88C9-4DE6-89E8-8716FBECA3B8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5" creationId="{1616E2D0-1DA6-4739-B5E6-EF1943FB5BE6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6" creationId="{CBDACAB9-8B04-49EF-9C21-41CE4D8D4C24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7" creationId="{08545184-8281-4271-BEB6-1D1D963FFFF9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8" creationId="{90F2EEC2-B974-4243-BDAE-551F2925BB3D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79" creationId="{99ABD25A-5D14-40F4-AF5B-E871E3A4B362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82" creationId="{096D54FC-49E2-4E4F-A5E0-5AD71AB0DCBC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83" creationId="{446FA3A5-0421-439C-8F04-F0A5180E4987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84" creationId="{43C5AB36-F690-45FB-B2BF-C98A7EDBAB2F}"/>
          </ac:spMkLst>
        </pc:spChg>
        <pc:spChg chg="add del mod">
          <ac:chgData name="Polona Le Quesne Stabej" userId="9a3da78b-eb26-42b3-8962-8b2e1fe7ef27" providerId="ADAL" clId="{C0707E13-9084-4F27-9584-437A27E2DC42}" dt="2022-05-23T08:44:49.099" v="7591"/>
          <ac:spMkLst>
            <pc:docMk/>
            <pc:sldMk cId="3444433352" sldId="387"/>
            <ac:spMk id="285" creationId="{8D4E20F5-C689-4530-AD88-C8FD73E012DB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86" creationId="{CDBF1A92-8A33-42FA-9E29-D7770641B3FB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88" creationId="{E700D07D-E671-4A60-A377-DB3B8B0E15CC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89" creationId="{35D2E2B9-58AD-4741-986A-E39EE4D09EC6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0" creationId="{0B365CF9-EAF6-47DE-A70B-AB899ABF7FF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1" creationId="{1C8F3874-DBA9-43FB-A944-E9983D4D8A88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2" creationId="{9B49927B-145D-4BD9-8AA8-3D876468DF52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4" creationId="{861E6FB5-F430-42B1-96BB-B8BC8A2908D7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5" creationId="{52B3A3E0-9429-4B34-BD5A-1022567E35EA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6" creationId="{FBD36BD7-B9CA-4DDB-BB60-AEECF770C8E6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8" creationId="{5EB6A21D-44AA-429A-9B63-3BAA7AFE39C9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299" creationId="{155939D4-BDB1-432C-A88B-5865BC70D27D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00" creationId="{1C0848C9-6725-4951-96FC-4118D38AA897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01" creationId="{012EDEE9-210A-4EAF-9884-F72E544C57A5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03" creationId="{E2AC7944-65E0-42C1-A36E-5CD878551143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04" creationId="{18944F3B-D007-4C6D-A3F8-16A8403D03E0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05" creationId="{6EBDE080-13DF-462B-88B2-D14F6C7893FF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06" creationId="{23469CF9-ABE1-4587-B096-0F685A8AB417}"/>
          </ac:spMkLst>
        </pc:spChg>
        <pc:spChg chg="add del mod">
          <ac:chgData name="Polona Le Quesne Stabej" userId="9a3da78b-eb26-42b3-8962-8b2e1fe7ef27" providerId="ADAL" clId="{C0707E13-9084-4F27-9584-437A27E2DC42}" dt="2022-05-23T08:56:24.559" v="7643" actId="478"/>
          <ac:spMkLst>
            <pc:docMk/>
            <pc:sldMk cId="3444433352" sldId="387"/>
            <ac:spMk id="307" creationId="{709FBBBF-65DE-4D56-B8D2-818274DE00C5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10" creationId="{9CB2EE5D-CD8C-4502-B7D7-4FA6DFAA7352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11" creationId="{85A48592-3D13-48B8-9245-FE19725A78F3}"/>
          </ac:spMkLst>
        </pc:spChg>
        <pc:spChg chg="add del mod">
          <ac:chgData name="Polona Le Quesne Stabej" userId="9a3da78b-eb26-42b3-8962-8b2e1fe7ef27" providerId="ADAL" clId="{C0707E13-9084-4F27-9584-437A27E2DC42}" dt="2022-05-23T08:56:22.250" v="7641" actId="478"/>
          <ac:spMkLst>
            <pc:docMk/>
            <pc:sldMk cId="3444433352" sldId="387"/>
            <ac:spMk id="312" creationId="{03FA5DE3-3F51-4691-BA89-252D080E22EA}"/>
          </ac:spMkLst>
        </pc:spChg>
        <pc:spChg chg="add del mod">
          <ac:chgData name="Polona Le Quesne Stabej" userId="9a3da78b-eb26-42b3-8962-8b2e1fe7ef27" providerId="ADAL" clId="{C0707E13-9084-4F27-9584-437A27E2DC42}" dt="2022-05-23T08:56:21.319" v="7640" actId="478"/>
          <ac:spMkLst>
            <pc:docMk/>
            <pc:sldMk cId="3444433352" sldId="387"/>
            <ac:spMk id="313" creationId="{77444B60-2FC2-4A30-84C3-FDD76363437B}"/>
          </ac:spMkLst>
        </pc:spChg>
        <pc:spChg chg="add mod">
          <ac:chgData name="Polona Le Quesne Stabej" userId="9a3da78b-eb26-42b3-8962-8b2e1fe7ef27" providerId="ADAL" clId="{C0707E13-9084-4F27-9584-437A27E2DC42}" dt="2022-05-23T09:20:47.689" v="7774" actId="1076"/>
          <ac:spMkLst>
            <pc:docMk/>
            <pc:sldMk cId="3444433352" sldId="387"/>
            <ac:spMk id="314" creationId="{ABD5EA35-184E-45A5-901C-6CB4C83EDE33}"/>
          </ac:spMkLst>
        </pc:spChg>
        <pc:spChg chg="add mod">
          <ac:chgData name="Polona Le Quesne Stabej" userId="9a3da78b-eb26-42b3-8962-8b2e1fe7ef27" providerId="ADAL" clId="{C0707E13-9084-4F27-9584-437A27E2DC42}" dt="2022-05-23T09:20:41.905" v="7773"/>
          <ac:spMkLst>
            <pc:docMk/>
            <pc:sldMk cId="3444433352" sldId="387"/>
            <ac:spMk id="317" creationId="{C7095485-78FF-4D2E-932E-9D70B059AC74}"/>
          </ac:spMkLst>
        </pc:spChg>
        <pc:grpChg chg="add del mod">
          <ac:chgData name="Polona Le Quesne Stabej" userId="9a3da78b-eb26-42b3-8962-8b2e1fe7ef27" providerId="ADAL" clId="{C0707E13-9084-4F27-9584-437A27E2DC42}" dt="2022-05-23T08:01:22.206" v="7489" actId="478"/>
          <ac:grpSpMkLst>
            <pc:docMk/>
            <pc:sldMk cId="3444433352" sldId="387"/>
            <ac:grpSpMk id="206" creationId="{D430F92A-85E7-49E5-A0FB-D73FED68D8E3}"/>
          </ac:grpSpMkLst>
        </pc:grpChg>
        <pc:picChg chg="add del mod">
          <ac:chgData name="Polona Le Quesne Stabej" userId="9a3da78b-eb26-42b3-8962-8b2e1fe7ef27" providerId="ADAL" clId="{C0707E13-9084-4F27-9584-437A27E2DC42}" dt="2022-05-23T23:04:46.911" v="9762" actId="21"/>
          <ac:picMkLst>
            <pc:docMk/>
            <pc:sldMk cId="3444433352" sldId="387"/>
            <ac:picMk id="3" creationId="{B9CFFAA2-682A-4059-8C65-1005FBE7CCC8}"/>
          </ac:picMkLst>
        </pc:picChg>
        <pc:picChg chg="add del mod">
          <ac:chgData name="Polona Le Quesne Stabej" userId="9a3da78b-eb26-42b3-8962-8b2e1fe7ef27" providerId="ADAL" clId="{C0707E13-9084-4F27-9584-437A27E2DC42}" dt="2022-05-23T23:04:46.911" v="9762" actId="21"/>
          <ac:picMkLst>
            <pc:docMk/>
            <pc:sldMk cId="3444433352" sldId="387"/>
            <ac:picMk id="5" creationId="{658ABE83-CBB7-4EE9-BE98-7CAE9557084A}"/>
          </ac:picMkLst>
        </pc:picChg>
        <pc:picChg chg="add del">
          <ac:chgData name="Polona Le Quesne Stabej" userId="9a3da78b-eb26-42b3-8962-8b2e1fe7ef27" providerId="ADAL" clId="{C0707E13-9084-4F27-9584-437A27E2DC42}" dt="2022-05-23T23:04:46.911" v="9762" actId="21"/>
          <ac:picMkLst>
            <pc:docMk/>
            <pc:sldMk cId="3444433352" sldId="387"/>
            <ac:picMk id="7" creationId="{69528417-0ADC-4131-8392-519D2FD2FA3D}"/>
          </ac:picMkLst>
        </pc:picChg>
        <pc:picChg chg="add mod">
          <ac:chgData name="Polona Le Quesne Stabej" userId="9a3da78b-eb26-42b3-8962-8b2e1fe7ef27" providerId="ADAL" clId="{C0707E13-9084-4F27-9584-437A27E2DC42}" dt="2022-05-23T09:20:47.689" v="7774" actId="1076"/>
          <ac:picMkLst>
            <pc:docMk/>
            <pc:sldMk cId="3444433352" sldId="387"/>
            <ac:picMk id="11" creationId="{3221BA5B-9CB1-4C80-824C-CDC5A879A219}"/>
          </ac:picMkLst>
        </pc:picChg>
        <pc:picChg chg="del">
          <ac:chgData name="Polona Le Quesne Stabej" userId="9a3da78b-eb26-42b3-8962-8b2e1fe7ef27" providerId="ADAL" clId="{C0707E13-9084-4F27-9584-437A27E2DC42}" dt="2022-05-23T06:50:14.791" v="7378" actId="478"/>
          <ac:picMkLst>
            <pc:docMk/>
            <pc:sldMk cId="3444433352" sldId="387"/>
            <ac:picMk id="124" creationId="{48B4895F-7A82-44DC-98A7-A44D326D2FD5}"/>
          </ac:picMkLst>
        </pc:picChg>
        <pc:picChg chg="add del mod">
          <ac:chgData name="Polona Le Quesne Stabej" userId="9a3da78b-eb26-42b3-8962-8b2e1fe7ef27" providerId="ADAL" clId="{C0707E13-9084-4F27-9584-437A27E2DC42}" dt="2022-05-23T09:16:46.100" v="7769" actId="478"/>
          <ac:picMkLst>
            <pc:docMk/>
            <pc:sldMk cId="3444433352" sldId="387"/>
            <ac:picMk id="245" creationId="{4190D2D9-16D3-47E7-99AE-8A3C71A41368}"/>
          </ac:picMkLst>
        </pc:picChg>
        <pc:picChg chg="add mod">
          <ac:chgData name="Polona Le Quesne Stabej" userId="9a3da78b-eb26-42b3-8962-8b2e1fe7ef27" providerId="ADAL" clId="{C0707E13-9084-4F27-9584-437A27E2DC42}" dt="2022-05-23T09:20:47.689" v="7774" actId="1076"/>
          <ac:picMkLst>
            <pc:docMk/>
            <pc:sldMk cId="3444433352" sldId="387"/>
            <ac:picMk id="315" creationId="{F8F7CD90-387D-4820-8FFE-15C3B4D90689}"/>
          </ac:picMkLst>
        </pc:picChg>
        <pc:picChg chg="add mod">
          <ac:chgData name="Polona Le Quesne Stabej" userId="9a3da78b-eb26-42b3-8962-8b2e1fe7ef27" providerId="ADAL" clId="{C0707E13-9084-4F27-9584-437A27E2DC42}" dt="2022-05-23T09:20:47.689" v="7774" actId="1076"/>
          <ac:picMkLst>
            <pc:docMk/>
            <pc:sldMk cId="3444433352" sldId="387"/>
            <ac:picMk id="316" creationId="{595659E5-3DF6-4317-BCE0-9C3D40204151}"/>
          </ac:picMkLst>
        </pc:pic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4" creationId="{1F5AD2C0-651F-44DE-A856-E2379C12C107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56" creationId="{9FBD5D0B-5DE6-49F3-AAC9-CBF4A23C5298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60" creationId="{641B29B3-288C-411C-97AE-9C9DF4DB9816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61" creationId="{54EC83C0-AF8E-4E24-A81B-3EF6C01AD936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67" creationId="{76BBBCA8-C157-4B62-9B1F-D15BB8DA94F9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71" creationId="{06F8DDE3-3C70-4E80-B3AE-DD0232B32EEA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75" creationId="{BC05D018-5157-49A0-AD5B-159021C305C6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81" creationId="{C51AF50D-77D9-42D5-9821-EAC61EA6D5E8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83" creationId="{563F5F09-1881-45E6-BDBF-6A86D9FA5B53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89" creationId="{4D76328D-5AC0-412A-8F81-FACB1ECD68BE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94" creationId="{C53BD1B6-09B5-4146-B00B-4846573EC3F4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00" creationId="{A3AD6FFB-212E-4035-A3BB-F5E8AB6F6F05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04" creationId="{C4ABAE56-B0A1-4C1B-AB0C-F427FCF71B04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09" creationId="{EA8024E3-87C6-44C4-95CD-CA64FF97E6C8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20" creationId="{1C3589A9-FDD8-4D3C-9F57-53AF053A7AEA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26" creationId="{BD7AE3E0-E023-440A-9FFA-F981A796A2AA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32" creationId="{5140D19C-0E8D-4EE4-8FBF-BB9D3D7F946D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36" creationId="{C18669F7-A419-4462-9FD1-ABC65CF4D79E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42" creationId="{287914AA-ED95-4CE7-861D-FA9A3CAE6E66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44" creationId="{3CDFBE2F-39FC-4450-92FF-6FEF8D4D068C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50" creationId="{C9C17B74-7487-46BA-9490-BD331EB7FCF1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54" creationId="{526D664E-F8D7-44CF-A3D0-D0D7D0BB7493}"/>
          </ac:cxnSpMkLst>
        </pc:cxnChg>
        <pc:cxnChg chg="del">
          <ac:chgData name="Polona Le Quesne Stabej" userId="9a3da78b-eb26-42b3-8962-8b2e1fe7ef27" providerId="ADAL" clId="{C0707E13-9084-4F27-9584-437A27E2DC42}" dt="2022-05-23T06:50:18.576" v="7379" actId="478"/>
          <ac:cxnSpMkLst>
            <pc:docMk/>
            <pc:sldMk cId="3444433352" sldId="387"/>
            <ac:cxnSpMk id="163" creationId="{925B51FE-B578-44D6-87D4-C41827C13D58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167" creationId="{F117AA8E-FCB5-4B03-A167-6A4A806F41B6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173" creationId="{4782D250-1B56-41DB-B85B-AB78C35EAB25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177" creationId="{0BC673A6-E9CC-48C4-BE71-A42C3B8ECB9B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183" creationId="{388A4193-C40E-4892-8A84-5630454CC144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185" creationId="{54BEB61D-77B1-46F7-A780-40F41B866ADA}"/>
          </ac:cxnSpMkLst>
        </pc:cxnChg>
        <pc:cxnChg chg="add del mod">
          <ac:chgData name="Polona Le Quesne Stabej" userId="9a3da78b-eb26-42b3-8962-8b2e1fe7ef27" providerId="ADAL" clId="{C0707E13-9084-4F27-9584-437A27E2DC42}" dt="2022-05-23T07:57:09.470" v="7460" actId="478"/>
          <ac:cxnSpMkLst>
            <pc:docMk/>
            <pc:sldMk cId="3444433352" sldId="387"/>
            <ac:cxnSpMk id="191" creationId="{B3B62EC9-560F-426D-BE17-FD350F96F0E9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195" creationId="{93C41A98-35C7-475F-B4F2-484831B19252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00" creationId="{38199764-A5AC-45E4-849A-CF98261BC625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10" creationId="{1F999B34-59A8-4BF2-9499-EB4F2C9BD465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16" creationId="{8776E5CB-4BE2-4151-9F2A-0578F4D43243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20" creationId="{9CFA29A2-11F4-4CDF-A876-E5347B38949F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26" creationId="{F0814AAC-3F6A-4078-812B-93C07A37C467}"/>
          </ac:cxnSpMkLst>
        </pc:cxnChg>
        <pc:cxnChg chg="add del mod">
          <ac:chgData name="Polona Le Quesne Stabej" userId="9a3da78b-eb26-42b3-8962-8b2e1fe7ef27" providerId="ADAL" clId="{C0707E13-9084-4F27-9584-437A27E2DC42}" dt="2022-05-23T08:44:54.609" v="7592" actId="478"/>
          <ac:cxnSpMkLst>
            <pc:docMk/>
            <pc:sldMk cId="3444433352" sldId="387"/>
            <ac:cxnSpMk id="228" creationId="{562AC38F-0FB8-4FA9-AFC8-0FD19331FB56}"/>
          </ac:cxnSpMkLst>
        </pc:cxnChg>
        <pc:cxnChg chg="add del mod">
          <ac:chgData name="Polona Le Quesne Stabej" userId="9a3da78b-eb26-42b3-8962-8b2e1fe7ef27" providerId="ADAL" clId="{C0707E13-9084-4F27-9584-437A27E2DC42}" dt="2022-05-23T08:44:54.609" v="7592" actId="478"/>
          <ac:cxnSpMkLst>
            <pc:docMk/>
            <pc:sldMk cId="3444433352" sldId="387"/>
            <ac:cxnSpMk id="235" creationId="{0D95FF02-63B6-49A0-B9E9-F90BD6E642F6}"/>
          </ac:cxnSpMkLst>
        </pc:cxnChg>
        <pc:cxnChg chg="add del mod">
          <ac:chgData name="Polona Le Quesne Stabej" userId="9a3da78b-eb26-42b3-8962-8b2e1fe7ef27" providerId="ADAL" clId="{C0707E13-9084-4F27-9584-437A27E2DC42}" dt="2022-05-23T08:44:54.609" v="7592" actId="478"/>
          <ac:cxnSpMkLst>
            <pc:docMk/>
            <pc:sldMk cId="3444433352" sldId="387"/>
            <ac:cxnSpMk id="239" creationId="{06033476-C02D-4841-8159-6F88E754F176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50" creationId="{9CE04B8F-FB92-4F21-A590-920990D23751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51" creationId="{0124A570-AE47-4162-A7AA-32DF77D210C3}"/>
          </ac:cxnSpMkLst>
        </pc:cxnChg>
        <pc:cxnChg chg="add del mod">
          <ac:chgData name="Polona Le Quesne Stabej" userId="9a3da78b-eb26-42b3-8962-8b2e1fe7ef27" providerId="ADAL" clId="{C0707E13-9084-4F27-9584-437A27E2DC42}" dt="2022-05-23T08:44:49.099" v="7591"/>
          <ac:cxnSpMkLst>
            <pc:docMk/>
            <pc:sldMk cId="3444433352" sldId="387"/>
            <ac:cxnSpMk id="259" creationId="{12822756-8278-4D04-968C-43DE20AA6F63}"/>
          </ac:cxnSpMkLst>
        </pc:cxnChg>
        <pc:cxnChg chg="add del mod">
          <ac:chgData name="Polona Le Quesne Stabej" userId="9a3da78b-eb26-42b3-8962-8b2e1fe7ef27" providerId="ADAL" clId="{C0707E13-9084-4F27-9584-437A27E2DC42}" dt="2022-05-23T08:44:49.099" v="7591"/>
          <ac:cxnSpMkLst>
            <pc:docMk/>
            <pc:sldMk cId="3444433352" sldId="387"/>
            <ac:cxnSpMk id="265" creationId="{1892E831-9A03-42E2-BED5-A1BC6F9E87DE}"/>
          </ac:cxnSpMkLst>
        </pc:cxnChg>
        <pc:cxnChg chg="add del mod">
          <ac:chgData name="Polona Le Quesne Stabej" userId="9a3da78b-eb26-42b3-8962-8b2e1fe7ef27" providerId="ADAL" clId="{C0707E13-9084-4F27-9584-437A27E2DC42}" dt="2022-05-23T08:44:49.099" v="7591"/>
          <ac:cxnSpMkLst>
            <pc:docMk/>
            <pc:sldMk cId="3444433352" sldId="387"/>
            <ac:cxnSpMk id="269" creationId="{07C34997-E27A-4BCD-99FB-B9E76BBB25F7}"/>
          </ac:cxnSpMkLst>
        </pc:cxnChg>
        <pc:cxnChg chg="add del mod">
          <ac:chgData name="Polona Le Quesne Stabej" userId="9a3da78b-eb26-42b3-8962-8b2e1fe7ef27" providerId="ADAL" clId="{C0707E13-9084-4F27-9584-437A27E2DC42}" dt="2022-05-23T08:44:49.099" v="7591"/>
          <ac:cxnSpMkLst>
            <pc:docMk/>
            <pc:sldMk cId="3444433352" sldId="387"/>
            <ac:cxnSpMk id="274" creationId="{1FA5F31B-04EC-4339-8E4B-227FE52FB737}"/>
          </ac:cxnSpMkLst>
        </pc:cxnChg>
        <pc:cxnChg chg="add del mod">
          <ac:chgData name="Polona Le Quesne Stabej" userId="9a3da78b-eb26-42b3-8962-8b2e1fe7ef27" providerId="ADAL" clId="{C0707E13-9084-4F27-9584-437A27E2DC42}" dt="2022-05-23T08:44:49.099" v="7591"/>
          <ac:cxnSpMkLst>
            <pc:docMk/>
            <pc:sldMk cId="3444433352" sldId="387"/>
            <ac:cxnSpMk id="280" creationId="{FF0DE161-309E-400C-89C5-7F433B52E034}"/>
          </ac:cxnSpMkLst>
        </pc:cxnChg>
        <pc:cxnChg chg="add del mod">
          <ac:chgData name="Polona Le Quesne Stabej" userId="9a3da78b-eb26-42b3-8962-8b2e1fe7ef27" providerId="ADAL" clId="{C0707E13-9084-4F27-9584-437A27E2DC42}" dt="2022-05-23T08:44:49.099" v="7591"/>
          <ac:cxnSpMkLst>
            <pc:docMk/>
            <pc:sldMk cId="3444433352" sldId="387"/>
            <ac:cxnSpMk id="281" creationId="{80A4DEA1-0091-47F2-87BF-90CB27B80FC3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87" creationId="{D2F298FD-EAF1-413A-AD44-2D0E4F6D886A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93" creationId="{C977B6FC-F6DA-42AF-B66B-2463EF43EB78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297" creationId="{C9A6370D-319C-46CA-9E69-F6B5FB03DDB3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302" creationId="{4B780813-3311-4E2B-8F13-BE4CD7A5F1AC}"/>
          </ac:cxnSpMkLst>
        </pc:cxnChg>
        <pc:cxnChg chg="add mod">
          <ac:chgData name="Polona Le Quesne Stabej" userId="9a3da78b-eb26-42b3-8962-8b2e1fe7ef27" providerId="ADAL" clId="{C0707E13-9084-4F27-9584-437A27E2DC42}" dt="2022-05-23T09:20:47.689" v="7774" actId="1076"/>
          <ac:cxnSpMkLst>
            <pc:docMk/>
            <pc:sldMk cId="3444433352" sldId="387"/>
            <ac:cxnSpMk id="308" creationId="{8045AC99-B0A5-479A-AFDA-118028140FF7}"/>
          </ac:cxnSpMkLst>
        </pc:cxnChg>
        <pc:cxnChg chg="add del mod">
          <ac:chgData name="Polona Le Quesne Stabej" userId="9a3da78b-eb26-42b3-8962-8b2e1fe7ef27" providerId="ADAL" clId="{C0707E13-9084-4F27-9584-437A27E2DC42}" dt="2022-05-23T08:56:23.096" v="7642" actId="478"/>
          <ac:cxnSpMkLst>
            <pc:docMk/>
            <pc:sldMk cId="3444433352" sldId="387"/>
            <ac:cxnSpMk id="309" creationId="{B2B63058-998C-4D3C-9BDB-435FE29EC11A}"/>
          </ac:cxnSpMkLst>
        </pc:cxnChg>
      </pc:sldChg>
      <pc:sldChg chg="new del">
        <pc:chgData name="Polona Le Quesne Stabej" userId="9a3da78b-eb26-42b3-8962-8b2e1fe7ef27" providerId="ADAL" clId="{C0707E13-9084-4F27-9584-437A27E2DC42}" dt="2022-05-23T09:54:12.654" v="7794" actId="47"/>
        <pc:sldMkLst>
          <pc:docMk/>
          <pc:sldMk cId="1374663527" sldId="388"/>
        </pc:sldMkLst>
      </pc:sldChg>
      <pc:sldChg chg="addSp modSp new mod">
        <pc:chgData name="Polona Le Quesne Stabej" userId="9a3da78b-eb26-42b3-8962-8b2e1fe7ef27" providerId="ADAL" clId="{C0707E13-9084-4F27-9584-437A27E2DC42}" dt="2022-05-24T00:33:19.261" v="10967" actId="113"/>
        <pc:sldMkLst>
          <pc:docMk/>
          <pc:sldMk cId="4267572176" sldId="389"/>
        </pc:sldMkLst>
        <pc:spChg chg="add mod">
          <ac:chgData name="Polona Le Quesne Stabej" userId="9a3da78b-eb26-42b3-8962-8b2e1fe7ef27" providerId="ADAL" clId="{C0707E13-9084-4F27-9584-437A27E2DC42}" dt="2022-05-24T00:33:19.261" v="10967" actId="113"/>
          <ac:spMkLst>
            <pc:docMk/>
            <pc:sldMk cId="4267572176" sldId="389"/>
            <ac:spMk id="4" creationId="{69ACE68B-78E4-4817-BDF9-CAF4CA23F586}"/>
          </ac:spMkLst>
        </pc:spChg>
        <pc:picChg chg="add mod">
          <ac:chgData name="Polona Le Quesne Stabej" userId="9a3da78b-eb26-42b3-8962-8b2e1fe7ef27" providerId="ADAL" clId="{C0707E13-9084-4F27-9584-437A27E2DC42}" dt="2022-05-23T09:53:48.910" v="7791" actId="14100"/>
          <ac:picMkLst>
            <pc:docMk/>
            <pc:sldMk cId="4267572176" sldId="389"/>
            <ac:picMk id="3" creationId="{D5CB7735-A9B1-4782-899B-4320B53B0D7E}"/>
          </ac:picMkLst>
        </pc:picChg>
      </pc:sldChg>
      <pc:sldChg chg="add del">
        <pc:chgData name="Polona Le Quesne Stabej" userId="9a3da78b-eb26-42b3-8962-8b2e1fe7ef27" providerId="ADAL" clId="{C0707E13-9084-4F27-9584-437A27E2DC42}" dt="2022-05-23T10:24:49.328" v="7895" actId="47"/>
        <pc:sldMkLst>
          <pc:docMk/>
          <pc:sldMk cId="1972192036" sldId="390"/>
        </pc:sldMkLst>
      </pc:sldChg>
      <pc:sldChg chg="modSp add mod ord">
        <pc:chgData name="Polona Le Quesne Stabej" userId="9a3da78b-eb26-42b3-8962-8b2e1fe7ef27" providerId="ADAL" clId="{C0707E13-9084-4F27-9584-437A27E2DC42}" dt="2022-05-25T23:07:21.643" v="11580" actId="6549"/>
        <pc:sldMkLst>
          <pc:docMk/>
          <pc:sldMk cId="3900067828" sldId="390"/>
        </pc:sldMkLst>
        <pc:graphicFrameChg chg="mod modGraphic">
          <ac:chgData name="Polona Le Quesne Stabej" userId="9a3da78b-eb26-42b3-8962-8b2e1fe7ef27" providerId="ADAL" clId="{C0707E13-9084-4F27-9584-437A27E2DC42}" dt="2022-05-25T23:07:21.643" v="11580" actId="6549"/>
          <ac:graphicFrameMkLst>
            <pc:docMk/>
            <pc:sldMk cId="3900067828" sldId="390"/>
            <ac:graphicFrameMk id="2" creationId="{76EB7489-CFA2-4CC6-B03A-C6108668BC4B}"/>
          </ac:graphicFrameMkLst>
        </pc:graphicFrameChg>
      </pc:sldChg>
      <pc:sldChg chg="addSp delSp mod modNotesTx">
        <pc:chgData name="Polona Le Quesne Stabej" userId="9a3da78b-eb26-42b3-8962-8b2e1fe7ef27" providerId="ADAL" clId="{C0707E13-9084-4F27-9584-437A27E2DC42}" dt="2022-05-24T10:57:15.578" v="11508" actId="22"/>
        <pc:sldMkLst>
          <pc:docMk/>
          <pc:sldMk cId="4071298009" sldId="391"/>
        </pc:sldMkLst>
        <pc:picChg chg="add del">
          <ac:chgData name="Polona Le Quesne Stabej" userId="9a3da78b-eb26-42b3-8962-8b2e1fe7ef27" providerId="ADAL" clId="{C0707E13-9084-4F27-9584-437A27E2DC42}" dt="2022-05-24T10:57:13.492" v="11507" actId="478"/>
          <ac:picMkLst>
            <pc:docMk/>
            <pc:sldMk cId="4071298009" sldId="391"/>
            <ac:picMk id="3" creationId="{F2E0472A-00DB-4FAB-8959-6F0EC71C019D}"/>
          </ac:picMkLst>
        </pc:picChg>
        <pc:picChg chg="add">
          <ac:chgData name="Polona Le Quesne Stabej" userId="9a3da78b-eb26-42b3-8962-8b2e1fe7ef27" providerId="ADAL" clId="{C0707E13-9084-4F27-9584-437A27E2DC42}" dt="2022-05-24T10:57:15.578" v="11508" actId="22"/>
          <ac:picMkLst>
            <pc:docMk/>
            <pc:sldMk cId="4071298009" sldId="391"/>
            <ac:picMk id="5" creationId="{EDBC08A1-6AB3-4977-818A-6B73C18E9225}"/>
          </ac:picMkLst>
        </pc:picChg>
      </pc:sldChg>
      <pc:sldChg chg="addSp delSp modSp new mod ord delAnim modAnim modNotesTx">
        <pc:chgData name="Polona Le Quesne Stabej" userId="9a3da78b-eb26-42b3-8962-8b2e1fe7ef27" providerId="ADAL" clId="{C0707E13-9084-4F27-9584-437A27E2DC42}" dt="2022-05-26T02:40:57.044" v="12475" actId="20577"/>
        <pc:sldMkLst>
          <pc:docMk/>
          <pc:sldMk cId="976013276" sldId="392"/>
        </pc:sldMkLst>
        <pc:spChg chg="add mod">
          <ac:chgData name="Polona Le Quesne Stabej" userId="9a3da78b-eb26-42b3-8962-8b2e1fe7ef27" providerId="ADAL" clId="{C0707E13-9084-4F27-9584-437A27E2DC42}" dt="2022-05-26T02:40:57.044" v="12475" actId="20577"/>
          <ac:spMkLst>
            <pc:docMk/>
            <pc:sldMk cId="976013276" sldId="392"/>
            <ac:spMk id="2" creationId="{61BEC182-E108-4190-8BAD-4934F52F24A0}"/>
          </ac:spMkLst>
        </pc:spChg>
        <pc:spChg chg="add del mod">
          <ac:chgData name="Polona Le Quesne Stabej" userId="9a3da78b-eb26-42b3-8962-8b2e1fe7ef27" providerId="ADAL" clId="{C0707E13-9084-4F27-9584-437A27E2DC42}" dt="2022-05-23T22:00:48.281" v="9355" actId="478"/>
          <ac:spMkLst>
            <pc:docMk/>
            <pc:sldMk cId="976013276" sldId="392"/>
            <ac:spMk id="3" creationId="{75335B52-CB6C-45D3-A016-AC316583203A}"/>
          </ac:spMkLst>
        </pc:spChg>
        <pc:spChg chg="add mod">
          <ac:chgData name="Polona Le Quesne Stabej" userId="9a3da78b-eb26-42b3-8962-8b2e1fe7ef27" providerId="ADAL" clId="{C0707E13-9084-4F27-9584-437A27E2DC42}" dt="2022-05-24T11:13:11.601" v="11547" actId="164"/>
          <ac:spMkLst>
            <pc:docMk/>
            <pc:sldMk cId="976013276" sldId="392"/>
            <ac:spMk id="3" creationId="{8D7FAF26-2692-4051-84AB-B7452D60F239}"/>
          </ac:spMkLst>
        </pc:spChg>
        <pc:spChg chg="add del mod">
          <ac:chgData name="Polona Le Quesne Stabej" userId="9a3da78b-eb26-42b3-8962-8b2e1fe7ef27" providerId="ADAL" clId="{C0707E13-9084-4F27-9584-437A27E2DC42}" dt="2022-05-23T22:00:49.753" v="9356" actId="478"/>
          <ac:spMkLst>
            <pc:docMk/>
            <pc:sldMk cId="976013276" sldId="392"/>
            <ac:spMk id="4" creationId="{6027D5A4-B9AE-4CF3-8C45-C3A831D7E7A5}"/>
          </ac:spMkLst>
        </pc:spChg>
        <pc:spChg chg="add del mod">
          <ac:chgData name="Polona Le Quesne Stabej" userId="9a3da78b-eb26-42b3-8962-8b2e1fe7ef27" providerId="ADAL" clId="{C0707E13-9084-4F27-9584-437A27E2DC42}" dt="2022-05-23T22:00:50.762" v="9357" actId="478"/>
          <ac:spMkLst>
            <pc:docMk/>
            <pc:sldMk cId="976013276" sldId="392"/>
            <ac:spMk id="5" creationId="{C71D5F01-76C7-4B64-941E-F4B2B11A9CE6}"/>
          </ac:spMkLst>
        </pc:spChg>
        <pc:spChg chg="add mod">
          <ac:chgData name="Polona Le Quesne Stabej" userId="9a3da78b-eb26-42b3-8962-8b2e1fe7ef27" providerId="ADAL" clId="{C0707E13-9084-4F27-9584-437A27E2DC42}" dt="2022-05-23T22:04:13.096" v="9392" actId="1076"/>
          <ac:spMkLst>
            <pc:docMk/>
            <pc:sldMk cId="976013276" sldId="392"/>
            <ac:spMk id="6" creationId="{09718CC5-3309-4885-BA58-BE766789A1BE}"/>
          </ac:spMkLst>
        </pc:spChg>
        <pc:spChg chg="add del mod">
          <ac:chgData name="Polona Le Quesne Stabej" userId="9a3da78b-eb26-42b3-8962-8b2e1fe7ef27" providerId="ADAL" clId="{C0707E13-9084-4F27-9584-437A27E2DC42}" dt="2022-05-23T11:18:11.834" v="8128" actId="478"/>
          <ac:spMkLst>
            <pc:docMk/>
            <pc:sldMk cId="976013276" sldId="392"/>
            <ac:spMk id="7" creationId="{5C8C9FD6-8B70-41F3-B726-CDA892D985AA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9" creationId="{404AFAF3-E5A5-489D-9624-6DB0EA4F93B6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0" creationId="{3B58720A-9E40-4387-9BEA-11C00B8D753B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1" creationId="{B37AEB14-ACA0-4990-815E-55342C24733A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3" creationId="{7C23374E-4D2E-4876-85BF-EC6A25370E52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4" creationId="{FAB7CCEE-75D6-4598-A423-298BBEBED087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5" creationId="{E63B1609-D1A9-4399-BD88-C56412700F58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7" creationId="{966CE3C0-CB8C-452F-BC02-B40C443A83E1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8" creationId="{BF920574-08FD-46A3-B57F-FBD9095728AF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19" creationId="{E703786E-4ECB-4B03-8577-1062C64D954B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21" creationId="{171D69CA-34BE-4523-B02B-991E940796FF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22" creationId="{F119DE1B-0643-4AB0-B4D7-A49FFCF8B416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23" creationId="{1DE892BF-41EB-4972-BA04-407232066D2A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25" creationId="{653D3408-A46A-445F-9C3F-A266060275F0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26" creationId="{BD7DC462-66BB-4A27-8B0F-9054A4F33C0B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27" creationId="{490DE13B-877D-4707-8055-4BE4A84E5F2B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29" creationId="{BC12575D-BF97-4D45-9149-238B70AFE489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30" creationId="{56FABA1E-C1E5-4302-A972-130A11732577}"/>
          </ac:spMkLst>
        </pc:spChg>
        <pc:spChg chg="mod">
          <ac:chgData name="Polona Le Quesne Stabej" userId="9a3da78b-eb26-42b3-8962-8b2e1fe7ef27" providerId="ADAL" clId="{C0707E13-9084-4F27-9584-437A27E2DC42}" dt="2022-05-23T21:43:40.568" v="9041" actId="165"/>
          <ac:spMkLst>
            <pc:docMk/>
            <pc:sldMk cId="976013276" sldId="392"/>
            <ac:spMk id="31" creationId="{C461CC23-86E7-4B65-9E8E-7CAACF610E15}"/>
          </ac:spMkLst>
        </pc:spChg>
        <pc:spChg chg="add mod topLvl">
          <ac:chgData name="Polona Le Quesne Stabej" userId="9a3da78b-eb26-42b3-8962-8b2e1fe7ef27" providerId="ADAL" clId="{C0707E13-9084-4F27-9584-437A27E2DC42}" dt="2022-05-23T21:49:45.495" v="9137" actId="164"/>
          <ac:spMkLst>
            <pc:docMk/>
            <pc:sldMk cId="976013276" sldId="392"/>
            <ac:spMk id="32" creationId="{7D28C319-B39F-4456-A47D-1A81912B9B95}"/>
          </ac:spMkLst>
        </pc:spChg>
        <pc:spChg chg="add mod topLvl">
          <ac:chgData name="Polona Le Quesne Stabej" userId="9a3da78b-eb26-42b3-8962-8b2e1fe7ef27" providerId="ADAL" clId="{C0707E13-9084-4F27-9584-437A27E2DC42}" dt="2022-05-23T21:49:45.495" v="9137" actId="164"/>
          <ac:spMkLst>
            <pc:docMk/>
            <pc:sldMk cId="976013276" sldId="392"/>
            <ac:spMk id="33" creationId="{42BA2794-AC27-4B9A-893C-C864C1674130}"/>
          </ac:spMkLst>
        </pc:spChg>
        <pc:spChg chg="add mod topLvl">
          <ac:chgData name="Polona Le Quesne Stabej" userId="9a3da78b-eb26-42b3-8962-8b2e1fe7ef27" providerId="ADAL" clId="{C0707E13-9084-4F27-9584-437A27E2DC42}" dt="2022-05-23T21:49:45.495" v="9137" actId="164"/>
          <ac:spMkLst>
            <pc:docMk/>
            <pc:sldMk cId="976013276" sldId="392"/>
            <ac:spMk id="34" creationId="{0944BF58-0785-4701-948A-864A1D0AE302}"/>
          </ac:spMkLst>
        </pc:spChg>
        <pc:spChg chg="add mod topLvl">
          <ac:chgData name="Polona Le Quesne Stabej" userId="9a3da78b-eb26-42b3-8962-8b2e1fe7ef27" providerId="ADAL" clId="{C0707E13-9084-4F27-9584-437A27E2DC42}" dt="2022-05-23T21:49:45.495" v="9137" actId="164"/>
          <ac:spMkLst>
            <pc:docMk/>
            <pc:sldMk cId="976013276" sldId="392"/>
            <ac:spMk id="35" creationId="{C4A094A9-7CCD-4B44-8778-C67B301290C5}"/>
          </ac:spMkLst>
        </pc:spChg>
        <pc:spChg chg="add mod topLvl">
          <ac:chgData name="Polona Le Quesne Stabej" userId="9a3da78b-eb26-42b3-8962-8b2e1fe7ef27" providerId="ADAL" clId="{C0707E13-9084-4F27-9584-437A27E2DC42}" dt="2022-05-24T10:10:31.061" v="11308" actId="20577"/>
          <ac:spMkLst>
            <pc:docMk/>
            <pc:sldMk cId="976013276" sldId="392"/>
            <ac:spMk id="37" creationId="{A837B715-C9A4-412E-BFF4-F66333687213}"/>
          </ac:spMkLst>
        </pc:spChg>
        <pc:spChg chg="mod">
          <ac:chgData name="Polona Le Quesne Stabej" userId="9a3da78b-eb26-42b3-8962-8b2e1fe7ef27" providerId="ADAL" clId="{C0707E13-9084-4F27-9584-437A27E2DC42}" dt="2022-05-23T11:21:57.577" v="8196"/>
          <ac:spMkLst>
            <pc:docMk/>
            <pc:sldMk cId="976013276" sldId="392"/>
            <ac:spMk id="39" creationId="{9547FD3B-087F-4723-B806-88BEAB749DCC}"/>
          </ac:spMkLst>
        </pc:spChg>
        <pc:spChg chg="mod">
          <ac:chgData name="Polona Le Quesne Stabej" userId="9a3da78b-eb26-42b3-8962-8b2e1fe7ef27" providerId="ADAL" clId="{C0707E13-9084-4F27-9584-437A27E2DC42}" dt="2022-05-23T11:21:57.577" v="8196"/>
          <ac:spMkLst>
            <pc:docMk/>
            <pc:sldMk cId="976013276" sldId="392"/>
            <ac:spMk id="40" creationId="{4FC07E51-5988-4B44-96BB-E445DA31CF22}"/>
          </ac:spMkLst>
        </pc:spChg>
        <pc:spChg chg="mod">
          <ac:chgData name="Polona Le Quesne Stabej" userId="9a3da78b-eb26-42b3-8962-8b2e1fe7ef27" providerId="ADAL" clId="{C0707E13-9084-4F27-9584-437A27E2DC42}" dt="2022-05-23T11:21:57.577" v="8196"/>
          <ac:spMkLst>
            <pc:docMk/>
            <pc:sldMk cId="976013276" sldId="392"/>
            <ac:spMk id="41" creationId="{D93DD4CB-A515-476C-8F98-26BFA734FEE8}"/>
          </ac:spMkLst>
        </pc:spChg>
        <pc:spChg chg="del mod">
          <ac:chgData name="Polona Le Quesne Stabej" userId="9a3da78b-eb26-42b3-8962-8b2e1fe7ef27" providerId="ADAL" clId="{C0707E13-9084-4F27-9584-437A27E2DC42}" dt="2022-05-23T11:32:14.446" v="8285" actId="478"/>
          <ac:spMkLst>
            <pc:docMk/>
            <pc:sldMk cId="976013276" sldId="392"/>
            <ac:spMk id="43" creationId="{9BC99B90-DDE6-403F-8C7D-E22CDADE44D7}"/>
          </ac:spMkLst>
        </pc:spChg>
        <pc:spChg chg="mod">
          <ac:chgData name="Polona Le Quesne Stabej" userId="9a3da78b-eb26-42b3-8962-8b2e1fe7ef27" providerId="ADAL" clId="{C0707E13-9084-4F27-9584-437A27E2DC42}" dt="2022-05-23T11:21:57.577" v="8196"/>
          <ac:spMkLst>
            <pc:docMk/>
            <pc:sldMk cId="976013276" sldId="392"/>
            <ac:spMk id="44" creationId="{5CD237F8-C13B-4286-ABC5-EB2E0DE760CE}"/>
          </ac:spMkLst>
        </pc:spChg>
        <pc:spChg chg="mod">
          <ac:chgData name="Polona Le Quesne Stabej" userId="9a3da78b-eb26-42b3-8962-8b2e1fe7ef27" providerId="ADAL" clId="{C0707E13-9084-4F27-9584-437A27E2DC42}" dt="2022-05-23T11:21:57.577" v="8196"/>
          <ac:spMkLst>
            <pc:docMk/>
            <pc:sldMk cId="976013276" sldId="392"/>
            <ac:spMk id="45" creationId="{DA4B0F07-3AD0-422A-8409-731F96B8E0F6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47" creationId="{CDD8876F-7CD9-4112-8D71-2CABD70EEDB6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48" creationId="{E49598C7-C4AD-4674-A4F5-8C4E2326C98A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49" creationId="{7F6FAE6D-F104-4788-BFAB-3E138B17EFB2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51" creationId="{D9E38E06-EA00-4755-BE52-FBEF7ABCF208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52" creationId="{DAA14304-7A06-46DE-8112-5ACDABC489C4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53" creationId="{E35F0974-3C06-49F5-B2A3-41050776ED24}"/>
          </ac:spMkLst>
        </pc:spChg>
        <pc:spChg chg="add mod ord topLvl">
          <ac:chgData name="Polona Le Quesne Stabej" userId="9a3da78b-eb26-42b3-8962-8b2e1fe7ef27" providerId="ADAL" clId="{C0707E13-9084-4F27-9584-437A27E2DC42}" dt="2022-05-23T21:51:21.034" v="9158" actId="164"/>
          <ac:spMkLst>
            <pc:docMk/>
            <pc:sldMk cId="976013276" sldId="392"/>
            <ac:spMk id="54" creationId="{D0B4EEB5-38CA-4110-A9BF-793EF26226EA}"/>
          </ac:spMkLst>
        </pc:spChg>
        <pc:spChg chg="add mod topLvl">
          <ac:chgData name="Polona Le Quesne Stabej" userId="9a3da78b-eb26-42b3-8962-8b2e1fe7ef27" providerId="ADAL" clId="{C0707E13-9084-4F27-9584-437A27E2DC42}" dt="2022-05-23T21:51:21.034" v="9158" actId="164"/>
          <ac:spMkLst>
            <pc:docMk/>
            <pc:sldMk cId="976013276" sldId="392"/>
            <ac:spMk id="56" creationId="{3AEED856-4C14-48D9-B0C2-7E027AD5A113}"/>
          </ac:spMkLst>
        </pc:spChg>
        <pc:spChg chg="add del mod">
          <ac:chgData name="Polona Le Quesne Stabej" userId="9a3da78b-eb26-42b3-8962-8b2e1fe7ef27" providerId="ADAL" clId="{C0707E13-9084-4F27-9584-437A27E2DC42}" dt="2022-05-23T11:22:25.156" v="8200" actId="478"/>
          <ac:spMkLst>
            <pc:docMk/>
            <pc:sldMk cId="976013276" sldId="392"/>
            <ac:spMk id="57" creationId="{19D38186-0198-4D14-A125-CD414ECF4EF6}"/>
          </ac:spMkLst>
        </pc:spChg>
        <pc:spChg chg="add del mod">
          <ac:chgData name="Polona Le Quesne Stabej" userId="9a3da78b-eb26-42b3-8962-8b2e1fe7ef27" providerId="ADAL" clId="{C0707E13-9084-4F27-9584-437A27E2DC42}" dt="2022-05-23T11:22:27.055" v="8201" actId="478"/>
          <ac:spMkLst>
            <pc:docMk/>
            <pc:sldMk cId="976013276" sldId="392"/>
            <ac:spMk id="58" creationId="{DA3FED0B-519D-4358-B7DD-8F1E15D9462F}"/>
          </ac:spMkLst>
        </pc:spChg>
        <pc:spChg chg="add mod topLvl">
          <ac:chgData name="Polona Le Quesne Stabej" userId="9a3da78b-eb26-42b3-8962-8b2e1fe7ef27" providerId="ADAL" clId="{C0707E13-9084-4F27-9584-437A27E2DC42}" dt="2022-05-23T21:51:21.034" v="9158" actId="164"/>
          <ac:spMkLst>
            <pc:docMk/>
            <pc:sldMk cId="976013276" sldId="392"/>
            <ac:spMk id="59" creationId="{68CE4252-E541-40C8-A6B9-91BFCA3B4A35}"/>
          </ac:spMkLst>
        </pc:spChg>
        <pc:spChg chg="add mod topLvl">
          <ac:chgData name="Polona Le Quesne Stabej" userId="9a3da78b-eb26-42b3-8962-8b2e1fe7ef27" providerId="ADAL" clId="{C0707E13-9084-4F27-9584-437A27E2DC42}" dt="2022-05-23T21:51:21.034" v="9158" actId="164"/>
          <ac:spMkLst>
            <pc:docMk/>
            <pc:sldMk cId="976013276" sldId="392"/>
            <ac:spMk id="60" creationId="{4129D442-D660-460F-83A7-578889E6CCAA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62" creationId="{E56F3BB6-BAB7-4C50-8960-CC947910C9CF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63" creationId="{4549E5E9-1E1E-4551-873E-D820549661ED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64" creationId="{4EF07D6E-B01C-4FAF-93A5-51F24BFCB74C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66" creationId="{7214DAFA-A0B0-4278-83BA-574FB4D90346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67" creationId="{62F03673-D882-47C4-AF3E-D5D6560F0D87}"/>
          </ac:spMkLst>
        </pc:spChg>
        <pc:spChg chg="mod">
          <ac:chgData name="Polona Le Quesne Stabej" userId="9a3da78b-eb26-42b3-8962-8b2e1fe7ef27" providerId="ADAL" clId="{C0707E13-9084-4F27-9584-437A27E2DC42}" dt="2022-05-23T21:50:55.428" v="9153" actId="165"/>
          <ac:spMkLst>
            <pc:docMk/>
            <pc:sldMk cId="976013276" sldId="392"/>
            <ac:spMk id="68" creationId="{A358B6BB-0A82-4C61-8FAC-63C4D3B88CAD}"/>
          </ac:spMkLst>
        </pc:spChg>
        <pc:spChg chg="add mod">
          <ac:chgData name="Polona Le Quesne Stabej" userId="9a3da78b-eb26-42b3-8962-8b2e1fe7ef27" providerId="ADAL" clId="{C0707E13-9084-4F27-9584-437A27E2DC42}" dt="2022-05-23T22:06:41.584" v="9413" actId="164"/>
          <ac:spMkLst>
            <pc:docMk/>
            <pc:sldMk cId="976013276" sldId="392"/>
            <ac:spMk id="69" creationId="{C7D53456-949E-4F5F-A860-D3247838F278}"/>
          </ac:spMkLst>
        </pc:spChg>
        <pc:spChg chg="add del mod">
          <ac:chgData name="Polona Le Quesne Stabej" userId="9a3da78b-eb26-42b3-8962-8b2e1fe7ef27" providerId="ADAL" clId="{C0707E13-9084-4F27-9584-437A27E2DC42}" dt="2022-05-23T21:52:05.549" v="9168" actId="478"/>
          <ac:spMkLst>
            <pc:docMk/>
            <pc:sldMk cId="976013276" sldId="392"/>
            <ac:spMk id="70" creationId="{C564B902-592A-4563-A8A6-359F2C479B3B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76" creationId="{40A19567-ECF6-45B3-A4B5-D5E2035B2E2C}"/>
          </ac:spMkLst>
        </pc:spChg>
        <pc:spChg chg="mod">
          <ac:chgData name="Polona Le Quesne Stabej" userId="9a3da78b-eb26-42b3-8962-8b2e1fe7ef27" providerId="ADAL" clId="{C0707E13-9084-4F27-9584-437A27E2DC42}" dt="2022-05-23T11:33:05.931" v="8299" actId="6549"/>
          <ac:spMkLst>
            <pc:docMk/>
            <pc:sldMk cId="976013276" sldId="392"/>
            <ac:spMk id="77" creationId="{D832487D-5262-4528-A101-BB6C4510C77C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78" creationId="{34FAF1BA-C14E-4C05-84C5-D959324B2D0D}"/>
          </ac:spMkLst>
        </pc:spChg>
        <pc:spChg chg="del mod">
          <ac:chgData name="Polona Le Quesne Stabej" userId="9a3da78b-eb26-42b3-8962-8b2e1fe7ef27" providerId="ADAL" clId="{C0707E13-9084-4F27-9584-437A27E2DC42}" dt="2022-05-23T11:33:09.002" v="8300" actId="478"/>
          <ac:spMkLst>
            <pc:docMk/>
            <pc:sldMk cId="976013276" sldId="392"/>
            <ac:spMk id="79" creationId="{0978F453-D1FF-4045-8DE2-57C3D5DBC39B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0" creationId="{7BB6E294-8C75-43B3-8129-66C162DC3B6C}"/>
          </ac:spMkLst>
        </pc:spChg>
        <pc:spChg chg="del mod">
          <ac:chgData name="Polona Le Quesne Stabej" userId="9a3da78b-eb26-42b3-8962-8b2e1fe7ef27" providerId="ADAL" clId="{C0707E13-9084-4F27-9584-437A27E2DC42}" dt="2022-05-23T11:33:03.545" v="8297" actId="478"/>
          <ac:spMkLst>
            <pc:docMk/>
            <pc:sldMk cId="976013276" sldId="392"/>
            <ac:spMk id="81" creationId="{7C3FF9FD-6882-4BE1-909F-D3C3818B888D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2" creationId="{A6B23A66-0689-41F6-9E62-6EA4A101326D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3" creationId="{73434A12-4989-4CD8-89D0-66426577708C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4" creationId="{86F5C7E0-4B32-415A-BAD9-10C03769DF9E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5" creationId="{5C3A6736-FC4F-4712-BD3E-0759C16AC035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6" creationId="{8B17E3D4-BAF4-4BF6-BBD5-0EDC9EB29C97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7" creationId="{7771D949-10F3-4ED8-8E95-F301D8393AC0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8" creationId="{86F8C981-9144-4D62-89B1-F799469F859D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89" creationId="{4342F623-EB26-45ED-A33F-29033FC9E4A2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0" creationId="{3DB0E410-A749-4E94-BF4F-10F7D533687B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1" creationId="{96CA0DB6-6276-4973-9991-72ABA024C02B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2" creationId="{A4BE8BAB-8E9C-43F3-BFC9-FAE52B3C18D2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3" creationId="{C2AC141D-CF6F-4C83-8630-D3F3E7F4F887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4" creationId="{80A8E197-D3EA-4BF8-AD5D-8FCB58A6D444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5" creationId="{071562BD-C170-450E-83CC-DF1DAE93E3A1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6" creationId="{10020A52-4667-4AB2-A4EF-6899C7A2DFE9}"/>
          </ac:spMkLst>
        </pc:spChg>
        <pc:spChg chg="mod">
          <ac:chgData name="Polona Le Quesne Stabej" userId="9a3da78b-eb26-42b3-8962-8b2e1fe7ef27" providerId="ADAL" clId="{C0707E13-9084-4F27-9584-437A27E2DC42}" dt="2022-05-23T11:32:57.237" v="8294"/>
          <ac:spMkLst>
            <pc:docMk/>
            <pc:sldMk cId="976013276" sldId="392"/>
            <ac:spMk id="97" creationId="{58A57FEA-6328-42C9-918E-40F3F5492183}"/>
          </ac:spMkLst>
        </pc:spChg>
        <pc:spChg chg="add mod ord topLvl">
          <ac:chgData name="Polona Le Quesne Stabej" userId="9a3da78b-eb26-42b3-8962-8b2e1fe7ef27" providerId="ADAL" clId="{C0707E13-9084-4F27-9584-437A27E2DC42}" dt="2022-05-23T21:51:21.034" v="9158" actId="164"/>
          <ac:spMkLst>
            <pc:docMk/>
            <pc:sldMk cId="976013276" sldId="392"/>
            <ac:spMk id="98" creationId="{285E612F-7519-4281-802A-6BDB5D1A79C7}"/>
          </ac:spMkLst>
        </pc:spChg>
        <pc:spChg chg="add del mod">
          <ac:chgData name="Polona Le Quesne Stabej" userId="9a3da78b-eb26-42b3-8962-8b2e1fe7ef27" providerId="ADAL" clId="{C0707E13-9084-4F27-9584-437A27E2DC42}" dt="2022-05-23T21:47:18.777" v="9116" actId="478"/>
          <ac:spMkLst>
            <pc:docMk/>
            <pc:sldMk cId="976013276" sldId="392"/>
            <ac:spMk id="181" creationId="{7C325F51-1E79-4467-805C-630E88605DBA}"/>
          </ac:spMkLst>
        </pc:spChg>
        <pc:spChg chg="add mod">
          <ac:chgData name="Polona Le Quesne Stabej" userId="9a3da78b-eb26-42b3-8962-8b2e1fe7ef27" providerId="ADAL" clId="{C0707E13-9084-4F27-9584-437A27E2DC42}" dt="2022-05-23T21:46:20.960" v="9112" actId="164"/>
          <ac:spMkLst>
            <pc:docMk/>
            <pc:sldMk cId="976013276" sldId="392"/>
            <ac:spMk id="182" creationId="{53DBB2FE-1E3E-4101-B42C-7FE7ADEDD2D1}"/>
          </ac:spMkLst>
        </pc:spChg>
        <pc:spChg chg="add mod">
          <ac:chgData name="Polona Le Quesne Stabej" userId="9a3da78b-eb26-42b3-8962-8b2e1fe7ef27" providerId="ADAL" clId="{C0707E13-9084-4F27-9584-437A27E2DC42}" dt="2022-05-23T21:46:20.960" v="9112" actId="164"/>
          <ac:spMkLst>
            <pc:docMk/>
            <pc:sldMk cId="976013276" sldId="392"/>
            <ac:spMk id="183" creationId="{B1198C48-81B9-4474-A742-5CAAC30EBBB7}"/>
          </ac:spMkLst>
        </pc:spChg>
        <pc:spChg chg="add mod">
          <ac:chgData name="Polona Le Quesne Stabej" userId="9a3da78b-eb26-42b3-8962-8b2e1fe7ef27" providerId="ADAL" clId="{C0707E13-9084-4F27-9584-437A27E2DC42}" dt="2022-05-23T22:03:42.928" v="9384" actId="1076"/>
          <ac:spMkLst>
            <pc:docMk/>
            <pc:sldMk cId="976013276" sldId="392"/>
            <ac:spMk id="184" creationId="{1E34EC9B-A7E3-41C8-9896-359F5589C79F}"/>
          </ac:spMkLst>
        </pc:spChg>
        <pc:spChg chg="add mod">
          <ac:chgData name="Polona Le Quesne Stabej" userId="9a3da78b-eb26-42b3-8962-8b2e1fe7ef27" providerId="ADAL" clId="{C0707E13-9084-4F27-9584-437A27E2DC42}" dt="2022-05-23T22:10:23.126" v="9439" actId="1076"/>
          <ac:spMkLst>
            <pc:docMk/>
            <pc:sldMk cId="976013276" sldId="392"/>
            <ac:spMk id="185" creationId="{709C7F92-F2F1-4B14-8546-5C5BEA66A835}"/>
          </ac:spMkLst>
        </pc:spChg>
        <pc:spChg chg="add mod">
          <ac:chgData name="Polona Le Quesne Stabej" userId="9a3da78b-eb26-42b3-8962-8b2e1fe7ef27" providerId="ADAL" clId="{C0707E13-9084-4F27-9584-437A27E2DC42}" dt="2022-05-23T22:10:33.535" v="9440" actId="1076"/>
          <ac:spMkLst>
            <pc:docMk/>
            <pc:sldMk cId="976013276" sldId="392"/>
            <ac:spMk id="186" creationId="{5265BD7F-AC0C-4F63-A5B9-14DE69350AB4}"/>
          </ac:spMkLst>
        </pc:spChg>
        <pc:spChg chg="add mod">
          <ac:chgData name="Polona Le Quesne Stabej" userId="9a3da78b-eb26-42b3-8962-8b2e1fe7ef27" providerId="ADAL" clId="{C0707E13-9084-4F27-9584-437A27E2DC42}" dt="2022-05-23T23:24:23.464" v="10133" actId="1076"/>
          <ac:spMkLst>
            <pc:docMk/>
            <pc:sldMk cId="976013276" sldId="392"/>
            <ac:spMk id="188" creationId="{AB9F7D93-353C-44D9-919A-6B1C41EADC41}"/>
          </ac:spMkLst>
        </pc:spChg>
        <pc:spChg chg="add mod">
          <ac:chgData name="Polona Le Quesne Stabej" userId="9a3da78b-eb26-42b3-8962-8b2e1fe7ef27" providerId="ADAL" clId="{C0707E13-9084-4F27-9584-437A27E2DC42}" dt="2022-05-23T22:07:11.269" v="9418" actId="164"/>
          <ac:spMkLst>
            <pc:docMk/>
            <pc:sldMk cId="976013276" sldId="392"/>
            <ac:spMk id="189" creationId="{02E21F6B-9F4C-4385-B26E-400476C4C1B8}"/>
          </ac:spMkLst>
        </pc:spChg>
        <pc:spChg chg="add mod">
          <ac:chgData name="Polona Le Quesne Stabej" userId="9a3da78b-eb26-42b3-8962-8b2e1fe7ef27" providerId="ADAL" clId="{C0707E13-9084-4F27-9584-437A27E2DC42}" dt="2022-05-23T22:06:41.584" v="9413" actId="164"/>
          <ac:spMkLst>
            <pc:docMk/>
            <pc:sldMk cId="976013276" sldId="392"/>
            <ac:spMk id="192" creationId="{1D591179-AF3E-4024-9A48-456C9E2AE0A9}"/>
          </ac:spMkLst>
        </pc:spChg>
        <pc:spChg chg="add mod">
          <ac:chgData name="Polona Le Quesne Stabej" userId="9a3da78b-eb26-42b3-8962-8b2e1fe7ef27" providerId="ADAL" clId="{C0707E13-9084-4F27-9584-437A27E2DC42}" dt="2022-05-24T01:43:26.572" v="11112" actId="1076"/>
          <ac:spMkLst>
            <pc:docMk/>
            <pc:sldMk cId="976013276" sldId="392"/>
            <ac:spMk id="193" creationId="{6FC1B2EA-9E5E-475C-9DAC-BFDB67BCE4AD}"/>
          </ac:spMkLst>
        </pc:spChg>
        <pc:spChg chg="add mod">
          <ac:chgData name="Polona Le Quesne Stabej" userId="9a3da78b-eb26-42b3-8962-8b2e1fe7ef27" providerId="ADAL" clId="{C0707E13-9084-4F27-9584-437A27E2DC42}" dt="2022-05-23T22:07:11.269" v="9418" actId="164"/>
          <ac:spMkLst>
            <pc:docMk/>
            <pc:sldMk cId="976013276" sldId="392"/>
            <ac:spMk id="194" creationId="{5148AE19-9C6D-4312-8DBE-ABC7DDEABCD4}"/>
          </ac:spMkLst>
        </pc:spChg>
        <pc:spChg chg="add mod">
          <ac:chgData name="Polona Le Quesne Stabej" userId="9a3da78b-eb26-42b3-8962-8b2e1fe7ef27" providerId="ADAL" clId="{C0707E13-9084-4F27-9584-437A27E2DC42}" dt="2022-05-24T01:44:21.779" v="11113" actId="1076"/>
          <ac:spMkLst>
            <pc:docMk/>
            <pc:sldMk cId="976013276" sldId="392"/>
            <ac:spMk id="195" creationId="{73359A4B-30F2-4AFB-A28B-C6D7FB1DB712}"/>
          </ac:spMkLst>
        </pc:spChg>
        <pc:spChg chg="add mod">
          <ac:chgData name="Polona Le Quesne Stabej" userId="9a3da78b-eb26-42b3-8962-8b2e1fe7ef27" providerId="ADAL" clId="{C0707E13-9084-4F27-9584-437A27E2DC42}" dt="2022-05-23T22:07:11.269" v="9418" actId="164"/>
          <ac:spMkLst>
            <pc:docMk/>
            <pc:sldMk cId="976013276" sldId="392"/>
            <ac:spMk id="196" creationId="{5B1CD246-49E3-4884-8668-8BCB41D41FD1}"/>
          </ac:spMkLst>
        </pc:spChg>
        <pc:spChg chg="add mod">
          <ac:chgData name="Polona Le Quesne Stabej" userId="9a3da78b-eb26-42b3-8962-8b2e1fe7ef27" providerId="ADAL" clId="{C0707E13-9084-4F27-9584-437A27E2DC42}" dt="2022-05-23T22:07:24.336" v="9420" actId="164"/>
          <ac:spMkLst>
            <pc:docMk/>
            <pc:sldMk cId="976013276" sldId="392"/>
            <ac:spMk id="199" creationId="{CF975868-265D-4C0A-862E-EAFB1D6B6156}"/>
          </ac:spMkLst>
        </pc:spChg>
        <pc:spChg chg="add mod">
          <ac:chgData name="Polona Le Quesne Stabej" userId="9a3da78b-eb26-42b3-8962-8b2e1fe7ef27" providerId="ADAL" clId="{C0707E13-9084-4F27-9584-437A27E2DC42}" dt="2022-05-24T03:39:10.530" v="11224" actId="1076"/>
          <ac:spMkLst>
            <pc:docMk/>
            <pc:sldMk cId="976013276" sldId="392"/>
            <ac:spMk id="200" creationId="{4D90E767-DCD7-4432-AA67-E7BE559DAB51}"/>
          </ac:spMkLst>
        </pc:spChg>
        <pc:spChg chg="add mod">
          <ac:chgData name="Polona Le Quesne Stabej" userId="9a3da78b-eb26-42b3-8962-8b2e1fe7ef27" providerId="ADAL" clId="{C0707E13-9084-4F27-9584-437A27E2DC42}" dt="2022-05-23T23:24:59.217" v="10151" actId="14100"/>
          <ac:spMkLst>
            <pc:docMk/>
            <pc:sldMk cId="976013276" sldId="392"/>
            <ac:spMk id="205" creationId="{6695D551-11A3-4B5A-965E-4C96EB3382F0}"/>
          </ac:spMkLst>
        </pc:spChg>
        <pc:spChg chg="add del mod">
          <ac:chgData name="Polona Le Quesne Stabej" userId="9a3da78b-eb26-42b3-8962-8b2e1fe7ef27" providerId="ADAL" clId="{C0707E13-9084-4F27-9584-437A27E2DC42}" dt="2022-05-23T22:10:56.826" v="9443" actId="478"/>
          <ac:spMkLst>
            <pc:docMk/>
            <pc:sldMk cId="976013276" sldId="392"/>
            <ac:spMk id="206" creationId="{2894ED84-6544-47F8-A656-8274DD968AB3}"/>
          </ac:spMkLst>
        </pc:spChg>
        <pc:spChg chg="add mod">
          <ac:chgData name="Polona Le Quesne Stabej" userId="9a3da78b-eb26-42b3-8962-8b2e1fe7ef27" providerId="ADAL" clId="{C0707E13-9084-4F27-9584-437A27E2DC42}" dt="2022-05-23T23:25:24.377" v="10194" actId="1076"/>
          <ac:spMkLst>
            <pc:docMk/>
            <pc:sldMk cId="976013276" sldId="392"/>
            <ac:spMk id="207" creationId="{B8D5AA03-0709-4419-A5AD-07B82421C632}"/>
          </ac:spMkLst>
        </pc:spChg>
        <pc:grpChg chg="add mod">
          <ac:chgData name="Polona Le Quesne Stabej" userId="9a3da78b-eb26-42b3-8962-8b2e1fe7ef27" providerId="ADAL" clId="{C0707E13-9084-4F27-9584-437A27E2DC42}" dt="2022-05-24T11:13:11.601" v="11547" actId="164"/>
          <ac:grpSpMkLst>
            <pc:docMk/>
            <pc:sldMk cId="976013276" sldId="392"/>
            <ac:grpSpMk id="4" creationId="{D47CC508-A376-43C3-B1B9-6A1F7DE33D56}"/>
          </ac:grpSpMkLst>
        </pc:grpChg>
        <pc:grpChg chg="add del mod">
          <ac:chgData name="Polona Le Quesne Stabej" userId="9a3da78b-eb26-42b3-8962-8b2e1fe7ef27" providerId="ADAL" clId="{C0707E13-9084-4F27-9584-437A27E2DC42}" dt="2022-05-23T21:47:22.309" v="9117" actId="478"/>
          <ac:grpSpMkLst>
            <pc:docMk/>
            <pc:sldMk cId="976013276" sldId="392"/>
            <ac:grpSpMk id="7" creationId="{5DF1CDB2-C808-437A-ABF1-E87B22151808}"/>
          </ac:grpSpMkLst>
        </pc:grpChg>
        <pc:grpChg chg="add mod topLvl">
          <ac:chgData name="Polona Le Quesne Stabej" userId="9a3da78b-eb26-42b3-8962-8b2e1fe7ef27" providerId="ADAL" clId="{C0707E13-9084-4F27-9584-437A27E2DC42}" dt="2022-05-23T21:49:45.495" v="9137" actId="164"/>
          <ac:grpSpMkLst>
            <pc:docMk/>
            <pc:sldMk cId="976013276" sldId="392"/>
            <ac:grpSpMk id="8" creationId="{B94D57C1-CF2C-4F61-8A68-6915F8978FA2}"/>
          </ac:grpSpMkLst>
        </pc:grpChg>
        <pc:grpChg chg="add mod topLvl">
          <ac:chgData name="Polona Le Quesne Stabej" userId="9a3da78b-eb26-42b3-8962-8b2e1fe7ef27" providerId="ADAL" clId="{C0707E13-9084-4F27-9584-437A27E2DC42}" dt="2022-05-23T21:49:45.495" v="9137" actId="164"/>
          <ac:grpSpMkLst>
            <pc:docMk/>
            <pc:sldMk cId="976013276" sldId="392"/>
            <ac:grpSpMk id="12" creationId="{265751A3-0538-40F8-A8D2-871DEA6042C5}"/>
          </ac:grpSpMkLst>
        </pc:grpChg>
        <pc:grpChg chg="add mod topLvl">
          <ac:chgData name="Polona Le Quesne Stabej" userId="9a3da78b-eb26-42b3-8962-8b2e1fe7ef27" providerId="ADAL" clId="{C0707E13-9084-4F27-9584-437A27E2DC42}" dt="2022-05-23T21:49:45.495" v="9137" actId="164"/>
          <ac:grpSpMkLst>
            <pc:docMk/>
            <pc:sldMk cId="976013276" sldId="392"/>
            <ac:grpSpMk id="16" creationId="{255BCFFD-D64C-4727-8E8A-23A4AB58640E}"/>
          </ac:grpSpMkLst>
        </pc:grpChg>
        <pc:grpChg chg="add mod topLvl">
          <ac:chgData name="Polona Le Quesne Stabej" userId="9a3da78b-eb26-42b3-8962-8b2e1fe7ef27" providerId="ADAL" clId="{C0707E13-9084-4F27-9584-437A27E2DC42}" dt="2022-05-23T21:49:45.495" v="9137" actId="164"/>
          <ac:grpSpMkLst>
            <pc:docMk/>
            <pc:sldMk cId="976013276" sldId="392"/>
            <ac:grpSpMk id="20" creationId="{1064C8E5-1E26-455F-9E81-273E540E8456}"/>
          </ac:grpSpMkLst>
        </pc:grpChg>
        <pc:grpChg chg="add mod topLvl">
          <ac:chgData name="Polona Le Quesne Stabej" userId="9a3da78b-eb26-42b3-8962-8b2e1fe7ef27" providerId="ADAL" clId="{C0707E13-9084-4F27-9584-437A27E2DC42}" dt="2022-05-23T21:49:45.495" v="9137" actId="164"/>
          <ac:grpSpMkLst>
            <pc:docMk/>
            <pc:sldMk cId="976013276" sldId="392"/>
            <ac:grpSpMk id="24" creationId="{1588B705-C572-4C8F-852A-838A2FE7CAD3}"/>
          </ac:grpSpMkLst>
        </pc:grpChg>
        <pc:grpChg chg="add mod topLvl">
          <ac:chgData name="Polona Le Quesne Stabej" userId="9a3da78b-eb26-42b3-8962-8b2e1fe7ef27" providerId="ADAL" clId="{C0707E13-9084-4F27-9584-437A27E2DC42}" dt="2022-05-23T21:49:45.495" v="9137" actId="164"/>
          <ac:grpSpMkLst>
            <pc:docMk/>
            <pc:sldMk cId="976013276" sldId="392"/>
            <ac:grpSpMk id="28" creationId="{1AB1A831-B206-453C-B4BC-9C5AF47E1955}"/>
          </ac:grpSpMkLst>
        </pc:grpChg>
        <pc:grpChg chg="add del mod">
          <ac:chgData name="Polona Le Quesne Stabej" userId="9a3da78b-eb26-42b3-8962-8b2e1fe7ef27" providerId="ADAL" clId="{C0707E13-9084-4F27-9584-437A27E2DC42}" dt="2022-05-23T21:43:40.568" v="9041" actId="165"/>
          <ac:grpSpMkLst>
            <pc:docMk/>
            <pc:sldMk cId="976013276" sldId="392"/>
            <ac:grpSpMk id="36" creationId="{CB0EA33E-4527-47C9-BB61-9042765F6B33}"/>
          </ac:grpSpMkLst>
        </pc:grpChg>
        <pc:grpChg chg="add del mod">
          <ac:chgData name="Polona Le Quesne Stabej" userId="9a3da78b-eb26-42b3-8962-8b2e1fe7ef27" providerId="ADAL" clId="{C0707E13-9084-4F27-9584-437A27E2DC42}" dt="2022-05-23T11:32:10.884" v="8284" actId="478"/>
          <ac:grpSpMkLst>
            <pc:docMk/>
            <pc:sldMk cId="976013276" sldId="392"/>
            <ac:grpSpMk id="38" creationId="{8E75E146-87B8-4FC2-9628-5D014D307DDC}"/>
          </ac:grpSpMkLst>
        </pc:grpChg>
        <pc:grpChg chg="add del mod">
          <ac:chgData name="Polona Le Quesne Stabej" userId="9a3da78b-eb26-42b3-8962-8b2e1fe7ef27" providerId="ADAL" clId="{C0707E13-9084-4F27-9584-437A27E2DC42}" dt="2022-05-23T11:32:16.222" v="8286" actId="478"/>
          <ac:grpSpMkLst>
            <pc:docMk/>
            <pc:sldMk cId="976013276" sldId="392"/>
            <ac:grpSpMk id="42" creationId="{7863C3C3-4B93-4FD4-B299-4844E26DBC52}"/>
          </ac:grpSpMkLst>
        </pc:grpChg>
        <pc:grpChg chg="add mod">
          <ac:chgData name="Polona Le Quesne Stabej" userId="9a3da78b-eb26-42b3-8962-8b2e1fe7ef27" providerId="ADAL" clId="{C0707E13-9084-4F27-9584-437A27E2DC42}" dt="2022-05-23T22:01:45.537" v="9369" actId="1076"/>
          <ac:grpSpMkLst>
            <pc:docMk/>
            <pc:sldMk cId="976013276" sldId="392"/>
            <ac:grpSpMk id="44" creationId="{4E59C66D-DAE6-4FAC-ADD0-C00023EB85C7}"/>
          </ac:grpSpMkLst>
        </pc:grpChg>
        <pc:grpChg chg="add del mod ord">
          <ac:chgData name="Polona Le Quesne Stabej" userId="9a3da78b-eb26-42b3-8962-8b2e1fe7ef27" providerId="ADAL" clId="{C0707E13-9084-4F27-9584-437A27E2DC42}" dt="2022-05-23T21:50:55.428" v="9153" actId="165"/>
          <ac:grpSpMkLst>
            <pc:docMk/>
            <pc:sldMk cId="976013276" sldId="392"/>
            <ac:grpSpMk id="45" creationId="{90ABAEC0-896F-482E-A4F8-4F83929FF6FD}"/>
          </ac:grpSpMkLst>
        </pc:grpChg>
        <pc:grpChg chg="add mod topLvl">
          <ac:chgData name="Polona Le Quesne Stabej" userId="9a3da78b-eb26-42b3-8962-8b2e1fe7ef27" providerId="ADAL" clId="{C0707E13-9084-4F27-9584-437A27E2DC42}" dt="2022-05-23T21:51:21.034" v="9158" actId="164"/>
          <ac:grpSpMkLst>
            <pc:docMk/>
            <pc:sldMk cId="976013276" sldId="392"/>
            <ac:grpSpMk id="46" creationId="{3DEB7905-71FC-4006-B688-49133530223A}"/>
          </ac:grpSpMkLst>
        </pc:grpChg>
        <pc:grpChg chg="add mod topLvl">
          <ac:chgData name="Polona Le Quesne Stabej" userId="9a3da78b-eb26-42b3-8962-8b2e1fe7ef27" providerId="ADAL" clId="{C0707E13-9084-4F27-9584-437A27E2DC42}" dt="2022-05-23T21:51:21.034" v="9158" actId="164"/>
          <ac:grpSpMkLst>
            <pc:docMk/>
            <pc:sldMk cId="976013276" sldId="392"/>
            <ac:grpSpMk id="50" creationId="{04E6EF64-0655-43BC-8432-11984E01E6C2}"/>
          </ac:grpSpMkLst>
        </pc:grpChg>
        <pc:grpChg chg="add mod">
          <ac:chgData name="Polona Le Quesne Stabej" userId="9a3da78b-eb26-42b3-8962-8b2e1fe7ef27" providerId="ADAL" clId="{C0707E13-9084-4F27-9584-437A27E2DC42}" dt="2022-05-23T22:03:13.032" v="9383" actId="14100"/>
          <ac:grpSpMkLst>
            <pc:docMk/>
            <pc:sldMk cId="976013276" sldId="392"/>
            <ac:grpSpMk id="57" creationId="{E794425E-E567-4345-85FF-FC935323CC7B}"/>
          </ac:grpSpMkLst>
        </pc:grpChg>
        <pc:grpChg chg="add mod topLvl">
          <ac:chgData name="Polona Le Quesne Stabej" userId="9a3da78b-eb26-42b3-8962-8b2e1fe7ef27" providerId="ADAL" clId="{C0707E13-9084-4F27-9584-437A27E2DC42}" dt="2022-05-23T21:51:21.034" v="9158" actId="164"/>
          <ac:grpSpMkLst>
            <pc:docMk/>
            <pc:sldMk cId="976013276" sldId="392"/>
            <ac:grpSpMk id="61" creationId="{CEF3AD62-7035-46E5-8CF0-0CB749F9D640}"/>
          </ac:grpSpMkLst>
        </pc:grpChg>
        <pc:grpChg chg="add mod topLvl">
          <ac:chgData name="Polona Le Quesne Stabej" userId="9a3da78b-eb26-42b3-8962-8b2e1fe7ef27" providerId="ADAL" clId="{C0707E13-9084-4F27-9584-437A27E2DC42}" dt="2022-05-23T21:51:21.034" v="9158" actId="164"/>
          <ac:grpSpMkLst>
            <pc:docMk/>
            <pc:sldMk cId="976013276" sldId="392"/>
            <ac:grpSpMk id="65" creationId="{9C3BC9BD-8460-4955-A728-2D6B1B13030C}"/>
          </ac:grpSpMkLst>
        </pc:grpChg>
        <pc:grpChg chg="add del mod">
          <ac:chgData name="Polona Le Quesne Stabej" userId="9a3da78b-eb26-42b3-8962-8b2e1fe7ef27" providerId="ADAL" clId="{C0707E13-9084-4F27-9584-437A27E2DC42}" dt="2022-05-23T11:33:10.365" v="8301" actId="478"/>
          <ac:grpSpMkLst>
            <pc:docMk/>
            <pc:sldMk cId="976013276" sldId="392"/>
            <ac:grpSpMk id="69" creationId="{213A0750-5DCF-4CBB-BEF3-3F33E5D94FA5}"/>
          </ac:grpSpMkLst>
        </pc:grpChg>
        <pc:grpChg chg="mod">
          <ac:chgData name="Polona Le Quesne Stabej" userId="9a3da78b-eb26-42b3-8962-8b2e1fe7ef27" providerId="ADAL" clId="{C0707E13-9084-4F27-9584-437A27E2DC42}" dt="2022-05-23T11:32:57.237" v="8294"/>
          <ac:grpSpMkLst>
            <pc:docMk/>
            <pc:sldMk cId="976013276" sldId="392"/>
            <ac:grpSpMk id="70" creationId="{82DB255C-17BC-466D-BC8B-40D39B411DEE}"/>
          </ac:grpSpMkLst>
        </pc:grpChg>
        <pc:grpChg chg="add mod">
          <ac:chgData name="Polona Le Quesne Stabej" userId="9a3da78b-eb26-42b3-8962-8b2e1fe7ef27" providerId="ADAL" clId="{C0707E13-9084-4F27-9584-437A27E2DC42}" dt="2022-05-23T21:46:20.960" v="9112" actId="164"/>
          <ac:grpSpMkLst>
            <pc:docMk/>
            <pc:sldMk cId="976013276" sldId="392"/>
            <ac:grpSpMk id="71" creationId="{021C720A-689E-4C2D-939B-06584B096DB1}"/>
          </ac:grpSpMkLst>
        </pc:grpChg>
        <pc:grpChg chg="mod">
          <ac:chgData name="Polona Le Quesne Stabej" userId="9a3da78b-eb26-42b3-8962-8b2e1fe7ef27" providerId="ADAL" clId="{C0707E13-9084-4F27-9584-437A27E2DC42}" dt="2022-05-23T11:32:57.237" v="8294"/>
          <ac:grpSpMkLst>
            <pc:docMk/>
            <pc:sldMk cId="976013276" sldId="392"/>
            <ac:grpSpMk id="71" creationId="{6CAECD2B-283A-4901-BCC8-7A73ABCC3EA3}"/>
          </ac:grpSpMkLst>
        </pc:grpChg>
        <pc:grpChg chg="mod">
          <ac:chgData name="Polona Le Quesne Stabej" userId="9a3da78b-eb26-42b3-8962-8b2e1fe7ef27" providerId="ADAL" clId="{C0707E13-9084-4F27-9584-437A27E2DC42}" dt="2022-05-23T11:32:57.237" v="8294"/>
          <ac:grpSpMkLst>
            <pc:docMk/>
            <pc:sldMk cId="976013276" sldId="392"/>
            <ac:grpSpMk id="72" creationId="{7165BFAB-2388-469B-89AB-82E6B9507055}"/>
          </ac:grpSpMkLst>
        </pc:grpChg>
        <pc:grpChg chg="mod">
          <ac:chgData name="Polona Le Quesne Stabej" userId="9a3da78b-eb26-42b3-8962-8b2e1fe7ef27" providerId="ADAL" clId="{C0707E13-9084-4F27-9584-437A27E2DC42}" dt="2022-05-23T11:32:57.237" v="8294"/>
          <ac:grpSpMkLst>
            <pc:docMk/>
            <pc:sldMk cId="976013276" sldId="392"/>
            <ac:grpSpMk id="73" creationId="{6DA5B253-AB7C-4CD1-B874-E4278D0D3EEB}"/>
          </ac:grpSpMkLst>
        </pc:grpChg>
        <pc:grpChg chg="mod">
          <ac:chgData name="Polona Le Quesne Stabej" userId="9a3da78b-eb26-42b3-8962-8b2e1fe7ef27" providerId="ADAL" clId="{C0707E13-9084-4F27-9584-437A27E2DC42}" dt="2022-05-23T11:32:57.237" v="8294"/>
          <ac:grpSpMkLst>
            <pc:docMk/>
            <pc:sldMk cId="976013276" sldId="392"/>
            <ac:grpSpMk id="74" creationId="{A2420BFB-C597-4104-A88F-0AFB18A527CA}"/>
          </ac:grpSpMkLst>
        </pc:grpChg>
        <pc:grpChg chg="mod">
          <ac:chgData name="Polona Le Quesne Stabej" userId="9a3da78b-eb26-42b3-8962-8b2e1fe7ef27" providerId="ADAL" clId="{C0707E13-9084-4F27-9584-437A27E2DC42}" dt="2022-05-23T11:32:57.237" v="8294"/>
          <ac:grpSpMkLst>
            <pc:docMk/>
            <pc:sldMk cId="976013276" sldId="392"/>
            <ac:grpSpMk id="75" creationId="{9617022A-87AB-4907-A057-2ACE5518F022}"/>
          </ac:grpSpMkLst>
        </pc:grpChg>
        <pc:grpChg chg="add mod">
          <ac:chgData name="Polona Le Quesne Stabej" userId="9a3da78b-eb26-42b3-8962-8b2e1fe7ef27" providerId="ADAL" clId="{C0707E13-9084-4F27-9584-437A27E2DC42}" dt="2022-05-23T21:46:20.960" v="9112" actId="164"/>
          <ac:grpSpMkLst>
            <pc:docMk/>
            <pc:sldMk cId="976013276" sldId="392"/>
            <ac:grpSpMk id="89" creationId="{53C224A3-660F-4F2C-BDE2-BEFE414E20EA}"/>
          </ac:grpSpMkLst>
        </pc:grpChg>
        <pc:grpChg chg="add del mod">
          <ac:chgData name="Polona Le Quesne Stabej" userId="9a3da78b-eb26-42b3-8962-8b2e1fe7ef27" providerId="ADAL" clId="{C0707E13-9084-4F27-9584-437A27E2DC42}" dt="2022-05-23T21:40:58.773" v="9022" actId="165"/>
          <ac:grpSpMkLst>
            <pc:docMk/>
            <pc:sldMk cId="976013276" sldId="392"/>
            <ac:grpSpMk id="99" creationId="{AF1990E0-2809-4C54-971E-CD10BCD17B5C}"/>
          </ac:grpSpMkLst>
        </pc:grpChg>
        <pc:grpChg chg="add mod">
          <ac:chgData name="Polona Le Quesne Stabej" userId="9a3da78b-eb26-42b3-8962-8b2e1fe7ef27" providerId="ADAL" clId="{C0707E13-9084-4F27-9584-437A27E2DC42}" dt="2022-05-23T21:46:20.960" v="9112" actId="164"/>
          <ac:grpSpMkLst>
            <pc:docMk/>
            <pc:sldMk cId="976013276" sldId="392"/>
            <ac:grpSpMk id="109" creationId="{6A960292-C37E-41BD-8B14-02705E6B9D8E}"/>
          </ac:grpSpMkLst>
        </pc:grpChg>
        <pc:grpChg chg="add mod">
          <ac:chgData name="Polona Le Quesne Stabej" userId="9a3da78b-eb26-42b3-8962-8b2e1fe7ef27" providerId="ADAL" clId="{C0707E13-9084-4F27-9584-437A27E2DC42}" dt="2022-05-23T21:46:20.960" v="9112" actId="164"/>
          <ac:grpSpMkLst>
            <pc:docMk/>
            <pc:sldMk cId="976013276" sldId="392"/>
            <ac:grpSpMk id="127" creationId="{1D4BB96F-5EA8-4E44-8449-11809D986374}"/>
          </ac:grpSpMkLst>
        </pc:grpChg>
        <pc:grpChg chg="add mod">
          <ac:chgData name="Polona Le Quesne Stabej" userId="9a3da78b-eb26-42b3-8962-8b2e1fe7ef27" providerId="ADAL" clId="{C0707E13-9084-4F27-9584-437A27E2DC42}" dt="2022-05-23T21:46:20.960" v="9112" actId="164"/>
          <ac:grpSpMkLst>
            <pc:docMk/>
            <pc:sldMk cId="976013276" sldId="392"/>
            <ac:grpSpMk id="145" creationId="{CF015A51-19F2-4682-B44F-756F08E0A422}"/>
          </ac:grpSpMkLst>
        </pc:grpChg>
        <pc:grpChg chg="add mod">
          <ac:chgData name="Polona Le Quesne Stabej" userId="9a3da78b-eb26-42b3-8962-8b2e1fe7ef27" providerId="ADAL" clId="{C0707E13-9084-4F27-9584-437A27E2DC42}" dt="2022-05-23T21:46:20.960" v="9112" actId="164"/>
          <ac:grpSpMkLst>
            <pc:docMk/>
            <pc:sldMk cId="976013276" sldId="392"/>
            <ac:grpSpMk id="163" creationId="{43F3FE2B-0ABD-45FC-BEEB-9459A16A2993}"/>
          </ac:grpSpMkLst>
        </pc:grpChg>
        <pc:grpChg chg="add mod">
          <ac:chgData name="Polona Le Quesne Stabej" userId="9a3da78b-eb26-42b3-8962-8b2e1fe7ef27" providerId="ADAL" clId="{C0707E13-9084-4F27-9584-437A27E2DC42}" dt="2022-05-24T11:13:11.601" v="11547" actId="164"/>
          <ac:grpSpMkLst>
            <pc:docMk/>
            <pc:sldMk cId="976013276" sldId="392"/>
            <ac:grpSpMk id="201" creationId="{BC155A6B-F77A-4BF9-BC21-D40EFB65D69D}"/>
          </ac:grpSpMkLst>
        </pc:grpChg>
        <pc:grpChg chg="add mod">
          <ac:chgData name="Polona Le Quesne Stabej" userId="9a3da78b-eb26-42b3-8962-8b2e1fe7ef27" providerId="ADAL" clId="{C0707E13-9084-4F27-9584-437A27E2DC42}" dt="2022-05-23T23:24:30.266" v="10134" actId="1076"/>
          <ac:grpSpMkLst>
            <pc:docMk/>
            <pc:sldMk cId="976013276" sldId="392"/>
            <ac:grpSpMk id="202" creationId="{816EE373-2628-4ADC-AA5F-D9276DFCD168}"/>
          </ac:grpSpMkLst>
        </pc:grpChg>
        <pc:grpChg chg="add mod">
          <ac:chgData name="Polona Le Quesne Stabej" userId="9a3da78b-eb26-42b3-8962-8b2e1fe7ef27" providerId="ADAL" clId="{C0707E13-9084-4F27-9584-437A27E2DC42}" dt="2022-05-24T03:39:46.716" v="11228" actId="14100"/>
          <ac:grpSpMkLst>
            <pc:docMk/>
            <pc:sldMk cId="976013276" sldId="392"/>
            <ac:grpSpMk id="203" creationId="{6E4FAC03-D8E2-4200-AB29-E9036C6503E4}"/>
          </ac:grpSpMkLst>
        </pc:grpChg>
        <pc:picChg chg="add mod ord">
          <ac:chgData name="Polona Le Quesne Stabej" userId="9a3da78b-eb26-42b3-8962-8b2e1fe7ef27" providerId="ADAL" clId="{C0707E13-9084-4F27-9584-437A27E2DC42}" dt="2022-05-23T22:06:41.584" v="9413" actId="164"/>
          <ac:picMkLst>
            <pc:docMk/>
            <pc:sldMk cId="976013276" sldId="392"/>
            <ac:picMk id="39" creationId="{E810641E-B036-4F33-AE61-153FD6FB7081}"/>
          </ac:picMkLst>
        </pc:picChg>
        <pc:picChg chg="add mod">
          <ac:chgData name="Polona Le Quesne Stabej" userId="9a3da78b-eb26-42b3-8962-8b2e1fe7ef27" providerId="ADAL" clId="{C0707E13-9084-4F27-9584-437A27E2DC42}" dt="2022-05-23T22:06:41.584" v="9413" actId="164"/>
          <ac:picMkLst>
            <pc:docMk/>
            <pc:sldMk cId="976013276" sldId="392"/>
            <ac:picMk id="41" creationId="{8A5EF37B-2049-4A21-BBD3-289C75B9EC63}"/>
          </ac:picMkLst>
        </pc:picChg>
        <pc:picChg chg="add mod">
          <ac:chgData name="Polona Le Quesne Stabej" userId="9a3da78b-eb26-42b3-8962-8b2e1fe7ef27" providerId="ADAL" clId="{C0707E13-9084-4F27-9584-437A27E2DC42}" dt="2022-05-23T22:06:41.584" v="9413" actId="164"/>
          <ac:picMkLst>
            <pc:docMk/>
            <pc:sldMk cId="976013276" sldId="392"/>
            <ac:picMk id="43" creationId="{87F46748-F818-4F0D-9C5A-96066BD110E4}"/>
          </ac:picMkLst>
        </pc:picChg>
        <pc:picChg chg="add mod ord">
          <ac:chgData name="Polona Le Quesne Stabej" userId="9a3da78b-eb26-42b3-8962-8b2e1fe7ef27" providerId="ADAL" clId="{C0707E13-9084-4F27-9584-437A27E2DC42}" dt="2022-05-23T22:07:11.269" v="9418" actId="164"/>
          <ac:picMkLst>
            <pc:docMk/>
            <pc:sldMk cId="976013276" sldId="392"/>
            <ac:picMk id="187" creationId="{A66EE966-8E80-4279-A733-D06C169ED387}"/>
          </ac:picMkLst>
        </pc:picChg>
        <pc:picChg chg="add mod">
          <ac:chgData name="Polona Le Quesne Stabej" userId="9a3da78b-eb26-42b3-8962-8b2e1fe7ef27" providerId="ADAL" clId="{C0707E13-9084-4F27-9584-437A27E2DC42}" dt="2022-05-23T22:07:11.269" v="9418" actId="164"/>
          <ac:picMkLst>
            <pc:docMk/>
            <pc:sldMk cId="976013276" sldId="392"/>
            <ac:picMk id="191" creationId="{C5BE4856-C43E-4D16-9275-B882BA058781}"/>
          </ac:picMkLst>
        </pc:picChg>
        <pc:picChg chg="add mod">
          <ac:chgData name="Polona Le Quesne Stabej" userId="9a3da78b-eb26-42b3-8962-8b2e1fe7ef27" providerId="ADAL" clId="{C0707E13-9084-4F27-9584-437A27E2DC42}" dt="2022-05-23T22:07:24.336" v="9420" actId="164"/>
          <ac:picMkLst>
            <pc:docMk/>
            <pc:sldMk cId="976013276" sldId="392"/>
            <ac:picMk id="198" creationId="{866F4E94-81D2-43C2-9101-DBC793683E3A}"/>
          </ac:picMkLst>
        </pc:picChg>
        <pc:picChg chg="add del mod">
          <ac:chgData name="Polona Le Quesne Stabej" userId="9a3da78b-eb26-42b3-8962-8b2e1fe7ef27" providerId="ADAL" clId="{C0707E13-9084-4F27-9584-437A27E2DC42}" dt="2022-05-23T23:36:36.268" v="10366" actId="478"/>
          <ac:picMkLst>
            <pc:docMk/>
            <pc:sldMk cId="976013276" sldId="392"/>
            <ac:picMk id="208" creationId="{0CBFF615-168F-476C-B9A2-14131CEDD99C}"/>
          </ac:picMkLst>
        </pc:picChg>
        <pc:cxnChg chg="add mod topLvl">
          <ac:chgData name="Polona Le Quesne Stabej" userId="9a3da78b-eb26-42b3-8962-8b2e1fe7ef27" providerId="ADAL" clId="{C0707E13-9084-4F27-9584-437A27E2DC42}" dt="2022-05-23T21:51:21.034" v="9158" actId="164"/>
          <ac:cxnSpMkLst>
            <pc:docMk/>
            <pc:sldMk cId="976013276" sldId="392"/>
            <ac:cxnSpMk id="55" creationId="{97026557-0F64-4F2F-BD7D-DB115DC95EA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2" creationId="{A06EF11E-2DD4-4AF7-9DD0-E242D1F53877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3" creationId="{8371400A-2958-4757-B2A1-73384C026AE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4" creationId="{7D2D9AC9-7FB7-49E1-B1C0-8309974C8D1A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5" creationId="{FFFE9A77-8DAB-40CC-A7BE-F6A0BB16A62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6" creationId="{55650897-6D4D-45C8-B858-794700C3174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7" creationId="{A98DB826-BA44-4F17-A21E-4C02EF242EA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8" creationId="{E0677DDE-9B04-4E3D-9E6B-19FBD549B15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79" creationId="{BEE78631-357A-4DD2-AA4D-2E1299F4E58A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0" creationId="{7EC3F6CE-C3B5-4D30-A2F1-07D5543BBDA4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1" creationId="{5E393EE0-040A-448A-ABE6-FD756892D70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2" creationId="{8761C8E8-414A-4D18-9397-D0993E721BC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3" creationId="{6AF99302-12C8-47C6-AC44-C46E99FBEFB5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4" creationId="{7A24FD9A-3DB5-4B7F-832E-045A65607B8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5" creationId="{3E472D15-60CE-4030-A018-7D48AEC90E94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6" creationId="{B8B9B994-56F9-45B6-BFDF-66C8E033986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7" creationId="{374FCFF2-5FE5-4A3B-9802-1B87FE4C410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88" creationId="{47753860-529E-4446-8A7E-2BD6679728C5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0" creationId="{70082EA8-510F-48E1-8BDD-F2E712F1F16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1" creationId="{410900BE-2B97-4B79-9E54-43DB8A8C19C8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2" creationId="{00C5CA1B-83EF-4C68-888F-CD85589A479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3" creationId="{8691ACCA-6647-4E58-816E-E193B457A8B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4" creationId="{B17F8262-746C-4C77-ACFE-195B63184A9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5" creationId="{6E821E6A-61D3-4D92-A231-E89BA3C29BA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6" creationId="{FC579A04-65B7-453B-849A-8EC9E34847B1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97" creationId="{721EC81C-A478-41F1-9553-38FEF2780B1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0" creationId="{C3D0BB31-882E-4B00-AC24-B2D83AFAF06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1" creationId="{9ACC9808-2769-410B-A454-DB82AED4A722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2" creationId="{F2FA3233-6DBB-48F1-A179-0468044EA69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3" creationId="{F52EF5B1-0EAC-4B72-8C4D-D0C391EED09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4" creationId="{53A9C8BB-222E-41D4-82B6-F350E864F2E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5" creationId="{8121E7DE-07B3-447E-8916-D5F5EB9D0EC2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6" creationId="{7D86C354-7409-42DA-BA78-B411E807C231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7" creationId="{6C8DFE46-1697-4DBE-A0E0-68318A8D448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08" creationId="{61C8B86E-DCBD-437E-9B2D-EF1803789A4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0" creationId="{5D8930B4-42B8-4607-9664-782EE731EC35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1" creationId="{013B3B2B-763C-471B-A39D-566A84BAF8E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2" creationId="{5FF3D27B-7143-4818-8A04-197E7F0F077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3" creationId="{5C70F277-B71E-49AF-9927-72CF4E3BD07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4" creationId="{D5F97FC5-FE0B-4D03-AA67-8EEC2976F1B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5" creationId="{5805D666-4305-4923-AE63-CF4EE7559B1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6" creationId="{FE4DA103-51BC-455A-B8EB-1695112F008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7" creationId="{A58A38E6-E397-4196-93BC-8DAFD9E0EB4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8" creationId="{91A35D90-B0F7-4578-823F-9A9097FC2BF1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19" creationId="{EB474943-2526-4797-BFE8-F4A131B4FFA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0" creationId="{6FCCC211-18E8-40A6-8F0F-18E1DC85876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1" creationId="{93E0988A-8104-4EA8-9718-E3FB909E04C5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2" creationId="{85843B24-5BA8-4071-AC93-F7C123BDD64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3" creationId="{8C4ED4D8-93B6-44DC-B27A-5897C6A1F3B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4" creationId="{E77FCBE3-30B3-4D15-85C2-D106F03741F5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5" creationId="{5562CCFB-F3E4-432D-BBF7-AA28D919A97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6" creationId="{4BE82DFD-4BB9-4EE5-A7F1-466F1087A191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8" creationId="{EA272D1E-A023-4239-8933-CCEAC1F2C60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29" creationId="{C4752487-5532-484A-9BC4-1DF7E46C4AB8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0" creationId="{B115740D-4733-4C3E-B99B-BC6A06DDC70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1" creationId="{6C189152-26A3-4CC2-836C-264140941AC8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2" creationId="{8AC6E2C4-5F5B-4070-A123-213F627FCAF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3" creationId="{5F48DA99-650A-4DBE-9479-982C3F4F3BC5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4" creationId="{32ABD190-86E0-4BE9-B87B-E3831CBB635A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5" creationId="{026BEA5F-6518-46C4-AF56-C34BC314D6C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6" creationId="{9814301F-5A96-4C10-B8FC-9B1D72DB408A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7" creationId="{4747EFEF-2A10-4A9D-AB9B-13A8183114F4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8" creationId="{BB7DAFDB-C90D-4028-94A0-2387BBAF4146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39" creationId="{574AAD3A-C9F9-457A-9E8A-2296B35F48F2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0" creationId="{E551B453-DD06-4A2F-BE57-222EB0D968C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1" creationId="{00EA1A95-6874-457A-978F-373F3C74135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2" creationId="{E44EF419-90E7-46DC-94CA-30DCB491B02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3" creationId="{B94C1FF3-ED86-4F4A-87E6-ECEC27B7CFC8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4" creationId="{2D2033CF-D200-4EDF-80AF-0FE229A2091A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6" creationId="{DBC0E330-0C0D-455E-9C1A-793330B2DE56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7" creationId="{C8EFECDE-0FD3-41C3-AEEB-18F80E33D2E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8" creationId="{49221F4D-A217-4967-9310-1C2880CB1CA8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49" creationId="{D3B52851-571F-4E9A-8A98-64AE1E52252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0" creationId="{BD036378-44D7-4861-A005-004650CC1A9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1" creationId="{8C380201-EE4D-4DA9-AB5D-DF5FFFDDB60F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2" creationId="{CB3798A7-A62D-46D6-AF9E-056FFE752A7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3" creationId="{8E079694-03E9-45CD-BF15-62BDB7AEE586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4" creationId="{69F978DF-85BD-48E8-B05A-F0630850AD08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5" creationId="{0855F7D6-2DFE-4F2C-ADF8-2366BD6892E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6" creationId="{7D35825B-A950-4A98-9FCF-FBFC7A257AA1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7" creationId="{23D01047-0450-4467-B862-376D02DD582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8" creationId="{811CE1AD-7632-4F6E-B9C9-C5FE9DD7F3F4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59" creationId="{17B095E6-B2B6-4924-BF00-A539DCE56A6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0" creationId="{886C77EB-CCEF-41B9-B6A5-A4F7BC84F705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1" creationId="{68AD88D7-A5E7-46DB-8269-DA82CC118C6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2" creationId="{70BDEA4B-4984-482A-AE2C-E591E94ACD8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4" creationId="{6CD0566C-4351-4255-ACB1-568E15F138E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5" creationId="{DAC412DB-CA5E-470E-803B-31298882EAF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6" creationId="{233A2841-67B9-45C1-9F30-3289924B9AA0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7" creationId="{4109C032-42A8-4166-BFA8-4A1F94460C61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8" creationId="{94BDC037-5667-4E06-BE92-A07078BED419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69" creationId="{1950DA50-652F-41EE-B037-61012F669EAB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0" creationId="{E204418E-F2AA-438B-8A40-E09CE251ACE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1" creationId="{F92FF8A9-54DC-4B5E-901D-EDB4E45DFEF2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2" creationId="{6F8D7AF0-1C3C-4C21-8ACC-6FD6E6D6B448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3" creationId="{BAFFDCE2-C461-4BBD-BF11-5F5FFF85ACBC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4" creationId="{B29C08E4-4F2C-4BD9-85C6-8A874F47CD24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5" creationId="{4449AB9B-5CA1-495B-A2B5-8B37B8B69F93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6" creationId="{B995B6BC-66D1-4BCA-A81A-D313C146D97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7" creationId="{FD352FC4-AF0D-4C6C-B448-78B4FE7EA941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8" creationId="{3119C45D-9630-452E-8B85-90501E1F148E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79" creationId="{623D27CF-66EF-40E3-BA67-441D7416E01D}"/>
          </ac:cxnSpMkLst>
        </pc:cxnChg>
        <pc:cxnChg chg="mod">
          <ac:chgData name="Polona Le Quesne Stabej" userId="9a3da78b-eb26-42b3-8962-8b2e1fe7ef27" providerId="ADAL" clId="{C0707E13-9084-4F27-9584-437A27E2DC42}" dt="2022-05-23T21:46:08.214" v="9108"/>
          <ac:cxnSpMkLst>
            <pc:docMk/>
            <pc:sldMk cId="976013276" sldId="392"/>
            <ac:cxnSpMk id="180" creationId="{0A2DF2C1-4827-40F0-8036-9A67778F96BB}"/>
          </ac:cxnSpMkLst>
        </pc:cxnChg>
      </pc:sldChg>
      <pc:sldChg chg="addSp delSp modSp new del mod modAnim modNotesTx">
        <pc:chgData name="Polona Le Quesne Stabej" userId="9a3da78b-eb26-42b3-8962-8b2e1fe7ef27" providerId="ADAL" clId="{C0707E13-9084-4F27-9584-437A27E2DC42}" dt="2022-05-26T10:52:03.638" v="13716" actId="47"/>
        <pc:sldMkLst>
          <pc:docMk/>
          <pc:sldMk cId="3482055584" sldId="393"/>
        </pc:sldMkLst>
        <pc:spChg chg="add mod">
          <ac:chgData name="Polona Le Quesne Stabej" userId="9a3da78b-eb26-42b3-8962-8b2e1fe7ef27" providerId="ADAL" clId="{C0707E13-9084-4F27-9584-437A27E2DC42}" dt="2022-05-26T10:10:41.443" v="13244" actId="1076"/>
          <ac:spMkLst>
            <pc:docMk/>
            <pc:sldMk cId="3482055584" sldId="393"/>
            <ac:spMk id="2" creationId="{C0035FC7-2B58-4FAB-8088-443C59C10542}"/>
          </ac:spMkLst>
        </pc:spChg>
        <pc:spChg chg="add del mod">
          <ac:chgData name="Polona Le Quesne Stabej" userId="9a3da78b-eb26-42b3-8962-8b2e1fe7ef27" providerId="ADAL" clId="{C0707E13-9084-4F27-9584-437A27E2DC42}" dt="2022-05-23T11:48:00.866" v="8735"/>
          <ac:spMkLst>
            <pc:docMk/>
            <pc:sldMk cId="3482055584" sldId="393"/>
            <ac:spMk id="3" creationId="{2C3E2867-DE61-497D-8D2D-B23B3987F19C}"/>
          </ac:spMkLst>
        </pc:spChg>
        <pc:spChg chg="add del mod">
          <ac:chgData name="Polona Le Quesne Stabej" userId="9a3da78b-eb26-42b3-8962-8b2e1fe7ef27" providerId="ADAL" clId="{C0707E13-9084-4F27-9584-437A27E2DC42}" dt="2022-05-23T11:48:16.778" v="8737" actId="478"/>
          <ac:spMkLst>
            <pc:docMk/>
            <pc:sldMk cId="3482055584" sldId="393"/>
            <ac:spMk id="4" creationId="{2EE6BAF3-7BEC-43A4-9A3E-2BA7BD108CC9}"/>
          </ac:spMkLst>
        </pc:spChg>
        <pc:spChg chg="add mod">
          <ac:chgData name="Polona Le Quesne Stabej" userId="9a3da78b-eb26-42b3-8962-8b2e1fe7ef27" providerId="ADAL" clId="{C0707E13-9084-4F27-9584-437A27E2DC42}" dt="2022-05-26T09:58:07.709" v="13168" actId="208"/>
          <ac:spMkLst>
            <pc:docMk/>
            <pc:sldMk cId="3482055584" sldId="393"/>
            <ac:spMk id="4" creationId="{75C5FEE1-35AE-4D00-B19E-ABE5BCE2D424}"/>
          </ac:spMkLst>
        </pc:spChg>
        <pc:spChg chg="mod">
          <ac:chgData name="Polona Le Quesne Stabej" userId="9a3da78b-eb26-42b3-8962-8b2e1fe7ef27" providerId="ADAL" clId="{C0707E13-9084-4F27-9584-437A27E2DC42}" dt="2022-05-23T11:48:24.267" v="8738"/>
          <ac:spMkLst>
            <pc:docMk/>
            <pc:sldMk cId="3482055584" sldId="393"/>
            <ac:spMk id="6" creationId="{9B5F526D-7B44-4BAB-98F0-513D97AFA399}"/>
          </ac:spMkLst>
        </pc:spChg>
        <pc:spChg chg="mod">
          <ac:chgData name="Polona Le Quesne Stabej" userId="9a3da78b-eb26-42b3-8962-8b2e1fe7ef27" providerId="ADAL" clId="{C0707E13-9084-4F27-9584-437A27E2DC42}" dt="2022-05-23T11:48:24.267" v="8738"/>
          <ac:spMkLst>
            <pc:docMk/>
            <pc:sldMk cId="3482055584" sldId="393"/>
            <ac:spMk id="7" creationId="{9630660A-B770-4EB0-A166-19C468EB6DED}"/>
          </ac:spMkLst>
        </pc:spChg>
        <pc:spChg chg="mod">
          <ac:chgData name="Polona Le Quesne Stabej" userId="9a3da78b-eb26-42b3-8962-8b2e1fe7ef27" providerId="ADAL" clId="{C0707E13-9084-4F27-9584-437A27E2DC42}" dt="2022-05-23T11:48:24.267" v="8738"/>
          <ac:spMkLst>
            <pc:docMk/>
            <pc:sldMk cId="3482055584" sldId="393"/>
            <ac:spMk id="8" creationId="{86133EF7-D3F8-4502-A9F4-1BDCD45F6AEC}"/>
          </ac:spMkLst>
        </pc:spChg>
        <pc:spChg chg="mod">
          <ac:chgData name="Polona Le Quesne Stabej" userId="9a3da78b-eb26-42b3-8962-8b2e1fe7ef27" providerId="ADAL" clId="{C0707E13-9084-4F27-9584-437A27E2DC42}" dt="2022-05-23T11:48:27.910" v="8740"/>
          <ac:spMkLst>
            <pc:docMk/>
            <pc:sldMk cId="3482055584" sldId="393"/>
            <ac:spMk id="10" creationId="{7B591843-01B2-491D-A1CA-ACAE15A8BFD9}"/>
          </ac:spMkLst>
        </pc:spChg>
        <pc:spChg chg="mod">
          <ac:chgData name="Polona Le Quesne Stabej" userId="9a3da78b-eb26-42b3-8962-8b2e1fe7ef27" providerId="ADAL" clId="{C0707E13-9084-4F27-9584-437A27E2DC42}" dt="2022-05-23T11:48:27.910" v="8740"/>
          <ac:spMkLst>
            <pc:docMk/>
            <pc:sldMk cId="3482055584" sldId="393"/>
            <ac:spMk id="11" creationId="{90DD34E0-C3B1-469C-951A-DB961D99F4D7}"/>
          </ac:spMkLst>
        </pc:spChg>
        <pc:spChg chg="mod">
          <ac:chgData name="Polona Le Quesne Stabej" userId="9a3da78b-eb26-42b3-8962-8b2e1fe7ef27" providerId="ADAL" clId="{C0707E13-9084-4F27-9584-437A27E2DC42}" dt="2022-05-23T11:48:27.910" v="8740"/>
          <ac:spMkLst>
            <pc:docMk/>
            <pc:sldMk cId="3482055584" sldId="393"/>
            <ac:spMk id="12" creationId="{673E7136-70DD-4BCF-8686-419B8767C080}"/>
          </ac:spMkLst>
        </pc:spChg>
        <pc:spChg chg="add mod">
          <ac:chgData name="Polona Le Quesne Stabej" userId="9a3da78b-eb26-42b3-8962-8b2e1fe7ef27" providerId="ADAL" clId="{C0707E13-9084-4F27-9584-437A27E2DC42}" dt="2022-05-23T11:49:11.505" v="8748" actId="1076"/>
          <ac:spMkLst>
            <pc:docMk/>
            <pc:sldMk cId="3482055584" sldId="393"/>
            <ac:spMk id="13" creationId="{40F33DD2-A7D8-4C56-B08C-77DFB0D94B40}"/>
          </ac:spMkLst>
        </pc:spChg>
        <pc:spChg chg="add mod">
          <ac:chgData name="Polona Le Quesne Stabej" userId="9a3da78b-eb26-42b3-8962-8b2e1fe7ef27" providerId="ADAL" clId="{C0707E13-9084-4F27-9584-437A27E2DC42}" dt="2022-05-26T09:58:29.860" v="13176" actId="207"/>
          <ac:spMkLst>
            <pc:docMk/>
            <pc:sldMk cId="3482055584" sldId="393"/>
            <ac:spMk id="14" creationId="{3EC68263-0BC2-4E3A-BDE0-C2D8068EF4DC}"/>
          </ac:spMkLst>
        </pc:spChg>
        <pc:spChg chg="add mod">
          <ac:chgData name="Polona Le Quesne Stabej" userId="9a3da78b-eb26-42b3-8962-8b2e1fe7ef27" providerId="ADAL" clId="{C0707E13-9084-4F27-9584-437A27E2DC42}" dt="2022-05-23T11:50:00.400" v="8776" actId="1076"/>
          <ac:spMkLst>
            <pc:docMk/>
            <pc:sldMk cId="3482055584" sldId="393"/>
            <ac:spMk id="16" creationId="{3C088A73-C066-47F7-BDC6-923C32F719B0}"/>
          </ac:spMkLst>
        </pc:spChg>
        <pc:spChg chg="mod">
          <ac:chgData name="Polona Le Quesne Stabej" userId="9a3da78b-eb26-42b3-8962-8b2e1fe7ef27" providerId="ADAL" clId="{C0707E13-9084-4F27-9584-437A27E2DC42}" dt="2022-05-23T11:52:01.739" v="8942"/>
          <ac:spMkLst>
            <pc:docMk/>
            <pc:sldMk cId="3482055584" sldId="393"/>
            <ac:spMk id="18" creationId="{040473EF-C578-46C5-BC02-66C38EBDD2D6}"/>
          </ac:spMkLst>
        </pc:spChg>
        <pc:spChg chg="mod">
          <ac:chgData name="Polona Le Quesne Stabej" userId="9a3da78b-eb26-42b3-8962-8b2e1fe7ef27" providerId="ADAL" clId="{C0707E13-9084-4F27-9584-437A27E2DC42}" dt="2022-05-23T11:52:01.739" v="8942"/>
          <ac:spMkLst>
            <pc:docMk/>
            <pc:sldMk cId="3482055584" sldId="393"/>
            <ac:spMk id="19" creationId="{B845EFFD-39EC-42A3-A8C8-10F0E9854A20}"/>
          </ac:spMkLst>
        </pc:spChg>
        <pc:spChg chg="mod">
          <ac:chgData name="Polona Le Quesne Stabej" userId="9a3da78b-eb26-42b3-8962-8b2e1fe7ef27" providerId="ADAL" clId="{C0707E13-9084-4F27-9584-437A27E2DC42}" dt="2022-05-23T11:52:01.739" v="8942"/>
          <ac:spMkLst>
            <pc:docMk/>
            <pc:sldMk cId="3482055584" sldId="393"/>
            <ac:spMk id="20" creationId="{68790E53-F951-412F-8D56-F7B4F7620AFD}"/>
          </ac:spMkLst>
        </pc:spChg>
        <pc:spChg chg="mod">
          <ac:chgData name="Polona Le Quesne Stabej" userId="9a3da78b-eb26-42b3-8962-8b2e1fe7ef27" providerId="ADAL" clId="{C0707E13-9084-4F27-9584-437A27E2DC42}" dt="2022-05-23T11:52:01.739" v="8942"/>
          <ac:spMkLst>
            <pc:docMk/>
            <pc:sldMk cId="3482055584" sldId="393"/>
            <ac:spMk id="22" creationId="{656D73C9-1C1F-4229-BE34-F3DB062F762F}"/>
          </ac:spMkLst>
        </pc:spChg>
        <pc:spChg chg="mod">
          <ac:chgData name="Polona Le Quesne Stabej" userId="9a3da78b-eb26-42b3-8962-8b2e1fe7ef27" providerId="ADAL" clId="{C0707E13-9084-4F27-9584-437A27E2DC42}" dt="2022-05-23T11:52:01.739" v="8942"/>
          <ac:spMkLst>
            <pc:docMk/>
            <pc:sldMk cId="3482055584" sldId="393"/>
            <ac:spMk id="23" creationId="{87099F3C-824B-4E8F-9D7C-1FAEDBDDB1F3}"/>
          </ac:spMkLst>
        </pc:spChg>
        <pc:spChg chg="mod">
          <ac:chgData name="Polona Le Quesne Stabej" userId="9a3da78b-eb26-42b3-8962-8b2e1fe7ef27" providerId="ADAL" clId="{C0707E13-9084-4F27-9584-437A27E2DC42}" dt="2022-05-23T11:52:01.739" v="8942"/>
          <ac:spMkLst>
            <pc:docMk/>
            <pc:sldMk cId="3482055584" sldId="393"/>
            <ac:spMk id="24" creationId="{1754BD09-805C-47AB-B9C3-2B97747FC554}"/>
          </ac:spMkLst>
        </pc:spChg>
        <pc:spChg chg="add mod">
          <ac:chgData name="Polona Le Quesne Stabej" userId="9a3da78b-eb26-42b3-8962-8b2e1fe7ef27" providerId="ADAL" clId="{C0707E13-9084-4F27-9584-437A27E2DC42}" dt="2022-05-23T11:53:27.094" v="9000" actId="1076"/>
          <ac:spMkLst>
            <pc:docMk/>
            <pc:sldMk cId="3482055584" sldId="393"/>
            <ac:spMk id="25" creationId="{E3CC4D5D-EA4C-4A53-BDCF-42E264483606}"/>
          </ac:spMkLst>
        </pc:spChg>
        <pc:spChg chg="add mod">
          <ac:chgData name="Polona Le Quesne Stabej" userId="9a3da78b-eb26-42b3-8962-8b2e1fe7ef27" providerId="ADAL" clId="{C0707E13-9084-4F27-9584-437A27E2DC42}" dt="2022-05-23T11:53:27.094" v="9000" actId="1076"/>
          <ac:spMkLst>
            <pc:docMk/>
            <pc:sldMk cId="3482055584" sldId="393"/>
            <ac:spMk id="26" creationId="{3CDDB3CB-4542-4EDE-91C3-300E2DB172FA}"/>
          </ac:spMkLst>
        </pc:spChg>
        <pc:spChg chg="add mod">
          <ac:chgData name="Polona Le Quesne Stabej" userId="9a3da78b-eb26-42b3-8962-8b2e1fe7ef27" providerId="ADAL" clId="{C0707E13-9084-4F27-9584-437A27E2DC42}" dt="2022-05-23T11:53:27.094" v="9000" actId="1076"/>
          <ac:spMkLst>
            <pc:docMk/>
            <pc:sldMk cId="3482055584" sldId="393"/>
            <ac:spMk id="27" creationId="{2EFD1755-8EDF-452D-B0EB-C8535F108240}"/>
          </ac:spMkLst>
        </pc:spChg>
        <pc:spChg chg="add del mod">
          <ac:chgData name="Polona Le Quesne Stabej" userId="9a3da78b-eb26-42b3-8962-8b2e1fe7ef27" providerId="ADAL" clId="{C0707E13-9084-4F27-9584-437A27E2DC42}" dt="2022-05-26T09:57:45.879" v="13165" actId="478"/>
          <ac:spMkLst>
            <pc:docMk/>
            <pc:sldMk cId="3482055584" sldId="393"/>
            <ac:spMk id="28" creationId="{0F1C2458-2188-430A-A592-F5A145222BB6}"/>
          </ac:spMkLst>
        </pc:spChg>
        <pc:spChg chg="add mod">
          <ac:chgData name="Polona Le Quesne Stabej" userId="9a3da78b-eb26-42b3-8962-8b2e1fe7ef27" providerId="ADAL" clId="{C0707E13-9084-4F27-9584-437A27E2DC42}" dt="2022-05-23T11:53:38.064" v="9003" actId="20577"/>
          <ac:spMkLst>
            <pc:docMk/>
            <pc:sldMk cId="3482055584" sldId="393"/>
            <ac:spMk id="29" creationId="{E4836AF1-4FBB-4C6B-AE06-B06A6CDAF846}"/>
          </ac:spMkLst>
        </pc:spChg>
        <pc:spChg chg="mod">
          <ac:chgData name="Polona Le Quesne Stabej" userId="9a3da78b-eb26-42b3-8962-8b2e1fe7ef27" providerId="ADAL" clId="{C0707E13-9084-4F27-9584-437A27E2DC42}" dt="2022-05-23T11:53:46.718" v="9004"/>
          <ac:spMkLst>
            <pc:docMk/>
            <pc:sldMk cId="3482055584" sldId="393"/>
            <ac:spMk id="31" creationId="{DBB55210-0663-40AE-A588-F99BA55736F8}"/>
          </ac:spMkLst>
        </pc:spChg>
        <pc:spChg chg="mod">
          <ac:chgData name="Polona Le Quesne Stabej" userId="9a3da78b-eb26-42b3-8962-8b2e1fe7ef27" providerId="ADAL" clId="{C0707E13-9084-4F27-9584-437A27E2DC42}" dt="2022-05-23T11:53:46.718" v="9004"/>
          <ac:spMkLst>
            <pc:docMk/>
            <pc:sldMk cId="3482055584" sldId="393"/>
            <ac:spMk id="32" creationId="{2E37AD61-1037-420A-9615-E76888FE2288}"/>
          </ac:spMkLst>
        </pc:spChg>
        <pc:spChg chg="mod">
          <ac:chgData name="Polona Le Quesne Stabej" userId="9a3da78b-eb26-42b3-8962-8b2e1fe7ef27" providerId="ADAL" clId="{C0707E13-9084-4F27-9584-437A27E2DC42}" dt="2022-05-23T11:53:46.718" v="9004"/>
          <ac:spMkLst>
            <pc:docMk/>
            <pc:sldMk cId="3482055584" sldId="393"/>
            <ac:spMk id="33" creationId="{03C587F0-9197-4082-AD9D-C58E2748D2BE}"/>
          </ac:spMkLst>
        </pc:spChg>
        <pc:spChg chg="mod topLvl">
          <ac:chgData name="Polona Le Quesne Stabej" userId="9a3da78b-eb26-42b3-8962-8b2e1fe7ef27" providerId="ADAL" clId="{C0707E13-9084-4F27-9584-437A27E2DC42}" dt="2022-05-23T11:54:15.830" v="9011" actId="1076"/>
          <ac:spMkLst>
            <pc:docMk/>
            <pc:sldMk cId="3482055584" sldId="393"/>
            <ac:spMk id="35" creationId="{B3E7CCBC-49A4-4F57-A697-E723B5F7BAB0}"/>
          </ac:spMkLst>
        </pc:spChg>
        <pc:spChg chg="del mod topLvl">
          <ac:chgData name="Polona Le Quesne Stabej" userId="9a3da78b-eb26-42b3-8962-8b2e1fe7ef27" providerId="ADAL" clId="{C0707E13-9084-4F27-9584-437A27E2DC42}" dt="2022-05-23T11:54:02.927" v="9009" actId="478"/>
          <ac:spMkLst>
            <pc:docMk/>
            <pc:sldMk cId="3482055584" sldId="393"/>
            <ac:spMk id="36" creationId="{3EA8BE13-A060-485D-9358-92389EF4845F}"/>
          </ac:spMkLst>
        </pc:spChg>
        <pc:spChg chg="add del mod topLvl">
          <ac:chgData name="Polona Le Quesne Stabej" userId="9a3da78b-eb26-42b3-8962-8b2e1fe7ef27" providerId="ADAL" clId="{C0707E13-9084-4F27-9584-437A27E2DC42}" dt="2022-05-26T09:56:49.120" v="13161" actId="1076"/>
          <ac:spMkLst>
            <pc:docMk/>
            <pc:sldMk cId="3482055584" sldId="393"/>
            <ac:spMk id="36" creationId="{F87B759B-6BB9-4265-95CA-EA4B17C7CAA0}"/>
          </ac:spMkLst>
        </pc:spChg>
        <pc:spChg chg="del mod topLvl">
          <ac:chgData name="Polona Le Quesne Stabej" userId="9a3da78b-eb26-42b3-8962-8b2e1fe7ef27" providerId="ADAL" clId="{C0707E13-9084-4F27-9584-437A27E2DC42}" dt="2022-05-23T11:54:04.791" v="9010" actId="478"/>
          <ac:spMkLst>
            <pc:docMk/>
            <pc:sldMk cId="3482055584" sldId="393"/>
            <ac:spMk id="37" creationId="{4205603A-F2B1-421E-A28D-1B1B4153E671}"/>
          </ac:spMkLst>
        </pc:spChg>
        <pc:spChg chg="mod topLvl">
          <ac:chgData name="Polona Le Quesne Stabej" userId="9a3da78b-eb26-42b3-8962-8b2e1fe7ef27" providerId="ADAL" clId="{C0707E13-9084-4F27-9584-437A27E2DC42}" dt="2022-05-26T09:56:06.767" v="13059" actId="164"/>
          <ac:spMkLst>
            <pc:docMk/>
            <pc:sldMk cId="3482055584" sldId="393"/>
            <ac:spMk id="37" creationId="{EB00C1D0-25F9-493E-ACED-3A74B47945B6}"/>
          </ac:spMkLst>
        </pc:spChg>
        <pc:spChg chg="add mod">
          <ac:chgData name="Polona Le Quesne Stabej" userId="9a3da78b-eb26-42b3-8962-8b2e1fe7ef27" providerId="ADAL" clId="{C0707E13-9084-4F27-9584-437A27E2DC42}" dt="2022-05-23T11:53:50.836" v="9005" actId="1076"/>
          <ac:spMkLst>
            <pc:docMk/>
            <pc:sldMk cId="3482055584" sldId="393"/>
            <ac:spMk id="38" creationId="{631B6E2B-58C1-45EF-B9F5-FDE722DBFAC8}"/>
          </ac:spMkLst>
        </pc:spChg>
        <pc:spChg chg="add del mod">
          <ac:chgData name="Polona Le Quesne Stabej" userId="9a3da78b-eb26-42b3-8962-8b2e1fe7ef27" providerId="ADAL" clId="{C0707E13-9084-4F27-9584-437A27E2DC42}" dt="2022-05-23T11:53:57.134" v="9007" actId="478"/>
          <ac:spMkLst>
            <pc:docMk/>
            <pc:sldMk cId="3482055584" sldId="393"/>
            <ac:spMk id="39" creationId="{1A45B282-4F3F-4CB4-89AD-B83D0FA4D036}"/>
          </ac:spMkLst>
        </pc:spChg>
        <pc:spChg chg="mod topLvl">
          <ac:chgData name="Polona Le Quesne Stabej" userId="9a3da78b-eb26-42b3-8962-8b2e1fe7ef27" providerId="ADAL" clId="{C0707E13-9084-4F27-9584-437A27E2DC42}" dt="2022-05-26T09:56:06.767" v="13059" actId="164"/>
          <ac:spMkLst>
            <pc:docMk/>
            <pc:sldMk cId="3482055584" sldId="393"/>
            <ac:spMk id="39" creationId="{B8629DB2-E1AF-4311-BA11-73E5A1DD5463}"/>
          </ac:spMkLst>
        </pc:spChg>
        <pc:spChg chg="mod topLvl">
          <ac:chgData name="Polona Le Quesne Stabej" userId="9a3da78b-eb26-42b3-8962-8b2e1fe7ef27" providerId="ADAL" clId="{C0707E13-9084-4F27-9584-437A27E2DC42}" dt="2022-05-26T09:56:23.187" v="13101" actId="1035"/>
          <ac:spMkLst>
            <pc:docMk/>
            <pc:sldMk cId="3482055584" sldId="393"/>
            <ac:spMk id="40" creationId="{84071904-9C87-4E65-9CA6-D349FD0B8CE0}"/>
          </ac:spMkLst>
        </pc:spChg>
        <pc:spChg chg="add del mod">
          <ac:chgData name="Polona Le Quesne Stabej" userId="9a3da78b-eb26-42b3-8962-8b2e1fe7ef27" providerId="ADAL" clId="{C0707E13-9084-4F27-9584-437A27E2DC42}" dt="2022-05-23T11:53:54.109" v="9006" actId="478"/>
          <ac:spMkLst>
            <pc:docMk/>
            <pc:sldMk cId="3482055584" sldId="393"/>
            <ac:spMk id="40" creationId="{E3EB0CC8-13E7-440D-8313-50737B8885F0}"/>
          </ac:spMkLst>
        </pc:spChg>
        <pc:spChg chg="mod">
          <ac:chgData name="Polona Le Quesne Stabej" userId="9a3da78b-eb26-42b3-8962-8b2e1fe7ef27" providerId="ADAL" clId="{C0707E13-9084-4F27-9584-437A27E2DC42}" dt="2022-05-26T09:56:08.832" v="13060"/>
          <ac:spMkLst>
            <pc:docMk/>
            <pc:sldMk cId="3482055584" sldId="393"/>
            <ac:spMk id="42" creationId="{96CA26E2-A3A3-49D1-BEB5-434BA1EC432B}"/>
          </ac:spMkLst>
        </pc:spChg>
        <pc:spChg chg="mod">
          <ac:chgData name="Polona Le Quesne Stabej" userId="9a3da78b-eb26-42b3-8962-8b2e1fe7ef27" providerId="ADAL" clId="{C0707E13-9084-4F27-9584-437A27E2DC42}" dt="2022-05-26T09:56:08.832" v="13060"/>
          <ac:spMkLst>
            <pc:docMk/>
            <pc:sldMk cId="3482055584" sldId="393"/>
            <ac:spMk id="43" creationId="{DBED3A5B-BDA8-4F8A-9C2F-DCE6F0D302BD}"/>
          </ac:spMkLst>
        </pc:spChg>
        <pc:spChg chg="mod">
          <ac:chgData name="Polona Le Quesne Stabej" userId="9a3da78b-eb26-42b3-8962-8b2e1fe7ef27" providerId="ADAL" clId="{C0707E13-9084-4F27-9584-437A27E2DC42}" dt="2022-05-26T09:56:41.326" v="13160" actId="1036"/>
          <ac:spMkLst>
            <pc:docMk/>
            <pc:sldMk cId="3482055584" sldId="393"/>
            <ac:spMk id="44" creationId="{3A8CBE99-2168-40BF-9FE0-A1570B5F3FD7}"/>
          </ac:spMkLst>
        </pc:spChg>
        <pc:grpChg chg="add mod">
          <ac:chgData name="Polona Le Quesne Stabej" userId="9a3da78b-eb26-42b3-8962-8b2e1fe7ef27" providerId="ADAL" clId="{C0707E13-9084-4F27-9584-437A27E2DC42}" dt="2022-05-26T09:56:06.767" v="13059" actId="164"/>
          <ac:grpSpMkLst>
            <pc:docMk/>
            <pc:sldMk cId="3482055584" sldId="393"/>
            <ac:grpSpMk id="3" creationId="{0AFB4B01-E9D3-4963-911D-94DAD3B7F733}"/>
          </ac:grpSpMkLst>
        </pc:grpChg>
        <pc:grpChg chg="add mod">
          <ac:chgData name="Polona Le Quesne Stabej" userId="9a3da78b-eb26-42b3-8962-8b2e1fe7ef27" providerId="ADAL" clId="{C0707E13-9084-4F27-9584-437A27E2DC42}" dt="2022-05-23T11:49:05.649" v="8746" actId="14100"/>
          <ac:grpSpMkLst>
            <pc:docMk/>
            <pc:sldMk cId="3482055584" sldId="393"/>
            <ac:grpSpMk id="5" creationId="{203700FA-0E05-488D-B443-08F23FCA8A9A}"/>
          </ac:grpSpMkLst>
        </pc:grpChg>
        <pc:grpChg chg="add mod">
          <ac:chgData name="Polona Le Quesne Stabej" userId="9a3da78b-eb26-42b3-8962-8b2e1fe7ef27" providerId="ADAL" clId="{C0707E13-9084-4F27-9584-437A27E2DC42}" dt="2022-05-23T11:49:08.118" v="8747" actId="14100"/>
          <ac:grpSpMkLst>
            <pc:docMk/>
            <pc:sldMk cId="3482055584" sldId="393"/>
            <ac:grpSpMk id="9" creationId="{5FAB5525-2BF4-4190-84EA-E25B88A01549}"/>
          </ac:grpSpMkLst>
        </pc:grpChg>
        <pc:grpChg chg="add mod">
          <ac:chgData name="Polona Le Quesne Stabej" userId="9a3da78b-eb26-42b3-8962-8b2e1fe7ef27" providerId="ADAL" clId="{C0707E13-9084-4F27-9584-437A27E2DC42}" dt="2022-05-23T11:53:27.094" v="9000" actId="1076"/>
          <ac:grpSpMkLst>
            <pc:docMk/>
            <pc:sldMk cId="3482055584" sldId="393"/>
            <ac:grpSpMk id="17" creationId="{4A644CE0-ED32-4374-9AED-8DAEC87DBC65}"/>
          </ac:grpSpMkLst>
        </pc:grpChg>
        <pc:grpChg chg="add mod">
          <ac:chgData name="Polona Le Quesne Stabej" userId="9a3da78b-eb26-42b3-8962-8b2e1fe7ef27" providerId="ADAL" clId="{C0707E13-9084-4F27-9584-437A27E2DC42}" dt="2022-05-23T11:53:27.094" v="9000" actId="1076"/>
          <ac:grpSpMkLst>
            <pc:docMk/>
            <pc:sldMk cId="3482055584" sldId="393"/>
            <ac:grpSpMk id="21" creationId="{8E7AA60E-272F-4259-B522-9CDAC589E81D}"/>
          </ac:grpSpMkLst>
        </pc:grpChg>
        <pc:grpChg chg="add mod">
          <ac:chgData name="Polona Le Quesne Stabej" userId="9a3da78b-eb26-42b3-8962-8b2e1fe7ef27" providerId="ADAL" clId="{C0707E13-9084-4F27-9584-437A27E2DC42}" dt="2022-05-23T11:53:50.836" v="9005" actId="1076"/>
          <ac:grpSpMkLst>
            <pc:docMk/>
            <pc:sldMk cId="3482055584" sldId="393"/>
            <ac:grpSpMk id="30" creationId="{38D5B91C-EF60-4570-8DBD-9FB946687316}"/>
          </ac:grpSpMkLst>
        </pc:grpChg>
        <pc:grpChg chg="add del mod">
          <ac:chgData name="Polona Le Quesne Stabej" userId="9a3da78b-eb26-42b3-8962-8b2e1fe7ef27" providerId="ADAL" clId="{C0707E13-9084-4F27-9584-437A27E2DC42}" dt="2022-05-26T09:55:26.434" v="13051" actId="165"/>
          <ac:grpSpMkLst>
            <pc:docMk/>
            <pc:sldMk cId="3482055584" sldId="393"/>
            <ac:grpSpMk id="34" creationId="{7B437C43-F3E9-415A-9D17-B6195B20C0E1}"/>
          </ac:grpSpMkLst>
        </pc:grpChg>
        <pc:grpChg chg="add del mod">
          <ac:chgData name="Polona Le Quesne Stabej" userId="9a3da78b-eb26-42b3-8962-8b2e1fe7ef27" providerId="ADAL" clId="{C0707E13-9084-4F27-9584-437A27E2DC42}" dt="2022-05-23T11:54:01.224" v="9008" actId="165"/>
          <ac:grpSpMkLst>
            <pc:docMk/>
            <pc:sldMk cId="3482055584" sldId="393"/>
            <ac:grpSpMk id="34" creationId="{E066C30B-41AC-4003-A632-78576EB603E9}"/>
          </ac:grpSpMkLst>
        </pc:grpChg>
        <pc:grpChg chg="add mod">
          <ac:chgData name="Polona Le Quesne Stabej" userId="9a3da78b-eb26-42b3-8962-8b2e1fe7ef27" providerId="ADAL" clId="{C0707E13-9084-4F27-9584-437A27E2DC42}" dt="2022-05-26T09:56:27.818" v="13120" actId="1036"/>
          <ac:grpSpMkLst>
            <pc:docMk/>
            <pc:sldMk cId="3482055584" sldId="393"/>
            <ac:grpSpMk id="41" creationId="{EB291573-207D-4F7C-8A73-D66B2E818B1B}"/>
          </ac:grpSpMkLst>
        </pc:grpChg>
        <pc:cxnChg chg="add del">
          <ac:chgData name="Polona Le Quesne Stabej" userId="9a3da78b-eb26-42b3-8962-8b2e1fe7ef27" providerId="ADAL" clId="{C0707E13-9084-4F27-9584-437A27E2DC42}" dt="2022-05-23T11:49:24.630" v="8750" actId="478"/>
          <ac:cxnSpMkLst>
            <pc:docMk/>
            <pc:sldMk cId="3482055584" sldId="393"/>
            <ac:cxnSpMk id="15" creationId="{BA0FE204-DF64-40EF-8D95-2A43BDD4EB6A}"/>
          </ac:cxnSpMkLst>
        </pc:cxnChg>
      </pc:sldChg>
      <pc:sldChg chg="addSp delSp modSp add mod delAnim modAnim modNotesTx">
        <pc:chgData name="Polona Le Quesne Stabej" userId="9a3da78b-eb26-42b3-8962-8b2e1fe7ef27" providerId="ADAL" clId="{C0707E13-9084-4F27-9584-437A27E2DC42}" dt="2022-05-26T23:51:53.126" v="14594" actId="6549"/>
        <pc:sldMkLst>
          <pc:docMk/>
          <pc:sldMk cId="3943523791" sldId="394"/>
        </pc:sldMkLst>
        <pc:spChg chg="del mod">
          <ac:chgData name="Polona Le Quesne Stabej" userId="9a3da78b-eb26-42b3-8962-8b2e1fe7ef27" providerId="ADAL" clId="{C0707E13-9084-4F27-9584-437A27E2DC42}" dt="2022-05-26T09:19:15.982" v="12834" actId="478"/>
          <ac:spMkLst>
            <pc:docMk/>
            <pc:sldMk cId="3943523791" sldId="394"/>
            <ac:spMk id="2" creationId="{C0035FC7-2B58-4FAB-8088-443C59C10542}"/>
          </ac:spMkLst>
        </pc:spChg>
        <pc:spChg chg="add del mod">
          <ac:chgData name="Polona Le Quesne Stabej" userId="9a3da78b-eb26-42b3-8962-8b2e1fe7ef27" providerId="ADAL" clId="{C0707E13-9084-4F27-9584-437A27E2DC42}" dt="2022-05-26T10:09:22.770" v="13179" actId="478"/>
          <ac:spMkLst>
            <pc:docMk/>
            <pc:sldMk cId="3943523791" sldId="394"/>
            <ac:spMk id="3" creationId="{B9DF9F3D-A036-4EE9-BB8B-AB465605850C}"/>
          </ac:spMkLst>
        </pc:spChg>
        <pc:spChg chg="add mod">
          <ac:chgData name="Polona Le Quesne Stabej" userId="9a3da78b-eb26-42b3-8962-8b2e1fe7ef27" providerId="ADAL" clId="{C0707E13-9084-4F27-9584-437A27E2DC42}" dt="2022-05-26T10:39:51.008" v="13683" actId="164"/>
          <ac:spMkLst>
            <pc:docMk/>
            <pc:sldMk cId="3943523791" sldId="394"/>
            <ac:spMk id="14" creationId="{ED4338FE-1A50-4969-9162-8F2549EBD422}"/>
          </ac:spMkLst>
        </pc:spChg>
        <pc:spChg chg="add mod">
          <ac:chgData name="Polona Le Quesne Stabej" userId="9a3da78b-eb26-42b3-8962-8b2e1fe7ef27" providerId="ADAL" clId="{C0707E13-9084-4F27-9584-437A27E2DC42}" dt="2022-05-26T10:39:51.008" v="13683" actId="164"/>
          <ac:spMkLst>
            <pc:docMk/>
            <pc:sldMk cId="3943523791" sldId="394"/>
            <ac:spMk id="15" creationId="{AB92FB49-2D98-4778-BA34-23A441B8FCF6}"/>
          </ac:spMkLst>
        </pc:spChg>
        <pc:spChg chg="add mod">
          <ac:chgData name="Polona Le Quesne Stabej" userId="9a3da78b-eb26-42b3-8962-8b2e1fe7ef27" providerId="ADAL" clId="{C0707E13-9084-4F27-9584-437A27E2DC42}" dt="2022-05-26T10:39:51.008" v="13683" actId="164"/>
          <ac:spMkLst>
            <pc:docMk/>
            <pc:sldMk cId="3943523791" sldId="394"/>
            <ac:spMk id="16" creationId="{A244A227-B276-40F5-9C12-73FD331F2B15}"/>
          </ac:spMkLst>
        </pc:spChg>
        <pc:spChg chg="add del mod">
          <ac:chgData name="Polona Le Quesne Stabej" userId="9a3da78b-eb26-42b3-8962-8b2e1fe7ef27" providerId="ADAL" clId="{C0707E13-9084-4F27-9584-437A27E2DC42}" dt="2022-05-26T09:33:12.270" v="12887" actId="478"/>
          <ac:spMkLst>
            <pc:docMk/>
            <pc:sldMk cId="3943523791" sldId="394"/>
            <ac:spMk id="17" creationId="{4F403914-A3A4-46B7-9611-B0FC5E87A60F}"/>
          </ac:spMkLst>
        </pc:spChg>
        <pc:spChg chg="add del mod">
          <ac:chgData name="Polona Le Quesne Stabej" userId="9a3da78b-eb26-42b3-8962-8b2e1fe7ef27" providerId="ADAL" clId="{C0707E13-9084-4F27-9584-437A27E2DC42}" dt="2022-05-26T09:33:45.869" v="12896" actId="478"/>
          <ac:spMkLst>
            <pc:docMk/>
            <pc:sldMk cId="3943523791" sldId="394"/>
            <ac:spMk id="18" creationId="{379430D6-7253-499E-B4CB-2D18E9FD3D92}"/>
          </ac:spMkLst>
        </pc:spChg>
        <pc:spChg chg="add del mod">
          <ac:chgData name="Polona Le Quesne Stabej" userId="9a3da78b-eb26-42b3-8962-8b2e1fe7ef27" providerId="ADAL" clId="{C0707E13-9084-4F27-9584-437A27E2DC42}" dt="2022-05-26T09:33:44.520" v="12895"/>
          <ac:spMkLst>
            <pc:docMk/>
            <pc:sldMk cId="3943523791" sldId="394"/>
            <ac:spMk id="19" creationId="{B80097FD-6399-44C6-9633-ED07DE881C3A}"/>
          </ac:spMkLst>
        </pc:spChg>
        <pc:spChg chg="add mod">
          <ac:chgData name="Polona Le Quesne Stabej" userId="9a3da78b-eb26-42b3-8962-8b2e1fe7ef27" providerId="ADAL" clId="{C0707E13-9084-4F27-9584-437A27E2DC42}" dt="2022-05-26T10:39:51.008" v="13683" actId="164"/>
          <ac:spMkLst>
            <pc:docMk/>
            <pc:sldMk cId="3943523791" sldId="394"/>
            <ac:spMk id="20" creationId="{6B65CBA4-512D-4944-87B0-9B24DC399550}"/>
          </ac:spMkLst>
        </pc:spChg>
        <pc:spChg chg="add mod">
          <ac:chgData name="Polona Le Quesne Stabej" userId="9a3da78b-eb26-42b3-8962-8b2e1fe7ef27" providerId="ADAL" clId="{C0707E13-9084-4F27-9584-437A27E2DC42}" dt="2022-05-26T10:39:51.008" v="13683" actId="164"/>
          <ac:spMkLst>
            <pc:docMk/>
            <pc:sldMk cId="3943523791" sldId="394"/>
            <ac:spMk id="21" creationId="{9D8177D5-2350-49D9-91C2-3711A5454934}"/>
          </ac:spMkLst>
        </pc:spChg>
        <pc:spChg chg="add del mod">
          <ac:chgData name="Polona Le Quesne Stabej" userId="9a3da78b-eb26-42b3-8962-8b2e1fe7ef27" providerId="ADAL" clId="{C0707E13-9084-4F27-9584-437A27E2DC42}" dt="2022-05-26T09:34:46.017" v="12908"/>
          <ac:spMkLst>
            <pc:docMk/>
            <pc:sldMk cId="3943523791" sldId="394"/>
            <ac:spMk id="27" creationId="{DBF4E050-D7D3-48C5-8243-3A59231C0E8D}"/>
          </ac:spMkLst>
        </pc:spChg>
        <pc:spChg chg="add del mod">
          <ac:chgData name="Polona Le Quesne Stabej" userId="9a3da78b-eb26-42b3-8962-8b2e1fe7ef27" providerId="ADAL" clId="{C0707E13-9084-4F27-9584-437A27E2DC42}" dt="2022-05-26T09:34:46.017" v="12908"/>
          <ac:spMkLst>
            <pc:docMk/>
            <pc:sldMk cId="3943523791" sldId="394"/>
            <ac:spMk id="28" creationId="{AC1C8811-9CB9-4507-B3BA-CB0584BB6901}"/>
          </ac:spMkLst>
        </pc:spChg>
        <pc:spChg chg="add del mod">
          <ac:chgData name="Polona Le Quesne Stabej" userId="9a3da78b-eb26-42b3-8962-8b2e1fe7ef27" providerId="ADAL" clId="{C0707E13-9084-4F27-9584-437A27E2DC42}" dt="2022-05-26T09:37:07.351" v="12991" actId="478"/>
          <ac:spMkLst>
            <pc:docMk/>
            <pc:sldMk cId="3943523791" sldId="394"/>
            <ac:spMk id="35" creationId="{96E9D15D-E4EA-436D-B722-B4048E7AD3EE}"/>
          </ac:spMkLst>
        </pc:spChg>
        <pc:spChg chg="add del mod">
          <ac:chgData name="Polona Le Quesne Stabej" userId="9a3da78b-eb26-42b3-8962-8b2e1fe7ef27" providerId="ADAL" clId="{C0707E13-9084-4F27-9584-437A27E2DC42}" dt="2022-05-26T09:37:05.290" v="12989" actId="478"/>
          <ac:spMkLst>
            <pc:docMk/>
            <pc:sldMk cId="3943523791" sldId="394"/>
            <ac:spMk id="36" creationId="{946CC7B2-C51E-4159-AF74-0917AA56E21A}"/>
          </ac:spMkLst>
        </pc:spChg>
        <pc:spChg chg="add del mod">
          <ac:chgData name="Polona Le Quesne Stabej" userId="9a3da78b-eb26-42b3-8962-8b2e1fe7ef27" providerId="ADAL" clId="{C0707E13-9084-4F27-9584-437A27E2DC42}" dt="2022-05-26T09:37:08.073" v="12992" actId="478"/>
          <ac:spMkLst>
            <pc:docMk/>
            <pc:sldMk cId="3943523791" sldId="394"/>
            <ac:spMk id="37" creationId="{ECD0D855-D0CE-4D2E-BD49-017DC9BC4D54}"/>
          </ac:spMkLst>
        </pc:spChg>
        <pc:spChg chg="add del mod">
          <ac:chgData name="Polona Le Quesne Stabej" userId="9a3da78b-eb26-42b3-8962-8b2e1fe7ef27" providerId="ADAL" clId="{C0707E13-9084-4F27-9584-437A27E2DC42}" dt="2022-05-26T09:37:06.500" v="12990" actId="478"/>
          <ac:spMkLst>
            <pc:docMk/>
            <pc:sldMk cId="3943523791" sldId="394"/>
            <ac:spMk id="38" creationId="{57481AD5-F139-4BEA-B2F3-45445E8D15A5}"/>
          </ac:spMkLst>
        </pc:spChg>
        <pc:spChg chg="add del mod">
          <ac:chgData name="Polona Le Quesne Stabej" userId="9a3da78b-eb26-42b3-8962-8b2e1fe7ef27" providerId="ADAL" clId="{C0707E13-9084-4F27-9584-437A27E2DC42}" dt="2022-05-26T09:39:42.448" v="13003" actId="478"/>
          <ac:spMkLst>
            <pc:docMk/>
            <pc:sldMk cId="3943523791" sldId="394"/>
            <ac:spMk id="43" creationId="{AB0742B1-753A-489F-AF0D-B3670306448D}"/>
          </ac:spMkLst>
        </pc:spChg>
        <pc:spChg chg="add del mod">
          <ac:chgData name="Polona Le Quesne Stabej" userId="9a3da78b-eb26-42b3-8962-8b2e1fe7ef27" providerId="ADAL" clId="{C0707E13-9084-4F27-9584-437A27E2DC42}" dt="2022-05-26T09:39:43.352" v="13004" actId="478"/>
          <ac:spMkLst>
            <pc:docMk/>
            <pc:sldMk cId="3943523791" sldId="394"/>
            <ac:spMk id="44" creationId="{D821E241-934D-4D2E-8DC5-43A14814E10A}"/>
          </ac:spMkLst>
        </pc:spChg>
        <pc:spChg chg="add mod">
          <ac:chgData name="Polona Le Quesne Stabej" userId="9a3da78b-eb26-42b3-8962-8b2e1fe7ef27" providerId="ADAL" clId="{C0707E13-9084-4F27-9584-437A27E2DC42}" dt="2022-05-26T10:18:22.757" v="13475" actId="1076"/>
          <ac:spMkLst>
            <pc:docMk/>
            <pc:sldMk cId="3943523791" sldId="394"/>
            <ac:spMk id="45" creationId="{EC689A72-9F75-455B-93CA-0E28C1DFD53B}"/>
          </ac:spMkLst>
        </pc:spChg>
        <pc:spChg chg="add mod">
          <ac:chgData name="Polona Le Quesne Stabej" userId="9a3da78b-eb26-42b3-8962-8b2e1fe7ef27" providerId="ADAL" clId="{C0707E13-9084-4F27-9584-437A27E2DC42}" dt="2022-05-26T10:40:45.614" v="13688" actId="164"/>
          <ac:spMkLst>
            <pc:docMk/>
            <pc:sldMk cId="3943523791" sldId="394"/>
            <ac:spMk id="46" creationId="{4AE1522F-80FD-4DA3-8CB8-0F69DDFB5A09}"/>
          </ac:spMkLst>
        </pc:spChg>
        <pc:spChg chg="add mod">
          <ac:chgData name="Polona Le Quesne Stabej" userId="9a3da78b-eb26-42b3-8962-8b2e1fe7ef27" providerId="ADAL" clId="{C0707E13-9084-4F27-9584-437A27E2DC42}" dt="2022-05-26T10:40:45.614" v="13688" actId="164"/>
          <ac:spMkLst>
            <pc:docMk/>
            <pc:sldMk cId="3943523791" sldId="394"/>
            <ac:spMk id="47" creationId="{87FA2075-8981-4F61-ABBD-19BA4006D4B8}"/>
          </ac:spMkLst>
        </pc:spChg>
        <pc:spChg chg="add mod">
          <ac:chgData name="Polona Le Quesne Stabej" userId="9a3da78b-eb26-42b3-8962-8b2e1fe7ef27" providerId="ADAL" clId="{C0707E13-9084-4F27-9584-437A27E2DC42}" dt="2022-05-26T10:40:45.614" v="13688" actId="164"/>
          <ac:spMkLst>
            <pc:docMk/>
            <pc:sldMk cId="3943523791" sldId="394"/>
            <ac:spMk id="48" creationId="{0734E5C9-9340-4445-91D8-5CD83855FF29}"/>
          </ac:spMkLst>
        </pc:spChg>
        <pc:spChg chg="mod">
          <ac:chgData name="Polona Le Quesne Stabej" userId="9a3da78b-eb26-42b3-8962-8b2e1fe7ef27" providerId="ADAL" clId="{C0707E13-9084-4F27-9584-437A27E2DC42}" dt="2022-05-26T10:10:47.545" v="13245"/>
          <ac:spMkLst>
            <pc:docMk/>
            <pc:sldMk cId="3943523791" sldId="394"/>
            <ac:spMk id="50" creationId="{FF4AD79F-5781-40BA-B37D-E0676F3D18DA}"/>
          </ac:spMkLst>
        </pc:spChg>
        <pc:spChg chg="mod">
          <ac:chgData name="Polona Le Quesne Stabej" userId="9a3da78b-eb26-42b3-8962-8b2e1fe7ef27" providerId="ADAL" clId="{C0707E13-9084-4F27-9584-437A27E2DC42}" dt="2022-05-26T10:10:47.545" v="13245"/>
          <ac:spMkLst>
            <pc:docMk/>
            <pc:sldMk cId="3943523791" sldId="394"/>
            <ac:spMk id="51" creationId="{A626A18E-9F8C-408C-B1C6-668AD9B50367}"/>
          </ac:spMkLst>
        </pc:spChg>
        <pc:spChg chg="mod">
          <ac:chgData name="Polona Le Quesne Stabej" userId="9a3da78b-eb26-42b3-8962-8b2e1fe7ef27" providerId="ADAL" clId="{C0707E13-9084-4F27-9584-437A27E2DC42}" dt="2022-05-26T10:41:41.731" v="13702" actId="207"/>
          <ac:spMkLst>
            <pc:docMk/>
            <pc:sldMk cId="3943523791" sldId="394"/>
            <ac:spMk id="52" creationId="{01AD5931-9B42-49B9-A51C-4F0533EC7A62}"/>
          </ac:spMkLst>
        </pc:spChg>
        <pc:spChg chg="mod">
          <ac:chgData name="Polona Le Quesne Stabej" userId="9a3da78b-eb26-42b3-8962-8b2e1fe7ef27" providerId="ADAL" clId="{C0707E13-9084-4F27-9584-437A27E2DC42}" dt="2022-05-26T10:10:47.545" v="13245"/>
          <ac:spMkLst>
            <pc:docMk/>
            <pc:sldMk cId="3943523791" sldId="394"/>
            <ac:spMk id="54" creationId="{915DBD63-E31B-46F6-B296-D1BB00522FC4}"/>
          </ac:spMkLst>
        </pc:spChg>
        <pc:spChg chg="mod">
          <ac:chgData name="Polona Le Quesne Stabej" userId="9a3da78b-eb26-42b3-8962-8b2e1fe7ef27" providerId="ADAL" clId="{C0707E13-9084-4F27-9584-437A27E2DC42}" dt="2022-05-26T10:10:47.545" v="13245"/>
          <ac:spMkLst>
            <pc:docMk/>
            <pc:sldMk cId="3943523791" sldId="394"/>
            <ac:spMk id="55" creationId="{8F5A426B-A3D3-4AEA-8E51-D33DFB82E126}"/>
          </ac:spMkLst>
        </pc:spChg>
        <pc:spChg chg="mod">
          <ac:chgData name="Polona Le Quesne Stabej" userId="9a3da78b-eb26-42b3-8962-8b2e1fe7ef27" providerId="ADAL" clId="{C0707E13-9084-4F27-9584-437A27E2DC42}" dt="2022-05-26T10:10:47.545" v="13245"/>
          <ac:spMkLst>
            <pc:docMk/>
            <pc:sldMk cId="3943523791" sldId="394"/>
            <ac:spMk id="56" creationId="{E5FEB317-C8F1-4B99-AF16-66DFE9DAD21A}"/>
          </ac:spMkLst>
        </pc:spChg>
        <pc:spChg chg="add del mod">
          <ac:chgData name="Polona Le Quesne Stabej" userId="9a3da78b-eb26-42b3-8962-8b2e1fe7ef27" providerId="ADAL" clId="{C0707E13-9084-4F27-9584-437A27E2DC42}" dt="2022-05-26T10:11:53.608" v="13258" actId="478"/>
          <ac:spMkLst>
            <pc:docMk/>
            <pc:sldMk cId="3943523791" sldId="394"/>
            <ac:spMk id="57" creationId="{9E0D3840-6716-4FF8-B665-1D17752DF012}"/>
          </ac:spMkLst>
        </pc:spChg>
        <pc:spChg chg="add mod">
          <ac:chgData name="Polona Le Quesne Stabej" userId="9a3da78b-eb26-42b3-8962-8b2e1fe7ef27" providerId="ADAL" clId="{C0707E13-9084-4F27-9584-437A27E2DC42}" dt="2022-05-26T10:41:33.732" v="13700" actId="207"/>
          <ac:spMkLst>
            <pc:docMk/>
            <pc:sldMk cId="3943523791" sldId="394"/>
            <ac:spMk id="58" creationId="{59DCE2D3-6851-43B8-9691-378946773C3D}"/>
          </ac:spMkLst>
        </pc:spChg>
        <pc:spChg chg="add mod">
          <ac:chgData name="Polona Le Quesne Stabej" userId="9a3da78b-eb26-42b3-8962-8b2e1fe7ef27" providerId="ADAL" clId="{C0707E13-9084-4F27-9584-437A27E2DC42}" dt="2022-05-26T10:40:45.614" v="13688" actId="164"/>
          <ac:spMkLst>
            <pc:docMk/>
            <pc:sldMk cId="3943523791" sldId="394"/>
            <ac:spMk id="59" creationId="{678DD527-2C91-432B-9305-E9EA5446BA44}"/>
          </ac:spMkLst>
        </pc:spChg>
        <pc:spChg chg="add mod">
          <ac:chgData name="Polona Le Quesne Stabej" userId="9a3da78b-eb26-42b3-8962-8b2e1fe7ef27" providerId="ADAL" clId="{C0707E13-9084-4F27-9584-437A27E2DC42}" dt="2022-05-26T10:38:20.963" v="13674" actId="164"/>
          <ac:spMkLst>
            <pc:docMk/>
            <pc:sldMk cId="3943523791" sldId="394"/>
            <ac:spMk id="60" creationId="{4E5981FB-1ED5-4178-B928-234780517A2B}"/>
          </ac:spMkLst>
        </pc:spChg>
        <pc:spChg chg="add mod">
          <ac:chgData name="Polona Le Quesne Stabej" userId="9a3da78b-eb26-42b3-8962-8b2e1fe7ef27" providerId="ADAL" clId="{C0707E13-9084-4F27-9584-437A27E2DC42}" dt="2022-05-26T10:43:40.941" v="13707" actId="1076"/>
          <ac:spMkLst>
            <pc:docMk/>
            <pc:sldMk cId="3943523791" sldId="394"/>
            <ac:spMk id="64" creationId="{B0CDC6DB-87E8-4D28-95D6-A0F36344697E}"/>
          </ac:spMkLst>
        </pc:spChg>
        <pc:spChg chg="add mod">
          <ac:chgData name="Polona Le Quesne Stabej" userId="9a3da78b-eb26-42b3-8962-8b2e1fe7ef27" providerId="ADAL" clId="{C0707E13-9084-4F27-9584-437A27E2DC42}" dt="2022-05-26T10:43:36.353" v="13706" actId="1076"/>
          <ac:spMkLst>
            <pc:docMk/>
            <pc:sldMk cId="3943523791" sldId="394"/>
            <ac:spMk id="65" creationId="{6A031606-4054-4191-9A5E-57C9167CEA3F}"/>
          </ac:spMkLst>
        </pc:spChg>
        <pc:spChg chg="add mod">
          <ac:chgData name="Polona Le Quesne Stabej" userId="9a3da78b-eb26-42b3-8962-8b2e1fe7ef27" providerId="ADAL" clId="{C0707E13-9084-4F27-9584-437A27E2DC42}" dt="2022-05-26T10:43:47.035" v="13708" actId="1076"/>
          <ac:spMkLst>
            <pc:docMk/>
            <pc:sldMk cId="3943523791" sldId="394"/>
            <ac:spMk id="66" creationId="{41576FD1-F331-4679-9BC0-A1D35B4034FF}"/>
          </ac:spMkLst>
        </pc:spChg>
        <pc:spChg chg="mod">
          <ac:chgData name="Polona Le Quesne Stabej" userId="9a3da78b-eb26-42b3-8962-8b2e1fe7ef27" providerId="ADAL" clId="{C0707E13-9084-4F27-9584-437A27E2DC42}" dt="2022-05-26T10:17:45.923" v="13470" actId="208"/>
          <ac:spMkLst>
            <pc:docMk/>
            <pc:sldMk cId="3943523791" sldId="394"/>
            <ac:spMk id="68" creationId="{9855241C-12E5-4C90-BACF-EF2CFD194CA3}"/>
          </ac:spMkLst>
        </pc:spChg>
        <pc:spChg chg="mod">
          <ac:chgData name="Polona Le Quesne Stabej" userId="9a3da78b-eb26-42b3-8962-8b2e1fe7ef27" providerId="ADAL" clId="{C0707E13-9084-4F27-9584-437A27E2DC42}" dt="2022-05-26T10:17:45.923" v="13470" actId="208"/>
          <ac:spMkLst>
            <pc:docMk/>
            <pc:sldMk cId="3943523791" sldId="394"/>
            <ac:spMk id="69" creationId="{FD48B7AC-66FE-4C08-8F10-B6C58F378D74}"/>
          </ac:spMkLst>
        </pc:spChg>
        <pc:spChg chg="mod">
          <ac:chgData name="Polona Le Quesne Stabej" userId="9a3da78b-eb26-42b3-8962-8b2e1fe7ef27" providerId="ADAL" clId="{C0707E13-9084-4F27-9584-437A27E2DC42}" dt="2022-05-26T10:17:52.400" v="13471" actId="207"/>
          <ac:spMkLst>
            <pc:docMk/>
            <pc:sldMk cId="3943523791" sldId="394"/>
            <ac:spMk id="70" creationId="{7FF5C5FB-1467-4DA1-B0E5-D360F85B0646}"/>
          </ac:spMkLst>
        </pc:spChg>
        <pc:spChg chg="mod">
          <ac:chgData name="Polona Le Quesne Stabej" userId="9a3da78b-eb26-42b3-8962-8b2e1fe7ef27" providerId="ADAL" clId="{C0707E13-9084-4F27-9584-437A27E2DC42}" dt="2022-05-26T10:17:45.923" v="13470" actId="208"/>
          <ac:spMkLst>
            <pc:docMk/>
            <pc:sldMk cId="3943523791" sldId="394"/>
            <ac:spMk id="72" creationId="{DFF215A8-CCC7-4990-9BF2-037635A72D9C}"/>
          </ac:spMkLst>
        </pc:spChg>
        <pc:spChg chg="mod">
          <ac:chgData name="Polona Le Quesne Stabej" userId="9a3da78b-eb26-42b3-8962-8b2e1fe7ef27" providerId="ADAL" clId="{C0707E13-9084-4F27-9584-437A27E2DC42}" dt="2022-05-26T10:17:45.923" v="13470" actId="208"/>
          <ac:spMkLst>
            <pc:docMk/>
            <pc:sldMk cId="3943523791" sldId="394"/>
            <ac:spMk id="73" creationId="{6922BD92-F181-4BC6-B15C-76E030C20BCC}"/>
          </ac:spMkLst>
        </pc:spChg>
        <pc:spChg chg="mod">
          <ac:chgData name="Polona Le Quesne Stabej" userId="9a3da78b-eb26-42b3-8962-8b2e1fe7ef27" providerId="ADAL" clId="{C0707E13-9084-4F27-9584-437A27E2DC42}" dt="2022-05-26T10:31:24.601" v="13504" actId="207"/>
          <ac:spMkLst>
            <pc:docMk/>
            <pc:sldMk cId="3943523791" sldId="394"/>
            <ac:spMk id="74" creationId="{C80CA2BF-AD1D-4FD3-B823-DB655E03186B}"/>
          </ac:spMkLst>
        </pc:spChg>
        <pc:spChg chg="add mod">
          <ac:chgData name="Polona Le Quesne Stabej" userId="9a3da78b-eb26-42b3-8962-8b2e1fe7ef27" providerId="ADAL" clId="{C0707E13-9084-4F27-9584-437A27E2DC42}" dt="2022-05-26T10:41:06.236" v="13698" actId="1076"/>
          <ac:spMkLst>
            <pc:docMk/>
            <pc:sldMk cId="3943523791" sldId="394"/>
            <ac:spMk id="75" creationId="{459F8E11-822E-4DFC-A9FC-1589E32294D1}"/>
          </ac:spMkLst>
        </pc:spChg>
        <pc:spChg chg="add del mod">
          <ac:chgData name="Polona Le Quesne Stabej" userId="9a3da78b-eb26-42b3-8962-8b2e1fe7ef27" providerId="ADAL" clId="{C0707E13-9084-4F27-9584-437A27E2DC42}" dt="2022-05-26T10:30:57.087" v="13502"/>
          <ac:spMkLst>
            <pc:docMk/>
            <pc:sldMk cId="3943523791" sldId="394"/>
            <ac:spMk id="76" creationId="{EE7712C3-B914-47A7-B4D4-DA4AB1ADE008}"/>
          </ac:spMkLst>
        </pc:spChg>
        <pc:spChg chg="add mod">
          <ac:chgData name="Polona Le Quesne Stabej" userId="9a3da78b-eb26-42b3-8962-8b2e1fe7ef27" providerId="ADAL" clId="{C0707E13-9084-4F27-9584-437A27E2DC42}" dt="2022-05-26T23:51:53.126" v="14594" actId="6549"/>
          <ac:spMkLst>
            <pc:docMk/>
            <pc:sldMk cId="3943523791" sldId="394"/>
            <ac:spMk id="77" creationId="{A30D20BB-F285-4088-9F87-7C356CF53B1F}"/>
          </ac:spMkLst>
        </pc:spChg>
        <pc:spChg chg="add mod">
          <ac:chgData name="Polona Le Quesne Stabej" userId="9a3da78b-eb26-42b3-8962-8b2e1fe7ef27" providerId="ADAL" clId="{C0707E13-9084-4F27-9584-437A27E2DC42}" dt="2022-05-26T10:31:41.707" v="13507" actId="208"/>
          <ac:spMkLst>
            <pc:docMk/>
            <pc:sldMk cId="3943523791" sldId="394"/>
            <ac:spMk id="79" creationId="{81C712CB-0885-4BC0-B141-21B326DB4F4F}"/>
          </ac:spMkLst>
        </pc:spChg>
        <pc:spChg chg="add mod">
          <ac:chgData name="Polona Le Quesne Stabej" userId="9a3da78b-eb26-42b3-8962-8b2e1fe7ef27" providerId="ADAL" clId="{C0707E13-9084-4F27-9584-437A27E2DC42}" dt="2022-05-26T10:35:41.538" v="13666" actId="1076"/>
          <ac:spMkLst>
            <pc:docMk/>
            <pc:sldMk cId="3943523791" sldId="394"/>
            <ac:spMk id="80" creationId="{3F6263ED-38F0-48DB-A150-ABA6DCF2815B}"/>
          </ac:spMkLst>
        </pc:spChg>
        <pc:grpChg chg="add mod">
          <ac:chgData name="Polona Le Quesne Stabej" userId="9a3da78b-eb26-42b3-8962-8b2e1fe7ef27" providerId="ADAL" clId="{C0707E13-9084-4F27-9584-437A27E2DC42}" dt="2022-05-26T10:39:51.008" v="13683" actId="164"/>
          <ac:grpSpMkLst>
            <pc:docMk/>
            <pc:sldMk cId="3943523791" sldId="394"/>
            <ac:grpSpMk id="12" creationId="{ED3EDDEC-7CC2-4B76-8167-DE02F50A9DC0}"/>
          </ac:grpSpMkLst>
        </pc:grpChg>
        <pc:grpChg chg="add del mod">
          <ac:chgData name="Polona Le Quesne Stabej" userId="9a3da78b-eb26-42b3-8962-8b2e1fe7ef27" providerId="ADAL" clId="{C0707E13-9084-4F27-9584-437A27E2DC42}" dt="2022-05-26T09:27:30.989" v="12858" actId="165"/>
          <ac:grpSpMkLst>
            <pc:docMk/>
            <pc:sldMk cId="3943523791" sldId="394"/>
            <ac:grpSpMk id="13" creationId="{861D8A79-484C-457C-8D1D-E458757A4238}"/>
          </ac:grpSpMkLst>
        </pc:grpChg>
        <pc:grpChg chg="add del mod">
          <ac:chgData name="Polona Le Quesne Stabej" userId="9a3da78b-eb26-42b3-8962-8b2e1fe7ef27" providerId="ADAL" clId="{C0707E13-9084-4F27-9584-437A27E2DC42}" dt="2022-05-26T09:34:46.017" v="12908"/>
          <ac:grpSpMkLst>
            <pc:docMk/>
            <pc:sldMk cId="3943523791" sldId="394"/>
            <ac:grpSpMk id="22" creationId="{709C480A-12D6-4BAA-95A8-51EEC20CB6BB}"/>
          </ac:grpSpMkLst>
        </pc:grpChg>
        <pc:grpChg chg="add mod topLvl">
          <ac:chgData name="Polona Le Quesne Stabej" userId="9a3da78b-eb26-42b3-8962-8b2e1fe7ef27" providerId="ADAL" clId="{C0707E13-9084-4F27-9584-437A27E2DC42}" dt="2022-05-26T09:36:36.628" v="12931" actId="164"/>
          <ac:grpSpMkLst>
            <pc:docMk/>
            <pc:sldMk cId="3943523791" sldId="394"/>
            <ac:grpSpMk id="29" creationId="{78061628-1B77-44A6-824D-0BE545EB1EC9}"/>
          </ac:grpSpMkLst>
        </pc:grpChg>
        <pc:grpChg chg="add del mod">
          <ac:chgData name="Polona Le Quesne Stabej" userId="9a3da78b-eb26-42b3-8962-8b2e1fe7ef27" providerId="ADAL" clId="{C0707E13-9084-4F27-9584-437A27E2DC42}" dt="2022-05-26T09:36:30.193" v="12930" actId="165"/>
          <ac:grpSpMkLst>
            <pc:docMk/>
            <pc:sldMk cId="3943523791" sldId="394"/>
            <ac:grpSpMk id="41" creationId="{4E18784C-7D6A-47F7-9794-D361D8B034B9}"/>
          </ac:grpSpMkLst>
        </pc:grpChg>
        <pc:grpChg chg="add del mod">
          <ac:chgData name="Polona Le Quesne Stabej" userId="9a3da78b-eb26-42b3-8962-8b2e1fe7ef27" providerId="ADAL" clId="{C0707E13-9084-4F27-9584-437A27E2DC42}" dt="2022-05-26T09:39:38.522" v="13002" actId="478"/>
          <ac:grpSpMkLst>
            <pc:docMk/>
            <pc:sldMk cId="3943523791" sldId="394"/>
            <ac:grpSpMk id="42" creationId="{96960840-8DDE-40E5-89D0-B7398096F1BC}"/>
          </ac:grpSpMkLst>
        </pc:grpChg>
        <pc:grpChg chg="add mod">
          <ac:chgData name="Polona Le Quesne Stabej" userId="9a3da78b-eb26-42b3-8962-8b2e1fe7ef27" providerId="ADAL" clId="{C0707E13-9084-4F27-9584-437A27E2DC42}" dt="2022-05-26T10:40:45.614" v="13688" actId="164"/>
          <ac:grpSpMkLst>
            <pc:docMk/>
            <pc:sldMk cId="3943523791" sldId="394"/>
            <ac:grpSpMk id="49" creationId="{1ABA14C7-C0BD-49F5-9B49-EC77273035BA}"/>
          </ac:grpSpMkLst>
        </pc:grpChg>
        <pc:grpChg chg="add mod">
          <ac:chgData name="Polona Le Quesne Stabej" userId="9a3da78b-eb26-42b3-8962-8b2e1fe7ef27" providerId="ADAL" clId="{C0707E13-9084-4F27-9584-437A27E2DC42}" dt="2022-05-26T10:40:45.614" v="13688" actId="164"/>
          <ac:grpSpMkLst>
            <pc:docMk/>
            <pc:sldMk cId="3943523791" sldId="394"/>
            <ac:grpSpMk id="53" creationId="{AFDDB7E0-462D-421D-B731-F72721D1D671}"/>
          </ac:grpSpMkLst>
        </pc:grpChg>
        <pc:grpChg chg="add mod">
          <ac:chgData name="Polona Le Quesne Stabej" userId="9a3da78b-eb26-42b3-8962-8b2e1fe7ef27" providerId="ADAL" clId="{C0707E13-9084-4F27-9584-437A27E2DC42}" dt="2022-05-26T10:39:00.674" v="13677" actId="164"/>
          <ac:grpSpMkLst>
            <pc:docMk/>
            <pc:sldMk cId="3943523791" sldId="394"/>
            <ac:grpSpMk id="67" creationId="{F8BC1C89-33EA-454C-88D8-C2AE0E55922B}"/>
          </ac:grpSpMkLst>
        </pc:grpChg>
        <pc:grpChg chg="add mod">
          <ac:chgData name="Polona Le Quesne Stabej" userId="9a3da78b-eb26-42b3-8962-8b2e1fe7ef27" providerId="ADAL" clId="{C0707E13-9084-4F27-9584-437A27E2DC42}" dt="2022-05-26T10:39:00.674" v="13677" actId="164"/>
          <ac:grpSpMkLst>
            <pc:docMk/>
            <pc:sldMk cId="3943523791" sldId="394"/>
            <ac:grpSpMk id="71" creationId="{E44B3591-F318-4B03-AC31-6E00B48DFDD7}"/>
          </ac:grpSpMkLst>
        </pc:grpChg>
        <pc:grpChg chg="add mod">
          <ac:chgData name="Polona Le Quesne Stabej" userId="9a3da78b-eb26-42b3-8962-8b2e1fe7ef27" providerId="ADAL" clId="{C0707E13-9084-4F27-9584-437A27E2DC42}" dt="2022-05-26T10:38:20.963" v="13674" actId="164"/>
          <ac:grpSpMkLst>
            <pc:docMk/>
            <pc:sldMk cId="3943523791" sldId="394"/>
            <ac:grpSpMk id="81" creationId="{B584EB18-68A6-4578-AEAD-5B48CDE5254D}"/>
          </ac:grpSpMkLst>
        </pc:grpChg>
        <pc:grpChg chg="add mod">
          <ac:chgData name="Polona Le Quesne Stabej" userId="9a3da78b-eb26-42b3-8962-8b2e1fe7ef27" providerId="ADAL" clId="{C0707E13-9084-4F27-9584-437A27E2DC42}" dt="2022-05-26T10:42:09.949" v="13703" actId="1076"/>
          <ac:grpSpMkLst>
            <pc:docMk/>
            <pc:sldMk cId="3943523791" sldId="394"/>
            <ac:grpSpMk id="82" creationId="{F81ADDEA-7B7E-4F1E-983C-73C4ACF4A0C3}"/>
          </ac:grpSpMkLst>
        </pc:grpChg>
        <pc:grpChg chg="add mod">
          <ac:chgData name="Polona Le Quesne Stabej" userId="9a3da78b-eb26-42b3-8962-8b2e1fe7ef27" providerId="ADAL" clId="{C0707E13-9084-4F27-9584-437A27E2DC42}" dt="2022-05-26T10:39:34.173" v="13681" actId="164"/>
          <ac:grpSpMkLst>
            <pc:docMk/>
            <pc:sldMk cId="3943523791" sldId="394"/>
            <ac:grpSpMk id="83" creationId="{70D28DD4-4AC7-42FA-9959-4BD2DD5EFDEE}"/>
          </ac:grpSpMkLst>
        </pc:grpChg>
        <pc:grpChg chg="add mod">
          <ac:chgData name="Polona Le Quesne Stabej" userId="9a3da78b-eb26-42b3-8962-8b2e1fe7ef27" providerId="ADAL" clId="{C0707E13-9084-4F27-9584-437A27E2DC42}" dt="2022-05-26T10:39:51.008" v="13683" actId="164"/>
          <ac:grpSpMkLst>
            <pc:docMk/>
            <pc:sldMk cId="3943523791" sldId="394"/>
            <ac:grpSpMk id="84" creationId="{6B6A8594-BC0E-42A1-BD58-1DCE48DCFC4A}"/>
          </ac:grpSpMkLst>
        </pc:grpChg>
        <pc:grpChg chg="add mod">
          <ac:chgData name="Polona Le Quesne Stabej" userId="9a3da78b-eb26-42b3-8962-8b2e1fe7ef27" providerId="ADAL" clId="{C0707E13-9084-4F27-9584-437A27E2DC42}" dt="2022-05-26T10:40:45.614" v="13688" actId="164"/>
          <ac:grpSpMkLst>
            <pc:docMk/>
            <pc:sldMk cId="3943523791" sldId="394"/>
            <ac:grpSpMk id="85" creationId="{04F15619-064B-4C0A-9BDF-B167CA2E3BFC}"/>
          </ac:grpSpMkLst>
        </pc:grpChg>
        <pc:graphicFrameChg chg="add mod">
          <ac:chgData name="Polona Le Quesne Stabej" userId="9a3da78b-eb26-42b3-8962-8b2e1fe7ef27" providerId="ADAL" clId="{C0707E13-9084-4F27-9584-437A27E2DC42}" dt="2022-05-26T09:29:02.857" v="12869" actId="1076"/>
          <ac:graphicFrameMkLst>
            <pc:docMk/>
            <pc:sldMk cId="3943523791" sldId="394"/>
            <ac:graphicFrameMk id="4" creationId="{E568E3E8-5A50-4FD4-930C-01C85F90FB9B}"/>
          </ac:graphicFrameMkLst>
        </pc:graphicFrameChg>
        <pc:graphicFrameChg chg="add del mod">
          <ac:chgData name="Polona Le Quesne Stabej" userId="9a3da78b-eb26-42b3-8962-8b2e1fe7ef27" providerId="ADAL" clId="{C0707E13-9084-4F27-9584-437A27E2DC42}" dt="2022-05-26T09:27:54.647" v="12863" actId="478"/>
          <ac:graphicFrameMkLst>
            <pc:docMk/>
            <pc:sldMk cId="3943523791" sldId="394"/>
            <ac:graphicFrameMk id="5" creationId="{8A0E25B4-7C35-4C65-9D7D-80350DCFD623}"/>
          </ac:graphicFrameMkLst>
        </pc:graphicFrameChg>
        <pc:graphicFrameChg chg="add mod">
          <ac:chgData name="Polona Le Quesne Stabej" userId="9a3da78b-eb26-42b3-8962-8b2e1fe7ef27" providerId="ADAL" clId="{C0707E13-9084-4F27-9584-437A27E2DC42}" dt="2022-05-26T09:28:50.512" v="12868" actId="1076"/>
          <ac:graphicFrameMkLst>
            <pc:docMk/>
            <pc:sldMk cId="3943523791" sldId="394"/>
            <ac:graphicFrameMk id="6" creationId="{C5E018B5-6CE2-4825-9545-42493A17F9E3}"/>
          </ac:graphicFrameMkLst>
        </pc:graphicFrameChg>
        <pc:graphicFrameChg chg="add mod">
          <ac:chgData name="Polona Le Quesne Stabej" userId="9a3da78b-eb26-42b3-8962-8b2e1fe7ef27" providerId="ADAL" clId="{C0707E13-9084-4F27-9584-437A27E2DC42}" dt="2022-05-26T09:28:16.230" v="12867" actId="1076"/>
          <ac:graphicFrameMkLst>
            <pc:docMk/>
            <pc:sldMk cId="3943523791" sldId="394"/>
            <ac:graphicFrameMk id="7" creationId="{ECEE8C52-73A2-4E1E-BB17-DA7B6EC25191}"/>
          </ac:graphicFrameMkLst>
        </pc:graphicFrameChg>
        <pc:graphicFrameChg chg="add mod topLvl">
          <ac:chgData name="Polona Le Quesne Stabej" userId="9a3da78b-eb26-42b3-8962-8b2e1fe7ef27" providerId="ADAL" clId="{C0707E13-9084-4F27-9584-437A27E2DC42}" dt="2022-05-26T10:39:51.008" v="13683" actId="164"/>
          <ac:graphicFrameMkLst>
            <pc:docMk/>
            <pc:sldMk cId="3943523791" sldId="394"/>
            <ac:graphicFrameMk id="8" creationId="{29AA9C62-B5F0-438A-8A91-A53CC7067CC9}"/>
          </ac:graphicFrameMkLst>
        </pc:graphicFrameChg>
        <pc:graphicFrameChg chg="add mod topLvl">
          <ac:chgData name="Polona Le Quesne Stabej" userId="9a3da78b-eb26-42b3-8962-8b2e1fe7ef27" providerId="ADAL" clId="{C0707E13-9084-4F27-9584-437A27E2DC42}" dt="2022-05-26T10:39:51.008" v="13683" actId="164"/>
          <ac:graphicFrameMkLst>
            <pc:docMk/>
            <pc:sldMk cId="3943523791" sldId="394"/>
            <ac:graphicFrameMk id="9" creationId="{62FADFED-4D5D-45B1-8282-77A1C6A6BFD0}"/>
          </ac:graphicFrameMkLst>
        </pc:graphicFrameChg>
        <pc:graphicFrameChg chg="add del mod topLvl">
          <ac:chgData name="Polona Le Quesne Stabej" userId="9a3da78b-eb26-42b3-8962-8b2e1fe7ef27" providerId="ADAL" clId="{C0707E13-9084-4F27-9584-437A27E2DC42}" dt="2022-05-26T09:27:38.867" v="12860" actId="478"/>
          <ac:graphicFrameMkLst>
            <pc:docMk/>
            <pc:sldMk cId="3943523791" sldId="394"/>
            <ac:graphicFrameMk id="10" creationId="{2ED8DBA5-A0B9-475A-BA7F-780B78295412}"/>
          </ac:graphicFrameMkLst>
        </pc:graphicFrameChg>
        <pc:graphicFrameChg chg="add del mod topLvl">
          <ac:chgData name="Polona Le Quesne Stabej" userId="9a3da78b-eb26-42b3-8962-8b2e1fe7ef27" providerId="ADAL" clId="{C0707E13-9084-4F27-9584-437A27E2DC42}" dt="2022-05-26T09:27:33.921" v="12859" actId="478"/>
          <ac:graphicFrameMkLst>
            <pc:docMk/>
            <pc:sldMk cId="3943523791" sldId="394"/>
            <ac:graphicFrameMk id="11" creationId="{12F4188A-3CC6-4C77-97AF-E42DED37B039}"/>
          </ac:graphicFrameMkLst>
        </pc:graphicFrameChg>
        <pc:graphicFrameChg chg="mod">
          <ac:chgData name="Polona Le Quesne Stabej" userId="9a3da78b-eb26-42b3-8962-8b2e1fe7ef27" providerId="ADAL" clId="{C0707E13-9084-4F27-9584-437A27E2DC42}" dt="2022-05-26T09:34:44.357" v="12907" actId="1076"/>
          <ac:graphicFrameMkLst>
            <pc:docMk/>
            <pc:sldMk cId="3943523791" sldId="394"/>
            <ac:graphicFrameMk id="23" creationId="{03DB2D6E-7E14-471A-A1FA-EF65D00B90DF}"/>
          </ac:graphicFrameMkLst>
        </pc:graphicFrameChg>
        <pc:graphicFrameChg chg="mod">
          <ac:chgData name="Polona Le Quesne Stabej" userId="9a3da78b-eb26-42b3-8962-8b2e1fe7ef27" providerId="ADAL" clId="{C0707E13-9084-4F27-9584-437A27E2DC42}" dt="2022-05-26T09:34:40.119" v="12905"/>
          <ac:graphicFrameMkLst>
            <pc:docMk/>
            <pc:sldMk cId="3943523791" sldId="394"/>
            <ac:graphicFrameMk id="24" creationId="{8FEC0FF8-0A58-480F-9850-F228776D1041}"/>
          </ac:graphicFrameMkLst>
        </pc:graphicFrameChg>
        <pc:graphicFrameChg chg="mod">
          <ac:chgData name="Polona Le Quesne Stabej" userId="9a3da78b-eb26-42b3-8962-8b2e1fe7ef27" providerId="ADAL" clId="{C0707E13-9084-4F27-9584-437A27E2DC42}" dt="2022-05-26T09:34:40.119" v="12905"/>
          <ac:graphicFrameMkLst>
            <pc:docMk/>
            <pc:sldMk cId="3943523791" sldId="394"/>
            <ac:graphicFrameMk id="25" creationId="{230DB99C-40A9-4A7D-A5D4-49D340939B4E}"/>
          </ac:graphicFrameMkLst>
        </pc:graphicFrameChg>
        <pc:graphicFrameChg chg="add del mod">
          <ac:chgData name="Polona Le Quesne Stabej" userId="9a3da78b-eb26-42b3-8962-8b2e1fe7ef27" providerId="ADAL" clId="{C0707E13-9084-4F27-9584-437A27E2DC42}" dt="2022-05-26T09:34:46.017" v="12908"/>
          <ac:graphicFrameMkLst>
            <pc:docMk/>
            <pc:sldMk cId="3943523791" sldId="394"/>
            <ac:graphicFrameMk id="26" creationId="{7DBE90E9-E2E3-4288-9F4B-7ECB1E6E0274}"/>
          </ac:graphicFrameMkLst>
        </pc:graphicFrameChg>
        <pc:graphicFrameChg chg="mod">
          <ac:chgData name="Polona Le Quesne Stabej" userId="9a3da78b-eb26-42b3-8962-8b2e1fe7ef27" providerId="ADAL" clId="{C0707E13-9084-4F27-9584-437A27E2DC42}" dt="2022-05-26T09:36:30.193" v="12930" actId="165"/>
          <ac:graphicFrameMkLst>
            <pc:docMk/>
            <pc:sldMk cId="3943523791" sldId="394"/>
            <ac:graphicFrameMk id="30" creationId="{7A3B423B-991B-4E3A-BD65-86E4EF1E3771}"/>
          </ac:graphicFrameMkLst>
        </pc:graphicFrameChg>
        <pc:graphicFrameChg chg="mod">
          <ac:chgData name="Polona Le Quesne Stabej" userId="9a3da78b-eb26-42b3-8962-8b2e1fe7ef27" providerId="ADAL" clId="{C0707E13-9084-4F27-9584-437A27E2DC42}" dt="2022-05-26T09:36:30.193" v="12930" actId="165"/>
          <ac:graphicFrameMkLst>
            <pc:docMk/>
            <pc:sldMk cId="3943523791" sldId="394"/>
            <ac:graphicFrameMk id="31" creationId="{0B6F6133-4511-4CA4-BA56-F00F02AD0BA7}"/>
          </ac:graphicFrameMkLst>
        </pc:graphicFrameChg>
        <pc:graphicFrameChg chg="mod modGraphic">
          <ac:chgData name="Polona Le Quesne Stabej" userId="9a3da78b-eb26-42b3-8962-8b2e1fe7ef27" providerId="ADAL" clId="{C0707E13-9084-4F27-9584-437A27E2DC42}" dt="2022-05-26T09:36:30.193" v="12930" actId="165"/>
          <ac:graphicFrameMkLst>
            <pc:docMk/>
            <pc:sldMk cId="3943523791" sldId="394"/>
            <ac:graphicFrameMk id="32" creationId="{01877F13-8895-4538-860F-B777C6BD2E35}"/>
          </ac:graphicFrameMkLst>
        </pc:graphicFrameChg>
        <pc:graphicFrameChg chg="add mod topLvl">
          <ac:chgData name="Polona Le Quesne Stabej" userId="9a3da78b-eb26-42b3-8962-8b2e1fe7ef27" providerId="ADAL" clId="{C0707E13-9084-4F27-9584-437A27E2DC42}" dt="2022-05-26T09:36:41.985" v="12933" actId="1076"/>
          <ac:graphicFrameMkLst>
            <pc:docMk/>
            <pc:sldMk cId="3943523791" sldId="394"/>
            <ac:graphicFrameMk id="33" creationId="{F01868FA-AB0F-4ACE-90D3-A298AA6D5439}"/>
          </ac:graphicFrameMkLst>
        </pc:graphicFrameChg>
        <pc:graphicFrameChg chg="add mod topLvl">
          <ac:chgData name="Polona Le Quesne Stabej" userId="9a3da78b-eb26-42b3-8962-8b2e1fe7ef27" providerId="ADAL" clId="{C0707E13-9084-4F27-9584-437A27E2DC42}" dt="2022-05-26T09:36:36.628" v="12931" actId="164"/>
          <ac:graphicFrameMkLst>
            <pc:docMk/>
            <pc:sldMk cId="3943523791" sldId="394"/>
            <ac:graphicFrameMk id="34" creationId="{9647E41F-345B-4625-A5E0-DC210A18904E}"/>
          </ac:graphicFrameMkLst>
        </pc:graphicFrameChg>
        <pc:graphicFrameChg chg="add del mod modGraphic">
          <ac:chgData name="Polona Le Quesne Stabej" userId="9a3da78b-eb26-42b3-8962-8b2e1fe7ef27" providerId="ADAL" clId="{C0707E13-9084-4F27-9584-437A27E2DC42}" dt="2022-05-26T09:35:37.027" v="12921" actId="478"/>
          <ac:graphicFrameMkLst>
            <pc:docMk/>
            <pc:sldMk cId="3943523791" sldId="394"/>
            <ac:graphicFrameMk id="39" creationId="{E5309F1D-2AD0-4346-B84B-0C1231F7B171}"/>
          </ac:graphicFrameMkLst>
        </pc:graphicFrameChg>
        <pc:graphicFrameChg chg="add mod topLvl">
          <ac:chgData name="Polona Le Quesne Stabej" userId="9a3da78b-eb26-42b3-8962-8b2e1fe7ef27" providerId="ADAL" clId="{C0707E13-9084-4F27-9584-437A27E2DC42}" dt="2022-05-26T09:36:36.628" v="12931" actId="164"/>
          <ac:graphicFrameMkLst>
            <pc:docMk/>
            <pc:sldMk cId="3943523791" sldId="394"/>
            <ac:graphicFrameMk id="40" creationId="{C44F3DC8-076B-4A3D-BA07-8146C0056537}"/>
          </ac:graphicFrameMkLst>
        </pc:graphicFrameChg>
        <pc:cxnChg chg="add mod">
          <ac:chgData name="Polona Le Quesne Stabej" userId="9a3da78b-eb26-42b3-8962-8b2e1fe7ef27" providerId="ADAL" clId="{C0707E13-9084-4F27-9584-437A27E2DC42}" dt="2022-05-26T10:38:20.963" v="13674" actId="164"/>
          <ac:cxnSpMkLst>
            <pc:docMk/>
            <pc:sldMk cId="3943523791" sldId="394"/>
            <ac:cxnSpMk id="62" creationId="{DA89F773-B4FC-4D81-999F-F3B1C8327031}"/>
          </ac:cxnSpMkLst>
        </pc:cxnChg>
        <pc:cxnChg chg="add mod">
          <ac:chgData name="Polona Le Quesne Stabej" userId="9a3da78b-eb26-42b3-8962-8b2e1fe7ef27" providerId="ADAL" clId="{C0707E13-9084-4F27-9584-437A27E2DC42}" dt="2022-05-26T10:18:36.550" v="13478" actId="208"/>
          <ac:cxnSpMkLst>
            <pc:docMk/>
            <pc:sldMk cId="3943523791" sldId="394"/>
            <ac:cxnSpMk id="63" creationId="{7E747093-D675-4FEA-A748-600ABD53324C}"/>
          </ac:cxnSpMkLst>
        </pc:cxnChg>
        <pc:cxnChg chg="add mod">
          <ac:chgData name="Polona Le Quesne Stabej" userId="9a3da78b-eb26-42b3-8962-8b2e1fe7ef27" providerId="ADAL" clId="{C0707E13-9084-4F27-9584-437A27E2DC42}" dt="2022-05-26T10:39:34.173" v="13681" actId="164"/>
          <ac:cxnSpMkLst>
            <pc:docMk/>
            <pc:sldMk cId="3943523791" sldId="394"/>
            <ac:cxnSpMk id="78" creationId="{626B0B36-D358-4905-B1B6-BF10FF00F394}"/>
          </ac:cxnSpMkLst>
        </pc:cxnChg>
      </pc:sldChg>
      <pc:sldChg chg="addSp delSp modSp add mod ord delAnim modAnim modNotesTx">
        <pc:chgData name="Polona Le Quesne Stabej" userId="9a3da78b-eb26-42b3-8962-8b2e1fe7ef27" providerId="ADAL" clId="{C0707E13-9084-4F27-9584-437A27E2DC42}" dt="2022-05-26T12:18:39.687" v="14402"/>
        <pc:sldMkLst>
          <pc:docMk/>
          <pc:sldMk cId="1710974908" sldId="395"/>
        </pc:sldMkLst>
        <pc:spChg chg="mod">
          <ac:chgData name="Polona Le Quesne Stabej" userId="9a3da78b-eb26-42b3-8962-8b2e1fe7ef27" providerId="ADAL" clId="{C0707E13-9084-4F27-9584-437A27E2DC42}" dt="2022-05-24T10:11:31.954" v="11345" actId="14100"/>
          <ac:spMkLst>
            <pc:docMk/>
            <pc:sldMk cId="1710974908" sldId="395"/>
            <ac:spMk id="2" creationId="{61BEC182-E108-4190-8BAD-4934F52F24A0}"/>
          </ac:spMkLst>
        </pc:spChg>
        <pc:spChg chg="add mod">
          <ac:chgData name="Polona Le Quesne Stabej" userId="9a3da78b-eb26-42b3-8962-8b2e1fe7ef27" providerId="ADAL" clId="{C0707E13-9084-4F27-9584-437A27E2DC42}" dt="2022-05-24T10:25:14.719" v="11388" actId="164"/>
          <ac:spMkLst>
            <pc:docMk/>
            <pc:sldMk cId="1710974908" sldId="395"/>
            <ac:spMk id="3" creationId="{A7DC7A92-3C46-4B5E-9421-E2060E1AB2BC}"/>
          </ac:spMkLst>
        </pc:spChg>
        <pc:spChg chg="add mod topLvl">
          <ac:chgData name="Polona Le Quesne Stabej" userId="9a3da78b-eb26-42b3-8962-8b2e1fe7ef27" providerId="ADAL" clId="{C0707E13-9084-4F27-9584-437A27E2DC42}" dt="2022-05-24T10:13:36.039" v="11346" actId="165"/>
          <ac:spMkLst>
            <pc:docMk/>
            <pc:sldMk cId="1710974908" sldId="395"/>
            <ac:spMk id="5" creationId="{68536B2A-1A1C-432A-B582-9EF4AF3DC0E9}"/>
          </ac:spMkLst>
        </pc:spChg>
        <pc:spChg chg="mod">
          <ac:chgData name="Polona Le Quesne Stabej" userId="9a3da78b-eb26-42b3-8962-8b2e1fe7ef27" providerId="ADAL" clId="{C0707E13-9084-4F27-9584-437A27E2DC42}" dt="2022-05-24T10:29:48.206" v="11475" actId="20577"/>
          <ac:spMkLst>
            <pc:docMk/>
            <pc:sldMk cId="1710974908" sldId="395"/>
            <ac:spMk id="6" creationId="{09718CC5-3309-4885-BA58-BE766789A1BE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9" creationId="{404AFAF3-E5A5-489D-9624-6DB0EA4F93B6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0" creationId="{3B58720A-9E40-4387-9BEA-11C00B8D753B}"/>
          </ac:spMkLst>
        </pc:spChg>
        <pc:spChg chg="add mod">
          <ac:chgData name="Polona Le Quesne Stabej" userId="9a3da78b-eb26-42b3-8962-8b2e1fe7ef27" providerId="ADAL" clId="{C0707E13-9084-4F27-9584-437A27E2DC42}" dt="2022-05-24T10:30:47.520" v="11488" actId="14100"/>
          <ac:spMkLst>
            <pc:docMk/>
            <pc:sldMk cId="1710974908" sldId="395"/>
            <ac:spMk id="11" creationId="{36E227F0-73F3-4B7B-BBCF-101EF33DBA7A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1" creationId="{B37AEB14-ACA0-4990-815E-55342C24733A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3" creationId="{7C23374E-4D2E-4876-85BF-EC6A25370E52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4" creationId="{FAB7CCEE-75D6-4598-A423-298BBEBED087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5" creationId="{E63B1609-D1A9-4399-BD88-C56412700F58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7" creationId="{966CE3C0-CB8C-452F-BC02-B40C443A83E1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8" creationId="{BF920574-08FD-46A3-B57F-FBD9095728AF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19" creationId="{E703786E-4ECB-4B03-8577-1062C64D954B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21" creationId="{171D69CA-34BE-4523-B02B-991E940796FF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22" creationId="{F119DE1B-0643-4AB0-B4D7-A49FFCF8B416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23" creationId="{1DE892BF-41EB-4972-BA04-407232066D2A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25" creationId="{653D3408-A46A-445F-9C3F-A266060275F0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26" creationId="{BD7DC462-66BB-4A27-8B0F-9054A4F33C0B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27" creationId="{490DE13B-877D-4707-8055-4BE4A84E5F2B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29" creationId="{BC12575D-BF97-4D45-9149-238B70AFE489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30" creationId="{56FABA1E-C1E5-4302-A972-130A11732577}"/>
          </ac:spMkLst>
        </pc:spChg>
        <pc:spChg chg="mod">
          <ac:chgData name="Polona Le Quesne Stabej" userId="9a3da78b-eb26-42b3-8962-8b2e1fe7ef27" providerId="ADAL" clId="{C0707E13-9084-4F27-9584-437A27E2DC42}" dt="2022-05-23T22:29:52.231" v="9491" actId="165"/>
          <ac:spMkLst>
            <pc:docMk/>
            <pc:sldMk cId="1710974908" sldId="395"/>
            <ac:spMk id="31" creationId="{C461CC23-86E7-4B65-9E8E-7CAACF610E15}"/>
          </ac:spMkLst>
        </pc:spChg>
        <pc:spChg chg="del mod topLvl">
          <ac:chgData name="Polona Le Quesne Stabej" userId="9a3da78b-eb26-42b3-8962-8b2e1fe7ef27" providerId="ADAL" clId="{C0707E13-9084-4F27-9584-437A27E2DC42}" dt="2022-05-23T22:29:58.617" v="9492" actId="478"/>
          <ac:spMkLst>
            <pc:docMk/>
            <pc:sldMk cId="1710974908" sldId="395"/>
            <ac:spMk id="32" creationId="{7D28C319-B39F-4456-A47D-1A81912B9B95}"/>
          </ac:spMkLst>
        </pc:spChg>
        <pc:spChg chg="del mod topLvl">
          <ac:chgData name="Polona Le Quesne Stabej" userId="9a3da78b-eb26-42b3-8962-8b2e1fe7ef27" providerId="ADAL" clId="{C0707E13-9084-4F27-9584-437A27E2DC42}" dt="2022-05-23T22:29:58.617" v="9492" actId="478"/>
          <ac:spMkLst>
            <pc:docMk/>
            <pc:sldMk cId="1710974908" sldId="395"/>
            <ac:spMk id="33" creationId="{42BA2794-AC27-4B9A-893C-C864C1674130}"/>
          </ac:spMkLst>
        </pc:spChg>
        <pc:spChg chg="del mod topLvl">
          <ac:chgData name="Polona Le Quesne Stabej" userId="9a3da78b-eb26-42b3-8962-8b2e1fe7ef27" providerId="ADAL" clId="{C0707E13-9084-4F27-9584-437A27E2DC42}" dt="2022-05-23T22:30:01.460" v="9493" actId="478"/>
          <ac:spMkLst>
            <pc:docMk/>
            <pc:sldMk cId="1710974908" sldId="395"/>
            <ac:spMk id="34" creationId="{0944BF58-0785-4701-948A-864A1D0AE302}"/>
          </ac:spMkLst>
        </pc:spChg>
        <pc:spChg chg="mod topLvl">
          <ac:chgData name="Polona Le Quesne Stabej" userId="9a3da78b-eb26-42b3-8962-8b2e1fe7ef27" providerId="ADAL" clId="{C0707E13-9084-4F27-9584-437A27E2DC42}" dt="2022-05-24T10:13:36.039" v="11346" actId="165"/>
          <ac:spMkLst>
            <pc:docMk/>
            <pc:sldMk cId="1710974908" sldId="395"/>
            <ac:spMk id="35" creationId="{C4A094A9-7CCD-4B44-8778-C67B301290C5}"/>
          </ac:spMkLst>
        </pc:spChg>
        <pc:spChg chg="del">
          <ac:chgData name="Polona Le Quesne Stabej" userId="9a3da78b-eb26-42b3-8962-8b2e1fe7ef27" providerId="ADAL" clId="{C0707E13-9084-4F27-9584-437A27E2DC42}" dt="2022-05-23T22:30:12.616" v="9494" actId="478"/>
          <ac:spMkLst>
            <pc:docMk/>
            <pc:sldMk cId="1710974908" sldId="395"/>
            <ac:spMk id="37" creationId="{A837B715-C9A4-412E-BFF4-F66333687213}"/>
          </ac:spMkLst>
        </pc:spChg>
        <pc:spChg chg="add mod">
          <ac:chgData name="Polona Le Quesne Stabej" userId="9a3da78b-eb26-42b3-8962-8b2e1fe7ef27" providerId="ADAL" clId="{C0707E13-9084-4F27-9584-437A27E2DC42}" dt="2022-05-24T10:26:15.765" v="11403" actId="14100"/>
          <ac:spMkLst>
            <pc:docMk/>
            <pc:sldMk cId="1710974908" sldId="395"/>
            <ac:spMk id="40" creationId="{E6166444-0A77-459E-A4E9-14A4C84A119E}"/>
          </ac:spMkLst>
        </pc:spChg>
        <pc:spChg chg="add mod">
          <ac:chgData name="Polona Le Quesne Stabej" userId="9a3da78b-eb26-42b3-8962-8b2e1fe7ef27" providerId="ADAL" clId="{C0707E13-9084-4F27-9584-437A27E2DC42}" dt="2022-05-24T10:25:14.719" v="11388" actId="164"/>
          <ac:spMkLst>
            <pc:docMk/>
            <pc:sldMk cId="1710974908" sldId="395"/>
            <ac:spMk id="41" creationId="{7700AE2D-FC1B-4724-B3EF-1198BBD0DD20}"/>
          </ac:spMkLst>
        </pc:spChg>
        <pc:spChg chg="add mod">
          <ac:chgData name="Polona Le Quesne Stabej" userId="9a3da78b-eb26-42b3-8962-8b2e1fe7ef27" providerId="ADAL" clId="{C0707E13-9084-4F27-9584-437A27E2DC42}" dt="2022-05-24T10:26:39.621" v="11409" actId="14100"/>
          <ac:spMkLst>
            <pc:docMk/>
            <pc:sldMk cId="1710974908" sldId="395"/>
            <ac:spMk id="43" creationId="{7757B6E5-CF07-4ED7-A3AB-D6B55BEBEDD8}"/>
          </ac:spMkLst>
        </pc:spChg>
        <pc:spChg chg="mod">
          <ac:chgData name="Polona Le Quesne Stabej" userId="9a3da78b-eb26-42b3-8962-8b2e1fe7ef27" providerId="ADAL" clId="{C0707E13-9084-4F27-9584-437A27E2DC42}" dt="2022-05-24T10:30:23.680" v="11484" actId="14100"/>
          <ac:spMkLst>
            <pc:docMk/>
            <pc:sldMk cId="1710974908" sldId="395"/>
            <ac:spMk id="47" creationId="{8EF126E3-3EC5-4962-B9F4-81F0FA58A862}"/>
          </ac:spMkLst>
        </pc:spChg>
        <pc:spChg chg="mod">
          <ac:chgData name="Polona Le Quesne Stabej" userId="9a3da78b-eb26-42b3-8962-8b2e1fe7ef27" providerId="ADAL" clId="{C0707E13-9084-4F27-9584-437A27E2DC42}" dt="2022-05-24T10:26:55.526" v="11413" actId="1076"/>
          <ac:spMkLst>
            <pc:docMk/>
            <pc:sldMk cId="1710974908" sldId="395"/>
            <ac:spMk id="48" creationId="{518B19EA-0ABA-4E23-A66E-273E6C820428}"/>
          </ac:spMkLst>
        </pc:spChg>
        <pc:spChg chg="add mod">
          <ac:chgData name="Polona Le Quesne Stabej" userId="9a3da78b-eb26-42b3-8962-8b2e1fe7ef27" providerId="ADAL" clId="{C0707E13-9084-4F27-9584-437A27E2DC42}" dt="2022-05-24T10:27:53.455" v="11421"/>
          <ac:spMkLst>
            <pc:docMk/>
            <pc:sldMk cId="1710974908" sldId="395"/>
            <ac:spMk id="50" creationId="{15B81E09-7F30-48B9-AA6B-450AF879F5F3}"/>
          </ac:spMkLst>
        </pc:spChg>
        <pc:spChg chg="mod">
          <ac:chgData name="Polona Le Quesne Stabej" userId="9a3da78b-eb26-42b3-8962-8b2e1fe7ef27" providerId="ADAL" clId="{C0707E13-9084-4F27-9584-437A27E2DC42}" dt="2022-05-24T10:28:36.816" v="11450"/>
          <ac:spMkLst>
            <pc:docMk/>
            <pc:sldMk cId="1710974908" sldId="395"/>
            <ac:spMk id="52" creationId="{851E0C28-2052-417A-BFA3-3D61EFF8BCBD}"/>
          </ac:spMkLst>
        </pc:spChg>
        <pc:spChg chg="mod">
          <ac:chgData name="Polona Le Quesne Stabej" userId="9a3da78b-eb26-42b3-8962-8b2e1fe7ef27" providerId="ADAL" clId="{C0707E13-9084-4F27-9584-437A27E2DC42}" dt="2022-05-24T10:28:36.816" v="11450"/>
          <ac:spMkLst>
            <pc:docMk/>
            <pc:sldMk cId="1710974908" sldId="395"/>
            <ac:spMk id="53" creationId="{81AB0453-07C2-4117-98EA-7C0742927225}"/>
          </ac:spMkLst>
        </pc:spChg>
        <pc:spChg chg="mod">
          <ac:chgData name="Polona Le Quesne Stabej" userId="9a3da78b-eb26-42b3-8962-8b2e1fe7ef27" providerId="ADAL" clId="{C0707E13-9084-4F27-9584-437A27E2DC42}" dt="2022-05-24T10:28:36.816" v="11450"/>
          <ac:spMkLst>
            <pc:docMk/>
            <pc:sldMk cId="1710974908" sldId="395"/>
            <ac:spMk id="54" creationId="{58AB1E8C-2BE3-4228-83D4-86ADE5FAD53A}"/>
          </ac:spMkLst>
        </pc:spChg>
        <pc:spChg chg="mod">
          <ac:chgData name="Polona Le Quesne Stabej" userId="9a3da78b-eb26-42b3-8962-8b2e1fe7ef27" providerId="ADAL" clId="{C0707E13-9084-4F27-9584-437A27E2DC42}" dt="2022-05-24T10:28:36.816" v="11450"/>
          <ac:spMkLst>
            <pc:docMk/>
            <pc:sldMk cId="1710974908" sldId="395"/>
            <ac:spMk id="55" creationId="{33CDA836-CB67-41D0-9941-AA579156132A}"/>
          </ac:spMkLst>
        </pc:spChg>
        <pc:spChg chg="add del mod">
          <ac:chgData name="Polona Le Quesne Stabej" userId="9a3da78b-eb26-42b3-8962-8b2e1fe7ef27" providerId="ADAL" clId="{C0707E13-9084-4F27-9584-437A27E2DC42}" dt="2022-05-23T23:08:01.804" v="9835" actId="478"/>
          <ac:spMkLst>
            <pc:docMk/>
            <pc:sldMk cId="1710974908" sldId="395"/>
            <ac:spMk id="72" creationId="{950561D1-E01C-4E96-816A-697CB1EC657C}"/>
          </ac:spMkLst>
        </pc:spChg>
        <pc:spChg chg="add mod">
          <ac:chgData name="Polona Le Quesne Stabej" userId="9a3da78b-eb26-42b3-8962-8b2e1fe7ef27" providerId="ADAL" clId="{C0707E13-9084-4F27-9584-437A27E2DC42}" dt="2022-05-23T23:09:56.208" v="9861" actId="164"/>
          <ac:spMkLst>
            <pc:docMk/>
            <pc:sldMk cId="1710974908" sldId="395"/>
            <ac:spMk id="73" creationId="{12200D0D-8AF8-4C73-95BF-E733B641E870}"/>
          </ac:spMkLst>
        </pc:spChg>
        <pc:spChg chg="add mod">
          <ac:chgData name="Polona Le Quesne Stabej" userId="9a3da78b-eb26-42b3-8962-8b2e1fe7ef27" providerId="ADAL" clId="{C0707E13-9084-4F27-9584-437A27E2DC42}" dt="2022-05-24T10:29:41.615" v="11468" actId="1076"/>
          <ac:spMkLst>
            <pc:docMk/>
            <pc:sldMk cId="1710974908" sldId="395"/>
            <ac:spMk id="76" creationId="{499E8F5C-68E2-4A77-9F59-D282145517E9}"/>
          </ac:spMkLst>
        </pc:spChg>
        <pc:spChg chg="add mod">
          <ac:chgData name="Polona Le Quesne Stabej" userId="9a3da78b-eb26-42b3-8962-8b2e1fe7ef27" providerId="ADAL" clId="{C0707E13-9084-4F27-9584-437A27E2DC42}" dt="2022-05-24T10:30:01.422" v="11481" actId="20577"/>
          <ac:spMkLst>
            <pc:docMk/>
            <pc:sldMk cId="1710974908" sldId="395"/>
            <ac:spMk id="80" creationId="{5F9A7D5C-5B22-4682-B11A-48A2124CFA7D}"/>
          </ac:spMkLst>
        </pc:spChg>
        <pc:spChg chg="add mod topLvl">
          <ac:chgData name="Polona Le Quesne Stabej" userId="9a3da78b-eb26-42b3-8962-8b2e1fe7ef27" providerId="ADAL" clId="{C0707E13-9084-4F27-9584-437A27E2DC42}" dt="2022-05-24T10:13:36.039" v="11346" actId="165"/>
          <ac:spMkLst>
            <pc:docMk/>
            <pc:sldMk cId="1710974908" sldId="395"/>
            <ac:spMk id="83" creationId="{CF91BFFC-343D-436B-B902-18C824DBBB75}"/>
          </ac:spMkLst>
        </pc:spChg>
        <pc:spChg chg="add mod topLvl">
          <ac:chgData name="Polona Le Quesne Stabej" userId="9a3da78b-eb26-42b3-8962-8b2e1fe7ef27" providerId="ADAL" clId="{C0707E13-9084-4F27-9584-437A27E2DC42}" dt="2022-05-24T10:13:36.039" v="11346" actId="165"/>
          <ac:spMkLst>
            <pc:docMk/>
            <pc:sldMk cId="1710974908" sldId="395"/>
            <ac:spMk id="84" creationId="{1DFE9462-98FF-48B6-BE74-43334B43DE39}"/>
          </ac:spMkLst>
        </pc:spChg>
        <pc:spChg chg="add mod topLvl">
          <ac:chgData name="Polona Le Quesne Stabej" userId="9a3da78b-eb26-42b3-8962-8b2e1fe7ef27" providerId="ADAL" clId="{C0707E13-9084-4F27-9584-437A27E2DC42}" dt="2022-05-23T22:41:18.802" v="9701" actId="164"/>
          <ac:spMkLst>
            <pc:docMk/>
            <pc:sldMk cId="1710974908" sldId="395"/>
            <ac:spMk id="86" creationId="{C4BCBB52-3C44-40C3-A093-6BE70913F339}"/>
          </ac:spMkLst>
        </pc:spChg>
        <pc:spChg chg="add mod topLvl">
          <ac:chgData name="Polona Le Quesne Stabej" userId="9a3da78b-eb26-42b3-8962-8b2e1fe7ef27" providerId="ADAL" clId="{C0707E13-9084-4F27-9584-437A27E2DC42}" dt="2022-05-23T22:41:18.802" v="9701" actId="164"/>
          <ac:spMkLst>
            <pc:docMk/>
            <pc:sldMk cId="1710974908" sldId="395"/>
            <ac:spMk id="88" creationId="{25F625C0-E92F-4720-9B3F-696902E884EC}"/>
          </ac:spMkLst>
        </pc:spChg>
        <pc:spChg chg="add del mod">
          <ac:chgData name="Polona Le Quesne Stabej" userId="9a3da78b-eb26-42b3-8962-8b2e1fe7ef27" providerId="ADAL" clId="{C0707E13-9084-4F27-9584-437A27E2DC42}" dt="2022-05-23T22:35:27.454" v="9549" actId="478"/>
          <ac:spMkLst>
            <pc:docMk/>
            <pc:sldMk cId="1710974908" sldId="395"/>
            <ac:spMk id="89" creationId="{ABF58917-07E9-417C-B1CE-4E0714FAA127}"/>
          </ac:spMkLst>
        </pc:spChg>
        <pc:spChg chg="add mod topLvl">
          <ac:chgData name="Polona Le Quesne Stabej" userId="9a3da78b-eb26-42b3-8962-8b2e1fe7ef27" providerId="ADAL" clId="{C0707E13-9084-4F27-9584-437A27E2DC42}" dt="2022-05-24T10:23:43.747" v="11364" actId="1076"/>
          <ac:spMkLst>
            <pc:docMk/>
            <pc:sldMk cId="1710974908" sldId="395"/>
            <ac:spMk id="90" creationId="{EF8662F6-2E13-48D5-AF71-FF7B5B23D48A}"/>
          </ac:spMkLst>
        </pc:spChg>
        <pc:spChg chg="add mod ord topLvl">
          <ac:chgData name="Polona Le Quesne Stabej" userId="9a3da78b-eb26-42b3-8962-8b2e1fe7ef27" providerId="ADAL" clId="{C0707E13-9084-4F27-9584-437A27E2DC42}" dt="2022-05-23T23:00:44.663" v="9718" actId="1076"/>
          <ac:spMkLst>
            <pc:docMk/>
            <pc:sldMk cId="1710974908" sldId="395"/>
            <ac:spMk id="93" creationId="{E1BA9294-D84D-42C4-B517-BA27D268270B}"/>
          </ac:spMkLst>
        </pc:spChg>
        <pc:spChg chg="add mod">
          <ac:chgData name="Polona Le Quesne Stabej" userId="9a3da78b-eb26-42b3-8962-8b2e1fe7ef27" providerId="ADAL" clId="{C0707E13-9084-4F27-9584-437A27E2DC42}" dt="2022-05-23T23:10:23.577" v="9866" actId="20577"/>
          <ac:spMkLst>
            <pc:docMk/>
            <pc:sldMk cId="1710974908" sldId="395"/>
            <ac:spMk id="94" creationId="{74D5159E-B459-4D76-BA17-1087CD0DFFA3}"/>
          </ac:spMkLst>
        </pc:spChg>
        <pc:spChg chg="add mod">
          <ac:chgData name="Polona Le Quesne Stabej" userId="9a3da78b-eb26-42b3-8962-8b2e1fe7ef27" providerId="ADAL" clId="{C0707E13-9084-4F27-9584-437A27E2DC42}" dt="2022-05-23T23:10:23.577" v="9866" actId="20577"/>
          <ac:spMkLst>
            <pc:docMk/>
            <pc:sldMk cId="1710974908" sldId="395"/>
            <ac:spMk id="95" creationId="{E3E06201-9624-48E4-A51C-6C5C78FB2413}"/>
          </ac:spMkLst>
        </pc:spChg>
        <pc:spChg chg="add mod">
          <ac:chgData name="Polona Le Quesne Stabej" userId="9a3da78b-eb26-42b3-8962-8b2e1fe7ef27" providerId="ADAL" clId="{C0707E13-9084-4F27-9584-437A27E2DC42}" dt="2022-05-23T23:10:23.577" v="9866" actId="20577"/>
          <ac:spMkLst>
            <pc:docMk/>
            <pc:sldMk cId="1710974908" sldId="395"/>
            <ac:spMk id="96" creationId="{01305C58-B038-4FD7-A025-CB515AE605D6}"/>
          </ac:spMkLst>
        </pc:spChg>
        <pc:spChg chg="add mod">
          <ac:chgData name="Polona Le Quesne Stabej" userId="9a3da78b-eb26-42b3-8962-8b2e1fe7ef27" providerId="ADAL" clId="{C0707E13-9084-4F27-9584-437A27E2DC42}" dt="2022-05-23T23:10:23.577" v="9866" actId="20577"/>
          <ac:spMkLst>
            <pc:docMk/>
            <pc:sldMk cId="1710974908" sldId="395"/>
            <ac:spMk id="97" creationId="{5009CFB8-1B20-4145-B945-ADCD7CD65935}"/>
          </ac:spMkLst>
        </pc:spChg>
        <pc:spChg chg="mod topLvl">
          <ac:chgData name="Polona Le Quesne Stabej" userId="9a3da78b-eb26-42b3-8962-8b2e1fe7ef27" providerId="ADAL" clId="{C0707E13-9084-4F27-9584-437A27E2DC42}" dt="2022-05-23T23:09:44.228" v="9859" actId="164"/>
          <ac:spMkLst>
            <pc:docMk/>
            <pc:sldMk cId="1710974908" sldId="395"/>
            <ac:spMk id="110" creationId="{240B26A6-90AF-4000-A733-D8C5ED1E322E}"/>
          </ac:spMkLst>
        </pc:spChg>
        <pc:spChg chg="mod topLvl">
          <ac:chgData name="Polona Le Quesne Stabej" userId="9a3da78b-eb26-42b3-8962-8b2e1fe7ef27" providerId="ADAL" clId="{C0707E13-9084-4F27-9584-437A27E2DC42}" dt="2022-05-23T23:09:44.228" v="9859" actId="164"/>
          <ac:spMkLst>
            <pc:docMk/>
            <pc:sldMk cId="1710974908" sldId="395"/>
            <ac:spMk id="112" creationId="{D2370B92-B6A2-4176-8B27-4189431EB30F}"/>
          </ac:spMkLst>
        </pc:spChg>
        <pc:spChg chg="mod topLvl">
          <ac:chgData name="Polona Le Quesne Stabej" userId="9a3da78b-eb26-42b3-8962-8b2e1fe7ef27" providerId="ADAL" clId="{C0707E13-9084-4F27-9584-437A27E2DC42}" dt="2022-05-23T23:09:44.228" v="9859" actId="164"/>
          <ac:spMkLst>
            <pc:docMk/>
            <pc:sldMk cId="1710974908" sldId="395"/>
            <ac:spMk id="113" creationId="{6FB68AA4-52AD-4168-8314-71E66E1A6337}"/>
          </ac:spMkLst>
        </pc:spChg>
        <pc:spChg chg="mod topLvl">
          <ac:chgData name="Polona Le Quesne Stabej" userId="9a3da78b-eb26-42b3-8962-8b2e1fe7ef27" providerId="ADAL" clId="{C0707E13-9084-4F27-9584-437A27E2DC42}" dt="2022-05-23T23:19:28.588" v="10127" actId="1076"/>
          <ac:spMkLst>
            <pc:docMk/>
            <pc:sldMk cId="1710974908" sldId="395"/>
            <ac:spMk id="114" creationId="{982999FB-10D7-443F-B7A3-56C0ADBC250B}"/>
          </ac:spMkLst>
        </pc:spChg>
        <pc:spChg chg="add mod">
          <ac:chgData name="Polona Le Quesne Stabej" userId="9a3da78b-eb26-42b3-8962-8b2e1fe7ef27" providerId="ADAL" clId="{C0707E13-9084-4F27-9584-437A27E2DC42}" dt="2022-05-23T23:09:56.208" v="9861" actId="164"/>
          <ac:spMkLst>
            <pc:docMk/>
            <pc:sldMk cId="1710974908" sldId="395"/>
            <ac:spMk id="115" creationId="{227DCC25-5C7A-48BE-9E22-C1A5110F7E8E}"/>
          </ac:spMkLst>
        </pc:spChg>
        <pc:spChg chg="add mod">
          <ac:chgData name="Polona Le Quesne Stabej" userId="9a3da78b-eb26-42b3-8962-8b2e1fe7ef27" providerId="ADAL" clId="{C0707E13-9084-4F27-9584-437A27E2DC42}" dt="2022-05-23T23:09:56.208" v="9861" actId="164"/>
          <ac:spMkLst>
            <pc:docMk/>
            <pc:sldMk cId="1710974908" sldId="395"/>
            <ac:spMk id="116" creationId="{6472BA5F-40CC-4B8F-9485-A0117E6F2354}"/>
          </ac:spMkLst>
        </pc:spChg>
        <pc:spChg chg="add mod">
          <ac:chgData name="Polona Le Quesne Stabej" userId="9a3da78b-eb26-42b3-8962-8b2e1fe7ef27" providerId="ADAL" clId="{C0707E13-9084-4F27-9584-437A27E2DC42}" dt="2022-05-23T23:09:56.208" v="9861" actId="164"/>
          <ac:spMkLst>
            <pc:docMk/>
            <pc:sldMk cId="1710974908" sldId="395"/>
            <ac:spMk id="119" creationId="{1FF507B0-D927-43A9-9E4B-3D54D5A7A309}"/>
          </ac:spMkLst>
        </pc:spChg>
        <pc:spChg chg="add mod">
          <ac:chgData name="Polona Le Quesne Stabej" userId="9a3da78b-eb26-42b3-8962-8b2e1fe7ef27" providerId="ADAL" clId="{C0707E13-9084-4F27-9584-437A27E2DC42}" dt="2022-05-23T23:09:56.208" v="9861" actId="164"/>
          <ac:spMkLst>
            <pc:docMk/>
            <pc:sldMk cId="1710974908" sldId="395"/>
            <ac:spMk id="120" creationId="{00E25A70-1174-4DBE-B3F8-4EA9DF31AF38}"/>
          </ac:spMkLst>
        </pc:spChg>
        <pc:spChg chg="del">
          <ac:chgData name="Polona Le Quesne Stabej" userId="9a3da78b-eb26-42b3-8962-8b2e1fe7ef27" providerId="ADAL" clId="{C0707E13-9084-4F27-9584-437A27E2DC42}" dt="2022-05-23T22:29:45.545" v="9489" actId="478"/>
          <ac:spMkLst>
            <pc:docMk/>
            <pc:sldMk cId="1710974908" sldId="395"/>
            <ac:spMk id="184" creationId="{1E34EC9B-A7E3-41C8-9896-359F5589C79F}"/>
          </ac:spMkLst>
        </pc:spChg>
        <pc:spChg chg="del">
          <ac:chgData name="Polona Le Quesne Stabej" userId="9a3da78b-eb26-42b3-8962-8b2e1fe7ef27" providerId="ADAL" clId="{C0707E13-9084-4F27-9584-437A27E2DC42}" dt="2022-05-23T22:24:47.247" v="9450" actId="478"/>
          <ac:spMkLst>
            <pc:docMk/>
            <pc:sldMk cId="1710974908" sldId="395"/>
            <ac:spMk id="188" creationId="{AB9F7D93-353C-44D9-919A-6B1C41EADC41}"/>
          </ac:spMkLst>
        </pc:spChg>
        <pc:spChg chg="del">
          <ac:chgData name="Polona Le Quesne Stabej" userId="9a3da78b-eb26-42b3-8962-8b2e1fe7ef27" providerId="ADAL" clId="{C0707E13-9084-4F27-9584-437A27E2DC42}" dt="2022-05-23T22:24:42.054" v="9446" actId="478"/>
          <ac:spMkLst>
            <pc:docMk/>
            <pc:sldMk cId="1710974908" sldId="395"/>
            <ac:spMk id="205" creationId="{6695D551-11A3-4B5A-965E-4C96EB3382F0}"/>
          </ac:spMkLst>
        </pc:spChg>
        <pc:grpChg chg="add mod">
          <ac:chgData name="Polona Le Quesne Stabej" userId="9a3da78b-eb26-42b3-8962-8b2e1fe7ef27" providerId="ADAL" clId="{C0707E13-9084-4F27-9584-437A27E2DC42}" dt="2022-05-24T10:25:14.719" v="11388" actId="164"/>
          <ac:grpSpMkLst>
            <pc:docMk/>
            <pc:sldMk cId="1710974908" sldId="395"/>
            <ac:grpSpMk id="7" creationId="{BEC015BA-2F52-4FD6-9F57-947A7339F2DA}"/>
          </ac:grpSpMkLst>
        </pc:grpChg>
        <pc:grpChg chg="add mod">
          <ac:chgData name="Polona Le Quesne Stabej" userId="9a3da78b-eb26-42b3-8962-8b2e1fe7ef27" providerId="ADAL" clId="{C0707E13-9084-4F27-9584-437A27E2DC42}" dt="2022-05-24T10:26:12.671" v="11402" actId="14100"/>
          <ac:grpSpMkLst>
            <pc:docMk/>
            <pc:sldMk cId="1710974908" sldId="395"/>
            <ac:grpSpMk id="8" creationId="{156DD400-8825-45D7-9B6B-DB55B1526795}"/>
          </ac:grpSpMkLst>
        </pc:grpChg>
        <pc:grpChg chg="del mod topLvl">
          <ac:chgData name="Polona Le Quesne Stabej" userId="9a3da78b-eb26-42b3-8962-8b2e1fe7ef27" providerId="ADAL" clId="{C0707E13-9084-4F27-9584-437A27E2DC42}" dt="2022-05-23T22:29:58.617" v="9492" actId="478"/>
          <ac:grpSpMkLst>
            <pc:docMk/>
            <pc:sldMk cId="1710974908" sldId="395"/>
            <ac:grpSpMk id="8" creationId="{B94D57C1-CF2C-4F61-8A68-6915F8978FA2}"/>
          </ac:grpSpMkLst>
        </pc:grpChg>
        <pc:grpChg chg="del mod topLvl">
          <ac:chgData name="Polona Le Quesne Stabej" userId="9a3da78b-eb26-42b3-8962-8b2e1fe7ef27" providerId="ADAL" clId="{C0707E13-9084-4F27-9584-437A27E2DC42}" dt="2022-05-23T22:29:58.617" v="9492" actId="478"/>
          <ac:grpSpMkLst>
            <pc:docMk/>
            <pc:sldMk cId="1710974908" sldId="395"/>
            <ac:grpSpMk id="12" creationId="{265751A3-0538-40F8-A8D2-871DEA6042C5}"/>
          </ac:grpSpMkLst>
        </pc:grpChg>
        <pc:grpChg chg="del mod topLvl">
          <ac:chgData name="Polona Le Quesne Stabej" userId="9a3da78b-eb26-42b3-8962-8b2e1fe7ef27" providerId="ADAL" clId="{C0707E13-9084-4F27-9584-437A27E2DC42}" dt="2022-05-23T22:29:58.617" v="9492" actId="478"/>
          <ac:grpSpMkLst>
            <pc:docMk/>
            <pc:sldMk cId="1710974908" sldId="395"/>
            <ac:grpSpMk id="16" creationId="{255BCFFD-D64C-4727-8E8A-23A4AB58640E}"/>
          </ac:grpSpMkLst>
        </pc:grpChg>
        <pc:grpChg chg="del mod topLvl">
          <ac:chgData name="Polona Le Quesne Stabej" userId="9a3da78b-eb26-42b3-8962-8b2e1fe7ef27" providerId="ADAL" clId="{C0707E13-9084-4F27-9584-437A27E2DC42}" dt="2022-05-23T22:29:58.617" v="9492" actId="478"/>
          <ac:grpSpMkLst>
            <pc:docMk/>
            <pc:sldMk cId="1710974908" sldId="395"/>
            <ac:grpSpMk id="20" creationId="{1064C8E5-1E26-455F-9E81-273E540E8456}"/>
          </ac:grpSpMkLst>
        </pc:grpChg>
        <pc:grpChg chg="del mod topLvl">
          <ac:chgData name="Polona Le Quesne Stabej" userId="9a3da78b-eb26-42b3-8962-8b2e1fe7ef27" providerId="ADAL" clId="{C0707E13-9084-4F27-9584-437A27E2DC42}" dt="2022-05-23T22:29:58.617" v="9492" actId="478"/>
          <ac:grpSpMkLst>
            <pc:docMk/>
            <pc:sldMk cId="1710974908" sldId="395"/>
            <ac:grpSpMk id="24" creationId="{1588B705-C572-4C8F-852A-838A2FE7CAD3}"/>
          </ac:grpSpMkLst>
        </pc:grpChg>
        <pc:grpChg chg="del mod topLvl">
          <ac:chgData name="Polona Le Quesne Stabej" userId="9a3da78b-eb26-42b3-8962-8b2e1fe7ef27" providerId="ADAL" clId="{C0707E13-9084-4F27-9584-437A27E2DC42}" dt="2022-05-23T22:29:58.617" v="9492" actId="478"/>
          <ac:grpSpMkLst>
            <pc:docMk/>
            <pc:sldMk cId="1710974908" sldId="395"/>
            <ac:grpSpMk id="28" creationId="{1AB1A831-B206-453C-B4BC-9C5AF47E1955}"/>
          </ac:grpSpMkLst>
        </pc:grpChg>
        <pc:grpChg chg="add del mod">
          <ac:chgData name="Polona Le Quesne Stabej" userId="9a3da78b-eb26-42b3-8962-8b2e1fe7ef27" providerId="ADAL" clId="{C0707E13-9084-4F27-9584-437A27E2DC42}" dt="2022-05-23T23:01:19.528" v="9726" actId="165"/>
          <ac:grpSpMkLst>
            <pc:docMk/>
            <pc:sldMk cId="1710974908" sldId="395"/>
            <ac:grpSpMk id="38" creationId="{2F9E0C71-E15C-4CE3-AAE0-2655A571BBDA}"/>
          </ac:grpSpMkLst>
        </pc:grpChg>
        <pc:grpChg chg="add del mod">
          <ac:chgData name="Polona Le Quesne Stabej" userId="9a3da78b-eb26-42b3-8962-8b2e1fe7ef27" providerId="ADAL" clId="{C0707E13-9084-4F27-9584-437A27E2DC42}" dt="2022-05-23T22:41:14.963" v="9700" actId="165"/>
          <ac:grpSpMkLst>
            <pc:docMk/>
            <pc:sldMk cId="1710974908" sldId="395"/>
            <ac:grpSpMk id="40" creationId="{EE1AD529-1B24-444A-8D5A-6CBC78D07B66}"/>
          </ac:grpSpMkLst>
        </pc:grpChg>
        <pc:grpChg chg="del mod">
          <ac:chgData name="Polona Le Quesne Stabej" userId="9a3da78b-eb26-42b3-8962-8b2e1fe7ef27" providerId="ADAL" clId="{C0707E13-9084-4F27-9584-437A27E2DC42}" dt="2022-05-23T22:29:52.231" v="9491" actId="165"/>
          <ac:grpSpMkLst>
            <pc:docMk/>
            <pc:sldMk cId="1710974908" sldId="395"/>
            <ac:grpSpMk id="44" creationId="{4E59C66D-DAE6-4FAC-ADD0-C00023EB85C7}"/>
          </ac:grpSpMkLst>
        </pc:grpChg>
        <pc:grpChg chg="add mod">
          <ac:chgData name="Polona Le Quesne Stabej" userId="9a3da78b-eb26-42b3-8962-8b2e1fe7ef27" providerId="ADAL" clId="{C0707E13-9084-4F27-9584-437A27E2DC42}" dt="2022-05-24T10:30:20.990" v="11483" actId="1076"/>
          <ac:grpSpMkLst>
            <pc:docMk/>
            <pc:sldMk cId="1710974908" sldId="395"/>
            <ac:grpSpMk id="46" creationId="{4DAA0506-5722-46BE-813A-F706DBDAECB6}"/>
          </ac:grpSpMkLst>
        </pc:grpChg>
        <pc:grpChg chg="add del mod">
          <ac:chgData name="Polona Le Quesne Stabej" userId="9a3da78b-eb26-42b3-8962-8b2e1fe7ef27" providerId="ADAL" clId="{C0707E13-9084-4F27-9584-437A27E2DC42}" dt="2022-05-24T10:28:38.343" v="11451"/>
          <ac:grpSpMkLst>
            <pc:docMk/>
            <pc:sldMk cId="1710974908" sldId="395"/>
            <ac:grpSpMk id="51" creationId="{035BCC62-B79E-417B-AC5D-B0B0E07F237D}"/>
          </ac:grpSpMkLst>
        </pc:grpChg>
        <pc:grpChg chg="del mod">
          <ac:chgData name="Polona Le Quesne Stabej" userId="9a3da78b-eb26-42b3-8962-8b2e1fe7ef27" providerId="ADAL" clId="{C0707E13-9084-4F27-9584-437A27E2DC42}" dt="2022-05-23T22:30:14.653" v="9495" actId="478"/>
          <ac:grpSpMkLst>
            <pc:docMk/>
            <pc:sldMk cId="1710974908" sldId="395"/>
            <ac:grpSpMk id="57" creationId="{E794425E-E567-4345-85FF-FC935323CC7B}"/>
          </ac:grpSpMkLst>
        </pc:grpChg>
        <pc:grpChg chg="add mod">
          <ac:chgData name="Polona Le Quesne Stabej" userId="9a3da78b-eb26-42b3-8962-8b2e1fe7ef27" providerId="ADAL" clId="{C0707E13-9084-4F27-9584-437A27E2DC42}" dt="2022-05-24T10:30:15.271" v="11482" actId="14100"/>
          <ac:grpSpMkLst>
            <pc:docMk/>
            <pc:sldMk cId="1710974908" sldId="395"/>
            <ac:grpSpMk id="58" creationId="{BA4FDE23-602F-46B6-B80E-EA7FBCA08FF9}"/>
          </ac:grpSpMkLst>
        </pc:grpChg>
        <pc:grpChg chg="add mod">
          <ac:chgData name="Polona Le Quesne Stabej" userId="9a3da78b-eb26-42b3-8962-8b2e1fe7ef27" providerId="ADAL" clId="{C0707E13-9084-4F27-9584-437A27E2DC42}" dt="2022-05-24T10:23:52.742" v="11366" actId="14100"/>
          <ac:grpSpMkLst>
            <pc:docMk/>
            <pc:sldMk cId="1710974908" sldId="395"/>
            <ac:grpSpMk id="70" creationId="{183BEE61-936F-48DE-A0BD-4E428AA4EC8D}"/>
          </ac:grpSpMkLst>
        </pc:grpChg>
        <pc:grpChg chg="add del mod">
          <ac:chgData name="Polona Le Quesne Stabej" userId="9a3da78b-eb26-42b3-8962-8b2e1fe7ef27" providerId="ADAL" clId="{C0707E13-9084-4F27-9584-437A27E2DC42}" dt="2022-05-24T10:13:36.039" v="11346" actId="165"/>
          <ac:grpSpMkLst>
            <pc:docMk/>
            <pc:sldMk cId="1710974908" sldId="395"/>
            <ac:grpSpMk id="71" creationId="{B61A24A4-B1D2-4D10-88C6-625A43996909}"/>
          </ac:grpSpMkLst>
        </pc:grpChg>
        <pc:grpChg chg="add del mod">
          <ac:chgData name="Polona Le Quesne Stabej" userId="9a3da78b-eb26-42b3-8962-8b2e1fe7ef27" providerId="ADAL" clId="{C0707E13-9084-4F27-9584-437A27E2DC42}" dt="2022-05-24T10:23:26.955" v="11358" actId="478"/>
          <ac:grpSpMkLst>
            <pc:docMk/>
            <pc:sldMk cId="1710974908" sldId="395"/>
            <ac:grpSpMk id="74" creationId="{48D46010-B187-4AB1-8ED9-454C00113A51}"/>
          </ac:grpSpMkLst>
        </pc:grpChg>
        <pc:grpChg chg="add del mod">
          <ac:chgData name="Polona Le Quesne Stabej" userId="9a3da78b-eb26-42b3-8962-8b2e1fe7ef27" providerId="ADAL" clId="{C0707E13-9084-4F27-9584-437A27E2DC42}" dt="2022-05-24T10:23:36.214" v="11361" actId="478"/>
          <ac:grpSpMkLst>
            <pc:docMk/>
            <pc:sldMk cId="1710974908" sldId="395"/>
            <ac:grpSpMk id="75" creationId="{EF044BB2-B31A-4DC5-8E50-6E8A4E033BE2}"/>
          </ac:grpSpMkLst>
        </pc:grpChg>
        <pc:grpChg chg="add del mod">
          <ac:chgData name="Polona Le Quesne Stabej" userId="9a3da78b-eb26-42b3-8962-8b2e1fe7ef27" providerId="ADAL" clId="{C0707E13-9084-4F27-9584-437A27E2DC42}" dt="2022-05-23T23:05:29.195" v="9775" actId="165"/>
          <ac:grpSpMkLst>
            <pc:docMk/>
            <pc:sldMk cId="1710974908" sldId="395"/>
            <ac:grpSpMk id="109" creationId="{4C072926-F4D1-40D0-80E2-7C49A3905599}"/>
          </ac:grpSpMkLst>
        </pc:grpChg>
        <pc:grpChg chg="del">
          <ac:chgData name="Polona Le Quesne Stabej" userId="9a3da78b-eb26-42b3-8962-8b2e1fe7ef27" providerId="ADAL" clId="{C0707E13-9084-4F27-9584-437A27E2DC42}" dt="2022-05-23T22:24:44.308" v="9448" actId="478"/>
          <ac:grpSpMkLst>
            <pc:docMk/>
            <pc:sldMk cId="1710974908" sldId="395"/>
            <ac:grpSpMk id="201" creationId="{BC155A6B-F77A-4BF9-BC21-D40EFB65D69D}"/>
          </ac:grpSpMkLst>
        </pc:grpChg>
        <pc:grpChg chg="del">
          <ac:chgData name="Polona Le Quesne Stabej" userId="9a3da78b-eb26-42b3-8962-8b2e1fe7ef27" providerId="ADAL" clId="{C0707E13-9084-4F27-9584-437A27E2DC42}" dt="2022-05-23T22:24:45.759" v="9449" actId="478"/>
          <ac:grpSpMkLst>
            <pc:docMk/>
            <pc:sldMk cId="1710974908" sldId="395"/>
            <ac:grpSpMk id="202" creationId="{816EE373-2628-4ADC-AA5F-D9276DFCD168}"/>
          </ac:grpSpMkLst>
        </pc:grpChg>
        <pc:grpChg chg="del">
          <ac:chgData name="Polona Le Quesne Stabej" userId="9a3da78b-eb26-42b3-8962-8b2e1fe7ef27" providerId="ADAL" clId="{C0707E13-9084-4F27-9584-437A27E2DC42}" dt="2022-05-23T22:24:42.867" v="9447" actId="478"/>
          <ac:grpSpMkLst>
            <pc:docMk/>
            <pc:sldMk cId="1710974908" sldId="395"/>
            <ac:grpSpMk id="203" creationId="{6E4FAC03-D8E2-4200-AB29-E9036C6503E4}"/>
          </ac:grpSpMkLst>
        </pc:grpChg>
        <pc:picChg chg="add mod topLvl">
          <ac:chgData name="Polona Le Quesne Stabej" userId="9a3da78b-eb26-42b3-8962-8b2e1fe7ef27" providerId="ADAL" clId="{C0707E13-9084-4F27-9584-437A27E2DC42}" dt="2022-05-24T10:13:36.039" v="11346" actId="165"/>
          <ac:picMkLst>
            <pc:docMk/>
            <pc:sldMk cId="1710974908" sldId="395"/>
            <ac:picMk id="4" creationId="{AF4FDE29-532D-48AA-A6EB-857EB38346DB}"/>
          </ac:picMkLst>
        </pc:picChg>
        <pc:picChg chg="add mod">
          <ac:chgData name="Polona Le Quesne Stabej" userId="9a3da78b-eb26-42b3-8962-8b2e1fe7ef27" providerId="ADAL" clId="{C0707E13-9084-4F27-9584-437A27E2DC42}" dt="2022-05-24T10:30:51.229" v="11489" actId="14100"/>
          <ac:picMkLst>
            <pc:docMk/>
            <pc:sldMk cId="1710974908" sldId="395"/>
            <ac:picMk id="10" creationId="{F875E3BE-3141-4AC6-871B-92048FA4B44E}"/>
          </ac:picMkLst>
        </pc:picChg>
        <pc:picChg chg="add mod topLvl">
          <ac:chgData name="Polona Le Quesne Stabej" userId="9a3da78b-eb26-42b3-8962-8b2e1fe7ef27" providerId="ADAL" clId="{C0707E13-9084-4F27-9584-437A27E2DC42}" dt="2022-05-23T22:41:18.802" v="9701" actId="164"/>
          <ac:picMkLst>
            <pc:docMk/>
            <pc:sldMk cId="1710974908" sldId="395"/>
            <ac:picMk id="36" creationId="{B723098A-F21B-4669-8926-1B8E1A832B73}"/>
          </ac:picMkLst>
        </pc:picChg>
        <pc:picChg chg="add mod">
          <ac:chgData name="Polona Le Quesne Stabej" userId="9a3da78b-eb26-42b3-8962-8b2e1fe7ef27" providerId="ADAL" clId="{C0707E13-9084-4F27-9584-437A27E2DC42}" dt="2022-05-24T10:30:41.148" v="11487" actId="1076"/>
          <ac:picMkLst>
            <pc:docMk/>
            <pc:sldMk cId="1710974908" sldId="395"/>
            <ac:picMk id="39" creationId="{AD2A073E-C7C0-4436-9A90-869543ECA771}"/>
          </ac:picMkLst>
        </pc:picChg>
        <pc:picChg chg="add mod">
          <ac:chgData name="Polona Le Quesne Stabej" userId="9a3da78b-eb26-42b3-8962-8b2e1fe7ef27" providerId="ADAL" clId="{C0707E13-9084-4F27-9584-437A27E2DC42}" dt="2022-05-23T23:10:23.577" v="9866" actId="20577"/>
          <ac:picMkLst>
            <pc:docMk/>
            <pc:sldMk cId="1710974908" sldId="395"/>
            <ac:picMk id="45" creationId="{6AB417FD-BD5D-4EF8-A29A-219DAD90A0E1}"/>
          </ac:picMkLst>
        </pc:picChg>
        <pc:picChg chg="mod">
          <ac:chgData name="Polona Le Quesne Stabej" userId="9a3da78b-eb26-42b3-8962-8b2e1fe7ef27" providerId="ADAL" clId="{C0707E13-9084-4F27-9584-437A27E2DC42}" dt="2022-05-24T10:28:36.816" v="11450"/>
          <ac:picMkLst>
            <pc:docMk/>
            <pc:sldMk cId="1710974908" sldId="395"/>
            <ac:picMk id="56" creationId="{3FAE959F-593A-4B15-8D4D-311F06E3274E}"/>
          </ac:picMkLst>
        </pc:picChg>
        <pc:picChg chg="add del mod">
          <ac:chgData name="Polona Le Quesne Stabej" userId="9a3da78b-eb26-42b3-8962-8b2e1fe7ef27" providerId="ADAL" clId="{C0707E13-9084-4F27-9584-437A27E2DC42}" dt="2022-05-23T22:34:24.141" v="9528" actId="478"/>
          <ac:picMkLst>
            <pc:docMk/>
            <pc:sldMk cId="1710974908" sldId="395"/>
            <ac:picMk id="87" creationId="{70DE6209-B3C5-4344-8D1B-25CF73106252}"/>
          </ac:picMkLst>
        </pc:picChg>
        <pc:picChg chg="add del mod">
          <ac:chgData name="Polona Le Quesne Stabej" userId="9a3da78b-eb26-42b3-8962-8b2e1fe7ef27" providerId="ADAL" clId="{C0707E13-9084-4F27-9584-437A27E2DC42}" dt="2022-05-23T22:39:22.687" v="9665" actId="478"/>
          <ac:picMkLst>
            <pc:docMk/>
            <pc:sldMk cId="1710974908" sldId="395"/>
            <ac:picMk id="99" creationId="{A7E2AA5C-4602-4424-8C97-6CAB8CE77FC9}"/>
          </ac:picMkLst>
        </pc:picChg>
        <pc:picChg chg="add mod">
          <ac:chgData name="Polona Le Quesne Stabej" userId="9a3da78b-eb26-42b3-8962-8b2e1fe7ef27" providerId="ADAL" clId="{C0707E13-9084-4F27-9584-437A27E2DC42}" dt="2022-05-23T23:09:44.228" v="9859" actId="164"/>
          <ac:picMkLst>
            <pc:docMk/>
            <pc:sldMk cId="1710974908" sldId="395"/>
            <ac:picMk id="106" creationId="{8DA64A0C-155A-4B5D-B5C8-457865412CC2}"/>
          </ac:picMkLst>
        </pc:picChg>
        <pc:picChg chg="add mod">
          <ac:chgData name="Polona Le Quesne Stabej" userId="9a3da78b-eb26-42b3-8962-8b2e1fe7ef27" providerId="ADAL" clId="{C0707E13-9084-4F27-9584-437A27E2DC42}" dt="2022-05-23T23:09:56.208" v="9861" actId="164"/>
          <ac:picMkLst>
            <pc:docMk/>
            <pc:sldMk cId="1710974908" sldId="395"/>
            <ac:picMk id="107" creationId="{7117B2FB-052B-4B5B-B5D1-88ACFB397336}"/>
          </ac:picMkLst>
        </pc:picChg>
        <pc:picChg chg="add mod">
          <ac:chgData name="Polona Le Quesne Stabej" userId="9a3da78b-eb26-42b3-8962-8b2e1fe7ef27" providerId="ADAL" clId="{C0707E13-9084-4F27-9584-437A27E2DC42}" dt="2022-05-23T23:09:56.208" v="9861" actId="164"/>
          <ac:picMkLst>
            <pc:docMk/>
            <pc:sldMk cId="1710974908" sldId="395"/>
            <ac:picMk id="108" creationId="{61DFF1A8-4F7E-489F-9315-0713789F0D13}"/>
          </ac:picMkLst>
        </pc:picChg>
        <pc:picChg chg="del mod topLvl">
          <ac:chgData name="Polona Le Quesne Stabej" userId="9a3da78b-eb26-42b3-8962-8b2e1fe7ef27" providerId="ADAL" clId="{C0707E13-9084-4F27-9584-437A27E2DC42}" dt="2022-05-23T23:05:31.455" v="9776" actId="478"/>
          <ac:picMkLst>
            <pc:docMk/>
            <pc:sldMk cId="1710974908" sldId="395"/>
            <ac:picMk id="111" creationId="{4108DFEF-F0B8-46DB-B70B-EF01C5096EE0}"/>
          </ac:picMkLst>
        </pc:picChg>
        <pc:picChg chg="add del mod">
          <ac:chgData name="Polona Le Quesne Stabej" userId="9a3da78b-eb26-42b3-8962-8b2e1fe7ef27" providerId="ADAL" clId="{C0707E13-9084-4F27-9584-437A27E2DC42}" dt="2022-05-23T23:36:31.376" v="10365" actId="478"/>
          <ac:picMkLst>
            <pc:docMk/>
            <pc:sldMk cId="1710974908" sldId="395"/>
            <ac:picMk id="124" creationId="{BEF82379-E12D-49AB-BBB2-947A812C7A9C}"/>
          </ac:picMkLst>
        </pc:picChg>
      </pc:sldChg>
      <pc:sldChg chg="addSp delSp modSp new del mod">
        <pc:chgData name="Polona Le Quesne Stabej" userId="9a3da78b-eb26-42b3-8962-8b2e1fe7ef27" providerId="ADAL" clId="{C0707E13-9084-4F27-9584-437A27E2DC42}" dt="2022-05-24T00:12:59.099" v="10836" actId="47"/>
        <pc:sldMkLst>
          <pc:docMk/>
          <pc:sldMk cId="3743277234" sldId="396"/>
        </pc:sldMkLst>
        <pc:spChg chg="add del mod">
          <ac:chgData name="Polona Le Quesne Stabej" userId="9a3da78b-eb26-42b3-8962-8b2e1fe7ef27" providerId="ADAL" clId="{C0707E13-9084-4F27-9584-437A27E2DC42}" dt="2022-05-23T23:47:54.585" v="10512" actId="21"/>
          <ac:spMkLst>
            <pc:docMk/>
            <pc:sldMk cId="3743277234" sldId="396"/>
            <ac:spMk id="8" creationId="{D93FFB14-1CF9-4192-944C-1334EC60A7F7}"/>
          </ac:spMkLst>
        </pc:spChg>
        <pc:spChg chg="add del mod">
          <ac:chgData name="Polona Le Quesne Stabej" userId="9a3da78b-eb26-42b3-8962-8b2e1fe7ef27" providerId="ADAL" clId="{C0707E13-9084-4F27-9584-437A27E2DC42}" dt="2022-05-23T23:47:16.726" v="10498" actId="478"/>
          <ac:spMkLst>
            <pc:docMk/>
            <pc:sldMk cId="3743277234" sldId="396"/>
            <ac:spMk id="10" creationId="{CF1B65BE-0ED1-42CF-AB63-F9D24A10E3A0}"/>
          </ac:spMkLst>
        </pc:spChg>
        <pc:picChg chg="add del">
          <ac:chgData name="Polona Le Quesne Stabej" userId="9a3da78b-eb26-42b3-8962-8b2e1fe7ef27" providerId="ADAL" clId="{C0707E13-9084-4F27-9584-437A27E2DC42}" dt="2022-05-23T23:39:41.955" v="10435" actId="22"/>
          <ac:picMkLst>
            <pc:docMk/>
            <pc:sldMk cId="3743277234" sldId="396"/>
            <ac:picMk id="3" creationId="{CA6ECD44-A21F-4324-9447-35D873483DDE}"/>
          </ac:picMkLst>
        </pc:picChg>
        <pc:picChg chg="add del mod">
          <ac:chgData name="Polona Le Quesne Stabej" userId="9a3da78b-eb26-42b3-8962-8b2e1fe7ef27" providerId="ADAL" clId="{C0707E13-9084-4F27-9584-437A27E2DC42}" dt="2022-05-23T23:47:18.933" v="10500" actId="478"/>
          <ac:picMkLst>
            <pc:docMk/>
            <pc:sldMk cId="3743277234" sldId="396"/>
            <ac:picMk id="4" creationId="{215A5E88-BE35-45C6-85D9-C5E3B7CEF307}"/>
          </ac:picMkLst>
        </pc:picChg>
        <pc:picChg chg="add del mod">
          <ac:chgData name="Polona Le Quesne Stabej" userId="9a3da78b-eb26-42b3-8962-8b2e1fe7ef27" providerId="ADAL" clId="{C0707E13-9084-4F27-9584-437A27E2DC42}" dt="2022-05-23T23:47:19.999" v="10501" actId="478"/>
          <ac:picMkLst>
            <pc:docMk/>
            <pc:sldMk cId="3743277234" sldId="396"/>
            <ac:picMk id="5" creationId="{06890271-87E9-4627-9FBF-0302E0EBD1C9}"/>
          </ac:picMkLst>
        </pc:picChg>
        <pc:picChg chg="add del mod">
          <ac:chgData name="Polona Le Quesne Stabej" userId="9a3da78b-eb26-42b3-8962-8b2e1fe7ef27" providerId="ADAL" clId="{C0707E13-9084-4F27-9584-437A27E2DC42}" dt="2022-05-23T23:40:00.093" v="10438"/>
          <ac:picMkLst>
            <pc:docMk/>
            <pc:sldMk cId="3743277234" sldId="396"/>
            <ac:picMk id="6" creationId="{AF2BF37E-2B23-415D-9F07-B214EADAA8CF}"/>
          </ac:picMkLst>
        </pc:picChg>
        <pc:picChg chg="add del mod">
          <ac:chgData name="Polona Le Quesne Stabej" userId="9a3da78b-eb26-42b3-8962-8b2e1fe7ef27" providerId="ADAL" clId="{C0707E13-9084-4F27-9584-437A27E2DC42}" dt="2022-05-23T23:40:00.093" v="10438"/>
          <ac:picMkLst>
            <pc:docMk/>
            <pc:sldMk cId="3743277234" sldId="396"/>
            <ac:picMk id="7" creationId="{945729FD-C925-4304-829D-515DFB0E2B13}"/>
          </ac:picMkLst>
        </pc:picChg>
        <pc:picChg chg="add del mod">
          <ac:chgData name="Polona Le Quesne Stabej" userId="9a3da78b-eb26-42b3-8962-8b2e1fe7ef27" providerId="ADAL" clId="{C0707E13-9084-4F27-9584-437A27E2DC42}" dt="2022-05-23T23:47:17.885" v="10499" actId="478"/>
          <ac:picMkLst>
            <pc:docMk/>
            <pc:sldMk cId="3743277234" sldId="396"/>
            <ac:picMk id="9" creationId="{333073C1-9361-46E6-8756-65000061E0F7}"/>
          </ac:picMkLst>
        </pc:picChg>
        <pc:picChg chg="add del mod">
          <ac:chgData name="Polona Le Quesne Stabej" userId="9a3da78b-eb26-42b3-8962-8b2e1fe7ef27" providerId="ADAL" clId="{C0707E13-9084-4F27-9584-437A27E2DC42}" dt="2022-05-23T23:47:22.185" v="10502" actId="478"/>
          <ac:picMkLst>
            <pc:docMk/>
            <pc:sldMk cId="3743277234" sldId="396"/>
            <ac:picMk id="12" creationId="{565A5AA8-39DF-4DE0-AF78-670BCA7E1E8A}"/>
          </ac:picMkLst>
        </pc:picChg>
      </pc:sldChg>
      <pc:sldChg chg="addSp delSp modSp add mod delAnim modAnim modNotesTx">
        <pc:chgData name="Polona Le Quesne Stabej" userId="9a3da78b-eb26-42b3-8962-8b2e1fe7ef27" providerId="ADAL" clId="{C0707E13-9084-4F27-9584-437A27E2DC42}" dt="2022-05-24T11:17:42.946" v="11573" actId="1076"/>
        <pc:sldMkLst>
          <pc:docMk/>
          <pc:sldMk cId="4154822269" sldId="397"/>
        </pc:sldMkLst>
        <pc:spChg chg="add mod">
          <ac:chgData name="Polona Le Quesne Stabej" userId="9a3da78b-eb26-42b3-8962-8b2e1fe7ef27" providerId="ADAL" clId="{C0707E13-9084-4F27-9584-437A27E2DC42}" dt="2022-05-23T23:50:41.604" v="10561" actId="164"/>
          <ac:spMkLst>
            <pc:docMk/>
            <pc:sldMk cId="4154822269" sldId="397"/>
            <ac:spMk id="2" creationId="{94CE69EA-7004-4C87-8474-9396719F15E1}"/>
          </ac:spMkLst>
        </pc:spChg>
        <pc:spChg chg="add mod">
          <ac:chgData name="Polona Le Quesne Stabej" userId="9a3da78b-eb26-42b3-8962-8b2e1fe7ef27" providerId="ADAL" clId="{C0707E13-9084-4F27-9584-437A27E2DC42}" dt="2022-05-24T11:17:29.531" v="11569" actId="208"/>
          <ac:spMkLst>
            <pc:docMk/>
            <pc:sldMk cId="4154822269" sldId="397"/>
            <ac:spMk id="4" creationId="{A7C18EAD-03EB-496C-8B21-10511BA5877F}"/>
          </ac:spMkLst>
        </pc:spChg>
        <pc:spChg chg="mod">
          <ac:chgData name="Polona Le Quesne Stabej" userId="9a3da78b-eb26-42b3-8962-8b2e1fe7ef27" providerId="ADAL" clId="{C0707E13-9084-4F27-9584-437A27E2DC42}" dt="2022-05-24T00:14:17.628" v="10851" actId="1076"/>
          <ac:spMkLst>
            <pc:docMk/>
            <pc:sldMk cId="4154822269" sldId="397"/>
            <ac:spMk id="16" creationId="{6A75085C-247D-4457-928F-57EBDB1B052C}"/>
          </ac:spMkLst>
        </pc:spChg>
        <pc:spChg chg="add mod">
          <ac:chgData name="Polona Le Quesne Stabej" userId="9a3da78b-eb26-42b3-8962-8b2e1fe7ef27" providerId="ADAL" clId="{C0707E13-9084-4F27-9584-437A27E2DC42}" dt="2022-05-24T00:14:07.680" v="10847" actId="164"/>
          <ac:spMkLst>
            <pc:docMk/>
            <pc:sldMk cId="4154822269" sldId="397"/>
            <ac:spMk id="25" creationId="{7B37FDB5-857A-45CD-A515-00E2BB96F452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26" creationId="{9489FA68-F60D-4BF1-AC07-4F19E7996BF3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27" creationId="{DFBC2A4F-5F62-4D44-8614-FD8ADCD6DDE0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28" creationId="{485538AB-BE84-4EE2-8FA5-E2FFCA0642AD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29" creationId="{7FB0EE29-F39D-4929-A5C7-AF889E5D0DC3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30" creationId="{D02E066D-4640-4122-8F11-324271CE426A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31" creationId="{62835417-A8FC-443A-864C-750821CC7EF0}"/>
          </ac:spMkLst>
        </pc:spChg>
        <pc:spChg chg="mod">
          <ac:chgData name="Polona Le Quesne Stabej" userId="9a3da78b-eb26-42b3-8962-8b2e1fe7ef27" providerId="ADAL" clId="{C0707E13-9084-4F27-9584-437A27E2DC42}" dt="2022-05-24T11:16:43.276" v="11564"/>
          <ac:spMkLst>
            <pc:docMk/>
            <pc:sldMk cId="4154822269" sldId="397"/>
            <ac:spMk id="32" creationId="{C30C85C3-9621-4827-B440-D28FF35BFC72}"/>
          </ac:spMkLst>
        </pc:spChg>
        <pc:spChg chg="mod">
          <ac:chgData name="Polona Le Quesne Stabej" userId="9a3da78b-eb26-42b3-8962-8b2e1fe7ef27" providerId="ADAL" clId="{C0707E13-9084-4F27-9584-437A27E2DC42}" dt="2022-05-24T11:16:43.276" v="11564"/>
          <ac:spMkLst>
            <pc:docMk/>
            <pc:sldMk cId="4154822269" sldId="397"/>
            <ac:spMk id="34" creationId="{650965AC-D9A1-4C25-9879-0669D4C4E645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35" creationId="{DBEEB700-8C20-494E-A21F-BCC42D800B08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36" creationId="{42DDA1B4-819F-49E6-8DE2-F2EB04F6EFDF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37" creationId="{787592F4-4802-4D78-B0ED-604573F620DE}"/>
          </ac:spMkLst>
        </pc:spChg>
        <pc:spChg chg="mod">
          <ac:chgData name="Polona Le Quesne Stabej" userId="9a3da78b-eb26-42b3-8962-8b2e1fe7ef27" providerId="ADAL" clId="{C0707E13-9084-4F27-9584-437A27E2DC42}" dt="2022-05-24T11:16:43.276" v="11564"/>
          <ac:spMkLst>
            <pc:docMk/>
            <pc:sldMk cId="4154822269" sldId="397"/>
            <ac:spMk id="37" creationId="{E1EB6609-6CC8-40BD-986D-25B86EDD537F}"/>
          </ac:spMkLst>
        </pc:spChg>
        <pc:spChg chg="mod">
          <ac:chgData name="Polona Le Quesne Stabej" userId="9a3da78b-eb26-42b3-8962-8b2e1fe7ef27" providerId="ADAL" clId="{C0707E13-9084-4F27-9584-437A27E2DC42}" dt="2022-05-24T11:16:43.276" v="11564"/>
          <ac:spMkLst>
            <pc:docMk/>
            <pc:sldMk cId="4154822269" sldId="397"/>
            <ac:spMk id="38" creationId="{D4DFE5FC-AE37-4599-8F44-FEFFBD369729}"/>
          </ac:spMkLst>
        </pc:spChg>
        <pc:spChg chg="add del mod">
          <ac:chgData name="Polona Le Quesne Stabej" userId="9a3da78b-eb26-42b3-8962-8b2e1fe7ef27" providerId="ADAL" clId="{C0707E13-9084-4F27-9584-437A27E2DC42}" dt="2022-05-24T00:07:34.461" v="10802"/>
          <ac:spMkLst>
            <pc:docMk/>
            <pc:sldMk cId="4154822269" sldId="397"/>
            <ac:spMk id="38" creationId="{F0E9E7D9-1BCE-47F8-9215-A5930F355C41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40" creationId="{D031A816-695B-4980-8FB9-E34000E6BBD3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41" creationId="{799FD2F9-BAF0-402D-8C1F-F658B2F1C685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43" creationId="{4813118F-67C3-4C6B-B8D5-9B43E7F39E4D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44" creationId="{39D48A4A-0F40-48FD-B420-151F82B3EB83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45" creationId="{75720107-7D96-4A2B-B013-66DC485BEB73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46" creationId="{38BF3E4E-95A6-4610-BF4E-0279D2A98449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50" creationId="{DCFD07C2-815A-473F-97C5-962FBC9CEAFD}"/>
          </ac:spMkLst>
        </pc:spChg>
        <pc:spChg chg="mod">
          <ac:chgData name="Polona Le Quesne Stabej" userId="9a3da78b-eb26-42b3-8962-8b2e1fe7ef27" providerId="ADAL" clId="{C0707E13-9084-4F27-9584-437A27E2DC42}" dt="2022-05-24T01:57:30.095" v="11116" actId="1076"/>
          <ac:spMkLst>
            <pc:docMk/>
            <pc:sldMk cId="4154822269" sldId="397"/>
            <ac:spMk id="51" creationId="{7E05200F-365D-4294-AFDA-567EFAA899A1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52" creationId="{99D80601-ACFE-4806-90F1-B43D8B16EF0D}"/>
          </ac:spMkLst>
        </pc:spChg>
        <pc:spChg chg="mod">
          <ac:chgData name="Polona Le Quesne Stabej" userId="9a3da78b-eb26-42b3-8962-8b2e1fe7ef27" providerId="ADAL" clId="{C0707E13-9084-4F27-9584-437A27E2DC42}" dt="2022-05-24T00:08:17.490" v="10820" actId="1076"/>
          <ac:spMkLst>
            <pc:docMk/>
            <pc:sldMk cId="4154822269" sldId="397"/>
            <ac:spMk id="53" creationId="{1967C96B-68FB-4E9A-A154-8FE50D4121CE}"/>
          </ac:spMkLst>
        </pc:spChg>
        <pc:spChg chg="mod">
          <ac:chgData name="Polona Le Quesne Stabej" userId="9a3da78b-eb26-42b3-8962-8b2e1fe7ef27" providerId="ADAL" clId="{C0707E13-9084-4F27-9584-437A27E2DC42}" dt="2022-05-24T00:07:48.844" v="10805"/>
          <ac:spMkLst>
            <pc:docMk/>
            <pc:sldMk cId="4154822269" sldId="397"/>
            <ac:spMk id="55" creationId="{CEE95B55-3954-4E9F-A5C1-ED3B9D5A52D1}"/>
          </ac:spMkLst>
        </pc:spChg>
        <pc:spChg chg="mod">
          <ac:chgData name="Polona Le Quesne Stabej" userId="9a3da78b-eb26-42b3-8962-8b2e1fe7ef27" providerId="ADAL" clId="{C0707E13-9084-4F27-9584-437A27E2DC42}" dt="2022-05-24T11:16:43.276" v="11564"/>
          <ac:spMkLst>
            <pc:docMk/>
            <pc:sldMk cId="4154822269" sldId="397"/>
            <ac:spMk id="56" creationId="{0F2F5FE4-EF7F-4985-A5FE-D9DB630A60A1}"/>
          </ac:spMkLst>
        </pc:spChg>
        <pc:spChg chg="add del mod">
          <ac:chgData name="Polona Le Quesne Stabej" userId="9a3da78b-eb26-42b3-8962-8b2e1fe7ef27" providerId="ADAL" clId="{C0707E13-9084-4F27-9584-437A27E2DC42}" dt="2022-05-24T00:14:09.954" v="10850"/>
          <ac:spMkLst>
            <pc:docMk/>
            <pc:sldMk cId="4154822269" sldId="397"/>
            <ac:spMk id="56" creationId="{1D59492A-FE40-410F-A899-6AD5EFBAA60A}"/>
          </ac:spMkLst>
        </pc:spChg>
        <pc:spChg chg="add mod">
          <ac:chgData name="Polona Le Quesne Stabej" userId="9a3da78b-eb26-42b3-8962-8b2e1fe7ef27" providerId="ADAL" clId="{C0707E13-9084-4F27-9584-437A27E2DC42}" dt="2022-05-24T00:15:56.653" v="10853" actId="1076"/>
          <ac:spMkLst>
            <pc:docMk/>
            <pc:sldMk cId="4154822269" sldId="397"/>
            <ac:spMk id="57" creationId="{BB61DD47-A426-4613-97F0-07F21D15563A}"/>
          </ac:spMkLst>
        </pc:spChg>
        <pc:spChg chg="mod">
          <ac:chgData name="Polona Le Quesne Stabej" userId="9a3da78b-eb26-42b3-8962-8b2e1fe7ef27" providerId="ADAL" clId="{C0707E13-9084-4F27-9584-437A27E2DC42}" dt="2022-05-24T11:16:43.276" v="11564"/>
          <ac:spMkLst>
            <pc:docMk/>
            <pc:sldMk cId="4154822269" sldId="397"/>
            <ac:spMk id="58" creationId="{6D11E3B1-677A-4F5E-909C-7D84E8AA3730}"/>
          </ac:spMkLst>
        </pc:spChg>
        <pc:spChg chg="add mod">
          <ac:chgData name="Polona Le Quesne Stabej" userId="9a3da78b-eb26-42b3-8962-8b2e1fe7ef27" providerId="ADAL" clId="{C0707E13-9084-4F27-9584-437A27E2DC42}" dt="2022-05-24T11:17:42.946" v="11573" actId="1076"/>
          <ac:spMkLst>
            <pc:docMk/>
            <pc:sldMk cId="4154822269" sldId="397"/>
            <ac:spMk id="59" creationId="{5F3B1586-86BD-4292-844B-EEBBAAA789F7}"/>
          </ac:spMkLst>
        </pc:spChg>
        <pc:grpChg chg="add del mod">
          <ac:chgData name="Polona Le Quesne Stabej" userId="9a3da78b-eb26-42b3-8962-8b2e1fe7ef27" providerId="ADAL" clId="{C0707E13-9084-4F27-9584-437A27E2DC42}" dt="2022-05-24T11:16:32.671" v="11563" actId="478"/>
          <ac:grpSpMkLst>
            <pc:docMk/>
            <pc:sldMk cId="4154822269" sldId="397"/>
            <ac:grpSpMk id="7" creationId="{CE9CB4C5-69DE-42B9-A7F0-160500E62BFC}"/>
          </ac:grpSpMkLst>
        </pc:grpChg>
        <pc:grpChg chg="add mod">
          <ac:chgData name="Polona Le Quesne Stabej" userId="9a3da78b-eb26-42b3-8962-8b2e1fe7ef27" providerId="ADAL" clId="{C0707E13-9084-4F27-9584-437A27E2DC42}" dt="2022-05-24T00:14:07.680" v="10847" actId="164"/>
          <ac:grpSpMkLst>
            <pc:docMk/>
            <pc:sldMk cId="4154822269" sldId="397"/>
            <ac:grpSpMk id="9" creationId="{FD1B7D98-0333-4992-8847-62735207B68F}"/>
          </ac:grpSpMkLst>
        </pc:grpChg>
        <pc:grpChg chg="del">
          <ac:chgData name="Polona Le Quesne Stabej" userId="9a3da78b-eb26-42b3-8962-8b2e1fe7ef27" providerId="ADAL" clId="{C0707E13-9084-4F27-9584-437A27E2DC42}" dt="2022-05-23T23:47:36.752" v="10506" actId="478"/>
          <ac:grpSpMkLst>
            <pc:docMk/>
            <pc:sldMk cId="4154822269" sldId="397"/>
            <ac:grpSpMk id="20" creationId="{42626BC8-8C0F-494C-8C12-B6F093B68A3B}"/>
          </ac:grpSpMkLst>
        </pc:grpChg>
        <pc:grpChg chg="del">
          <ac:chgData name="Polona Le Quesne Stabej" userId="9a3da78b-eb26-42b3-8962-8b2e1fe7ef27" providerId="ADAL" clId="{C0707E13-9084-4F27-9584-437A27E2DC42}" dt="2022-05-23T23:47:35.548" v="10505" actId="478"/>
          <ac:grpSpMkLst>
            <pc:docMk/>
            <pc:sldMk cId="4154822269" sldId="397"/>
            <ac:grpSpMk id="24" creationId="{889DB509-2621-4414-8BD6-618CF1DFC49F}"/>
          </ac:grpSpMkLst>
        </pc:grpChg>
        <pc:grpChg chg="add mod">
          <ac:chgData name="Polona Le Quesne Stabej" userId="9a3da78b-eb26-42b3-8962-8b2e1fe7ef27" providerId="ADAL" clId="{C0707E13-9084-4F27-9584-437A27E2DC42}" dt="2022-05-24T11:16:50.571" v="11565" actId="1076"/>
          <ac:grpSpMkLst>
            <pc:docMk/>
            <pc:sldMk cId="4154822269" sldId="397"/>
            <ac:grpSpMk id="30" creationId="{5B6C68FF-048C-488D-83A4-580EE111F59E}"/>
          </ac:grpSpMkLst>
        </pc:grpChg>
        <pc:grpChg chg="mod">
          <ac:chgData name="Polona Le Quesne Stabej" userId="9a3da78b-eb26-42b3-8962-8b2e1fe7ef27" providerId="ADAL" clId="{C0707E13-9084-4F27-9584-437A27E2DC42}" dt="2022-05-24T11:16:43.276" v="11564"/>
          <ac:grpSpMkLst>
            <pc:docMk/>
            <pc:sldMk cId="4154822269" sldId="397"/>
            <ac:grpSpMk id="31" creationId="{922457E9-C0B9-4D7D-9438-B54D3FA44CEC}"/>
          </ac:grpSpMkLst>
        </pc:grpChg>
        <pc:grpChg chg="add mod">
          <ac:chgData name="Polona Le Quesne Stabej" userId="9a3da78b-eb26-42b3-8962-8b2e1fe7ef27" providerId="ADAL" clId="{C0707E13-9084-4F27-9584-437A27E2DC42}" dt="2022-05-24T01:57:26.211" v="11115" actId="1076"/>
          <ac:grpSpMkLst>
            <pc:docMk/>
            <pc:sldMk cId="4154822269" sldId="397"/>
            <ac:grpSpMk id="39" creationId="{DD1684FD-9E08-4304-9EFC-D4086E16C0DC}"/>
          </ac:grpSpMkLst>
        </pc:grpChg>
        <pc:grpChg chg="mod">
          <ac:chgData name="Polona Le Quesne Stabej" userId="9a3da78b-eb26-42b3-8962-8b2e1fe7ef27" providerId="ADAL" clId="{C0707E13-9084-4F27-9584-437A27E2DC42}" dt="2022-05-24T00:07:48.844" v="10805"/>
          <ac:grpSpMkLst>
            <pc:docMk/>
            <pc:sldMk cId="4154822269" sldId="397"/>
            <ac:grpSpMk id="42" creationId="{29E20FA6-B04D-4389-B3DC-98659DF471B2}"/>
          </ac:grpSpMkLst>
        </pc:grpChg>
        <pc:picChg chg="add del mod">
          <ac:chgData name="Polona Le Quesne Stabej" userId="9a3da78b-eb26-42b3-8962-8b2e1fe7ef27" providerId="ADAL" clId="{C0707E13-9084-4F27-9584-437A27E2DC42}" dt="2022-05-24T11:16:30.963" v="11562" actId="478"/>
          <ac:picMkLst>
            <pc:docMk/>
            <pc:sldMk cId="4154822269" sldId="397"/>
            <ac:picMk id="5" creationId="{75CF20ED-6F33-437C-A2F8-3EBD9D1226C8}"/>
          </ac:picMkLst>
        </pc:picChg>
        <pc:picChg chg="del mod">
          <ac:chgData name="Polona Le Quesne Stabej" userId="9a3da78b-eb26-42b3-8962-8b2e1fe7ef27" providerId="ADAL" clId="{C0707E13-9084-4F27-9584-437A27E2DC42}" dt="2022-05-23T23:47:38.781" v="10508" actId="478"/>
          <ac:picMkLst>
            <pc:docMk/>
            <pc:sldMk cId="4154822269" sldId="397"/>
            <ac:picMk id="6" creationId="{81CBFED6-9B61-4989-A7A9-02CA903ADD23}"/>
          </ac:picMkLst>
        </pc:picChg>
        <pc:picChg chg="del">
          <ac:chgData name="Polona Le Quesne Stabej" userId="9a3da78b-eb26-42b3-8962-8b2e1fe7ef27" providerId="ADAL" clId="{C0707E13-9084-4F27-9584-437A27E2DC42}" dt="2022-05-23T23:47:34.207" v="10504" actId="478"/>
          <ac:picMkLst>
            <pc:docMk/>
            <pc:sldMk cId="4154822269" sldId="397"/>
            <ac:picMk id="8" creationId="{B9D0B2DF-BFF8-4B4E-8CD9-B29C6D398A9D}"/>
          </ac:picMkLst>
        </pc:picChg>
        <pc:picChg chg="mod">
          <ac:chgData name="Polona Le Quesne Stabej" userId="9a3da78b-eb26-42b3-8962-8b2e1fe7ef27" providerId="ADAL" clId="{C0707E13-9084-4F27-9584-437A27E2DC42}" dt="2022-05-23T23:48:33.516" v="10523" actId="1076"/>
          <ac:picMkLst>
            <pc:docMk/>
            <pc:sldMk cId="4154822269" sldId="397"/>
            <ac:picMk id="10" creationId="{A1428DB4-0229-437D-9E39-BAA7EC90867C}"/>
          </ac:picMkLst>
        </pc:picChg>
        <pc:picChg chg="mod">
          <ac:chgData name="Polona Le Quesne Stabej" userId="9a3da78b-eb26-42b3-8962-8b2e1fe7ef27" providerId="ADAL" clId="{C0707E13-9084-4F27-9584-437A27E2DC42}" dt="2022-05-23T23:48:38.461" v="10525" actId="1076"/>
          <ac:picMkLst>
            <pc:docMk/>
            <pc:sldMk cId="4154822269" sldId="397"/>
            <ac:picMk id="13" creationId="{57B3AA2B-5006-4AF7-BEEE-20F4D1A12B83}"/>
          </ac:picMkLst>
        </pc:picChg>
        <pc:picChg chg="mod">
          <ac:chgData name="Polona Le Quesne Stabej" userId="9a3da78b-eb26-42b3-8962-8b2e1fe7ef27" providerId="ADAL" clId="{C0707E13-9084-4F27-9584-437A27E2DC42}" dt="2022-05-23T23:50:41.604" v="10561" actId="164"/>
          <ac:picMkLst>
            <pc:docMk/>
            <pc:sldMk cId="4154822269" sldId="397"/>
            <ac:picMk id="17" creationId="{8CA74AEA-6981-4013-86AF-C460371A2DA0}"/>
          </ac:picMkLst>
        </pc:picChg>
        <pc:picChg chg="del">
          <ac:chgData name="Polona Le Quesne Stabej" userId="9a3da78b-eb26-42b3-8962-8b2e1fe7ef27" providerId="ADAL" clId="{C0707E13-9084-4F27-9584-437A27E2DC42}" dt="2022-05-23T23:47:33.266" v="10503" actId="478"/>
          <ac:picMkLst>
            <pc:docMk/>
            <pc:sldMk cId="4154822269" sldId="397"/>
            <ac:picMk id="21" creationId="{676713D3-5FCE-4828-8D5B-52D36D107311}"/>
          </ac:picMkLst>
        </pc:picChg>
        <pc:picChg chg="mod">
          <ac:chgData name="Polona Le Quesne Stabej" userId="9a3da78b-eb26-42b3-8962-8b2e1fe7ef27" providerId="ADAL" clId="{C0707E13-9084-4F27-9584-437A27E2DC42}" dt="2022-05-24T11:16:43.276" v="11564"/>
          <ac:picMkLst>
            <pc:docMk/>
            <pc:sldMk cId="4154822269" sldId="397"/>
            <ac:picMk id="33" creationId="{3291B340-CD33-4239-A995-6477C0278E58}"/>
          </ac:picMkLst>
        </pc:picChg>
        <pc:picChg chg="mod">
          <ac:chgData name="Polona Le Quesne Stabej" userId="9a3da78b-eb26-42b3-8962-8b2e1fe7ef27" providerId="ADAL" clId="{C0707E13-9084-4F27-9584-437A27E2DC42}" dt="2022-05-24T11:16:43.276" v="11564"/>
          <ac:picMkLst>
            <pc:docMk/>
            <pc:sldMk cId="4154822269" sldId="397"/>
            <ac:picMk id="35" creationId="{1D77668E-EA58-401D-A4EA-1971BFAA5D29}"/>
          </ac:picMkLst>
        </pc:picChg>
        <pc:picChg chg="mod">
          <ac:chgData name="Polona Le Quesne Stabej" userId="9a3da78b-eb26-42b3-8962-8b2e1fe7ef27" providerId="ADAL" clId="{C0707E13-9084-4F27-9584-437A27E2DC42}" dt="2022-05-24T11:16:43.276" v="11564"/>
          <ac:picMkLst>
            <pc:docMk/>
            <pc:sldMk cId="4154822269" sldId="397"/>
            <ac:picMk id="36" creationId="{C93CED6B-A53C-4FD5-9767-969739D6D948}"/>
          </ac:picMkLst>
        </pc:picChg>
        <pc:picChg chg="mod">
          <ac:chgData name="Polona Le Quesne Stabej" userId="9a3da78b-eb26-42b3-8962-8b2e1fe7ef27" providerId="ADAL" clId="{C0707E13-9084-4F27-9584-437A27E2DC42}" dt="2022-05-24T00:07:48.844" v="10805"/>
          <ac:picMkLst>
            <pc:docMk/>
            <pc:sldMk cId="4154822269" sldId="397"/>
            <ac:picMk id="54" creationId="{DA22A5D8-5B76-42E0-B095-319F8E5CD508}"/>
          </ac:picMkLst>
        </pc:picChg>
        <pc:cxnChg chg="add del mod">
          <ac:chgData name="Polona Le Quesne Stabej" userId="9a3da78b-eb26-42b3-8962-8b2e1fe7ef27" providerId="ADAL" clId="{C0707E13-9084-4F27-9584-437A27E2DC42}" dt="2022-05-24T00:07:34.461" v="10802"/>
          <ac:cxnSpMkLst>
            <pc:docMk/>
            <pc:sldMk cId="4154822269" sldId="397"/>
            <ac:cxnSpMk id="32" creationId="{DA5493EA-8901-407E-A374-0F42F0D89C9E}"/>
          </ac:cxnSpMkLst>
        </pc:cxnChg>
        <pc:cxnChg chg="add del mod">
          <ac:chgData name="Polona Le Quesne Stabej" userId="9a3da78b-eb26-42b3-8962-8b2e1fe7ef27" providerId="ADAL" clId="{C0707E13-9084-4F27-9584-437A27E2DC42}" dt="2022-05-24T00:07:34.461" v="10802"/>
          <ac:cxnSpMkLst>
            <pc:docMk/>
            <pc:sldMk cId="4154822269" sldId="397"/>
            <ac:cxnSpMk id="33" creationId="{792879BC-30A5-434E-B127-A062A6606E8E}"/>
          </ac:cxnSpMkLst>
        </pc:cxnChg>
        <pc:cxnChg chg="add del mod">
          <ac:chgData name="Polona Le Quesne Stabej" userId="9a3da78b-eb26-42b3-8962-8b2e1fe7ef27" providerId="ADAL" clId="{C0707E13-9084-4F27-9584-437A27E2DC42}" dt="2022-05-24T00:07:34.461" v="10802"/>
          <ac:cxnSpMkLst>
            <pc:docMk/>
            <pc:sldMk cId="4154822269" sldId="397"/>
            <ac:cxnSpMk id="34" creationId="{DA0461D2-B86F-4EC8-AEBD-EBE055255209}"/>
          </ac:cxnSpMkLst>
        </pc:cxnChg>
        <pc:cxnChg chg="mod">
          <ac:chgData name="Polona Le Quesne Stabej" userId="9a3da78b-eb26-42b3-8962-8b2e1fe7ef27" providerId="ADAL" clId="{C0707E13-9084-4F27-9584-437A27E2DC42}" dt="2022-05-24T00:07:48.844" v="10805"/>
          <ac:cxnSpMkLst>
            <pc:docMk/>
            <pc:sldMk cId="4154822269" sldId="397"/>
            <ac:cxnSpMk id="47" creationId="{1D41B39A-F6EB-48AC-BF42-5C4DC78CD54E}"/>
          </ac:cxnSpMkLst>
        </pc:cxnChg>
        <pc:cxnChg chg="mod">
          <ac:chgData name="Polona Le Quesne Stabej" userId="9a3da78b-eb26-42b3-8962-8b2e1fe7ef27" providerId="ADAL" clId="{C0707E13-9084-4F27-9584-437A27E2DC42}" dt="2022-05-24T00:07:48.844" v="10805"/>
          <ac:cxnSpMkLst>
            <pc:docMk/>
            <pc:sldMk cId="4154822269" sldId="397"/>
            <ac:cxnSpMk id="48" creationId="{7A5AF22A-D337-4DE0-8559-337E55055839}"/>
          </ac:cxnSpMkLst>
        </pc:cxnChg>
        <pc:cxnChg chg="mod">
          <ac:chgData name="Polona Le Quesne Stabej" userId="9a3da78b-eb26-42b3-8962-8b2e1fe7ef27" providerId="ADAL" clId="{C0707E13-9084-4F27-9584-437A27E2DC42}" dt="2022-05-24T00:07:48.844" v="10805"/>
          <ac:cxnSpMkLst>
            <pc:docMk/>
            <pc:sldMk cId="4154822269" sldId="397"/>
            <ac:cxnSpMk id="49" creationId="{AF7855A5-80F1-4CFB-B890-0A43D9D202B1}"/>
          </ac:cxnSpMkLst>
        </pc:cxnChg>
      </pc:sldChg>
      <pc:sldChg chg="add ord">
        <pc:chgData name="Polona Le Quesne Stabej" userId="9a3da78b-eb26-42b3-8962-8b2e1fe7ef27" providerId="ADAL" clId="{C0707E13-9084-4F27-9584-437A27E2DC42}" dt="2022-05-24T00:08:34.427" v="10823"/>
        <pc:sldMkLst>
          <pc:docMk/>
          <pc:sldMk cId="3906432441" sldId="398"/>
        </pc:sldMkLst>
      </pc:sldChg>
      <pc:sldChg chg="modSp add mod">
        <pc:chgData name="Polona Le Quesne Stabej" userId="9a3da78b-eb26-42b3-8962-8b2e1fe7ef27" providerId="ADAL" clId="{C0707E13-9084-4F27-9584-437A27E2DC42}" dt="2022-05-25T23:07:33.144" v="11582" actId="6549"/>
        <pc:sldMkLst>
          <pc:docMk/>
          <pc:sldMk cId="3427815249" sldId="399"/>
        </pc:sldMkLst>
        <pc:graphicFrameChg chg="modGraphic">
          <ac:chgData name="Polona Le Quesne Stabej" userId="9a3da78b-eb26-42b3-8962-8b2e1fe7ef27" providerId="ADAL" clId="{C0707E13-9084-4F27-9584-437A27E2DC42}" dt="2022-05-25T23:07:33.144" v="11582" actId="6549"/>
          <ac:graphicFrameMkLst>
            <pc:docMk/>
            <pc:sldMk cId="3427815249" sldId="399"/>
            <ac:graphicFrameMk id="2" creationId="{76EB7489-CFA2-4CC6-B03A-C6108668BC4B}"/>
          </ac:graphicFrameMkLst>
        </pc:graphicFrameChg>
      </pc:sldChg>
      <pc:sldChg chg="modSp add mod">
        <pc:chgData name="Polona Le Quesne Stabej" userId="9a3da78b-eb26-42b3-8962-8b2e1fe7ef27" providerId="ADAL" clId="{C0707E13-9084-4F27-9584-437A27E2DC42}" dt="2022-05-25T23:07:38.655" v="11583" actId="6549"/>
        <pc:sldMkLst>
          <pc:docMk/>
          <pc:sldMk cId="2460235554" sldId="400"/>
        </pc:sldMkLst>
        <pc:graphicFrameChg chg="modGraphic">
          <ac:chgData name="Polona Le Quesne Stabej" userId="9a3da78b-eb26-42b3-8962-8b2e1fe7ef27" providerId="ADAL" clId="{C0707E13-9084-4F27-9584-437A27E2DC42}" dt="2022-05-25T23:07:38.655" v="11583" actId="6549"/>
          <ac:graphicFrameMkLst>
            <pc:docMk/>
            <pc:sldMk cId="2460235554" sldId="400"/>
            <ac:graphicFrameMk id="2" creationId="{76EB7489-CFA2-4CC6-B03A-C6108668BC4B}"/>
          </ac:graphicFrameMkLst>
        </pc:graphicFrameChg>
      </pc:sldChg>
      <pc:sldChg chg="modSp add mod">
        <pc:chgData name="Polona Le Quesne Stabej" userId="9a3da78b-eb26-42b3-8962-8b2e1fe7ef27" providerId="ADAL" clId="{C0707E13-9084-4F27-9584-437A27E2DC42}" dt="2022-05-25T23:07:27.318" v="11581" actId="20577"/>
        <pc:sldMkLst>
          <pc:docMk/>
          <pc:sldMk cId="3436432282" sldId="401"/>
        </pc:sldMkLst>
        <pc:graphicFrameChg chg="modGraphic">
          <ac:chgData name="Polona Le Quesne Stabej" userId="9a3da78b-eb26-42b3-8962-8b2e1fe7ef27" providerId="ADAL" clId="{C0707E13-9084-4F27-9584-437A27E2DC42}" dt="2022-05-25T23:07:27.318" v="11581" actId="20577"/>
          <ac:graphicFrameMkLst>
            <pc:docMk/>
            <pc:sldMk cId="3436432282" sldId="401"/>
            <ac:graphicFrameMk id="2" creationId="{76EB7489-CFA2-4CC6-B03A-C6108668BC4B}"/>
          </ac:graphicFrameMkLst>
        </pc:graphicFrameChg>
      </pc:sldChg>
      <pc:sldChg chg="delSp add ord">
        <pc:chgData name="Polona Le Quesne Stabej" userId="9a3da78b-eb26-42b3-8962-8b2e1fe7ef27" providerId="ADAL" clId="{C0707E13-9084-4F27-9584-437A27E2DC42}" dt="2022-05-24T10:31:24.215" v="11492"/>
        <pc:sldMkLst>
          <pc:docMk/>
          <pc:sldMk cId="4142690643" sldId="402"/>
        </pc:sldMkLst>
        <pc:picChg chg="del">
          <ac:chgData name="Polona Le Quesne Stabej" userId="9a3da78b-eb26-42b3-8962-8b2e1fe7ef27" providerId="ADAL" clId="{C0707E13-9084-4F27-9584-437A27E2DC42}" dt="2022-05-24T10:31:11.900" v="11490" actId="478"/>
          <ac:picMkLst>
            <pc:docMk/>
            <pc:sldMk cId="4142690643" sldId="402"/>
            <ac:picMk id="39" creationId="{AD2A073E-C7C0-4436-9A90-869543ECA771}"/>
          </ac:picMkLst>
        </pc:picChg>
      </pc:sldChg>
      <pc:sldChg chg="add ord">
        <pc:chgData name="Polona Le Quesne Stabej" userId="9a3da78b-eb26-42b3-8962-8b2e1fe7ef27" providerId="ADAL" clId="{C0707E13-9084-4F27-9584-437A27E2DC42}" dt="2022-05-24T11:16:19.950" v="11561"/>
        <pc:sldMkLst>
          <pc:docMk/>
          <pc:sldMk cId="3137879795" sldId="403"/>
        </pc:sldMkLst>
      </pc:sldChg>
      <pc:sldChg chg="addSp delSp modSp add mod ord delAnim modAnim">
        <pc:chgData name="Polona Le Quesne Stabej" userId="9a3da78b-eb26-42b3-8962-8b2e1fe7ef27" providerId="ADAL" clId="{C0707E13-9084-4F27-9584-437A27E2DC42}" dt="2022-05-26T09:06:47.377" v="12830"/>
        <pc:sldMkLst>
          <pc:docMk/>
          <pc:sldMk cId="3852840424" sldId="404"/>
        </pc:sldMkLst>
        <pc:spChg chg="add mod topLvl">
          <ac:chgData name="Polona Le Quesne Stabej" userId="9a3da78b-eb26-42b3-8962-8b2e1fe7ef27" providerId="ADAL" clId="{C0707E13-9084-4F27-9584-437A27E2DC42}" dt="2022-05-26T02:17:44.816" v="12199" actId="164"/>
          <ac:spMkLst>
            <pc:docMk/>
            <pc:sldMk cId="3852840424" sldId="404"/>
            <ac:spMk id="2" creationId="{F2F1BD60-7774-4B2C-B9DA-C63724EB5F33}"/>
          </ac:spMkLst>
        </pc:spChg>
        <pc:spChg chg="add mod">
          <ac:chgData name="Polona Le Quesne Stabej" userId="9a3da78b-eb26-42b3-8962-8b2e1fe7ef27" providerId="ADAL" clId="{C0707E13-9084-4F27-9584-437A27E2DC42}" dt="2022-05-26T02:21:02.110" v="12235" actId="1076"/>
          <ac:spMkLst>
            <pc:docMk/>
            <pc:sldMk cId="3852840424" sldId="404"/>
            <ac:spMk id="6" creationId="{04752DEC-D67F-4266-8F8D-936227AEEBE3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14" creationId="{DAD4CFE1-844D-4F09-AFCF-97709855A811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29" creationId="{2BD83B79-0DD2-4CD6-ADA8-2F5910B77E6E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30" creationId="{F5EE9099-E3F5-4214-99DC-8F17ABC7255B}"/>
          </ac:spMkLst>
        </pc:spChg>
        <pc:spChg chg="del">
          <ac:chgData name="Polona Le Quesne Stabej" userId="9a3da78b-eb26-42b3-8962-8b2e1fe7ef27" providerId="ADAL" clId="{C0707E13-9084-4F27-9584-437A27E2DC42}" dt="2022-05-26T02:06:11.763" v="11955" actId="478"/>
          <ac:spMkLst>
            <pc:docMk/>
            <pc:sldMk cId="3852840424" sldId="404"/>
            <ac:spMk id="34" creationId="{C099CDAC-1DDC-4C02-9C0A-6B0A9CC0EEA5}"/>
          </ac:spMkLst>
        </pc:spChg>
        <pc:spChg chg="del">
          <ac:chgData name="Polona Le Quesne Stabej" userId="9a3da78b-eb26-42b3-8962-8b2e1fe7ef27" providerId="ADAL" clId="{C0707E13-9084-4F27-9584-437A27E2DC42}" dt="2022-05-26T02:06:10.637" v="11954" actId="478"/>
          <ac:spMkLst>
            <pc:docMk/>
            <pc:sldMk cId="3852840424" sldId="404"/>
            <ac:spMk id="35" creationId="{CB3FD710-70FD-49CD-9064-4CE317C4602C}"/>
          </ac:spMkLst>
        </pc:spChg>
        <pc:spChg chg="del">
          <ac:chgData name="Polona Le Quesne Stabej" userId="9a3da78b-eb26-42b3-8962-8b2e1fe7ef27" providerId="ADAL" clId="{C0707E13-9084-4F27-9584-437A27E2DC42}" dt="2022-05-26T02:06:13.683" v="11956" actId="478"/>
          <ac:spMkLst>
            <pc:docMk/>
            <pc:sldMk cId="3852840424" sldId="404"/>
            <ac:spMk id="36" creationId="{CACC48B8-EAF9-403C-8066-A0D6FA2FD891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67" creationId="{06C73993-AA55-4DEF-8364-BA25081D09B3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68" creationId="{2282E668-AFC5-4EA4-9669-C3249E9F87CB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79" creationId="{79C8636C-B2CC-4E65-B11A-2694501F6F00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83" creationId="{50936F77-C11E-4808-AA2F-B61777A9D15F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84" creationId="{9A4915ED-3ED0-4A0A-B5C8-EE0C46B34418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85" creationId="{CDD2E54A-C2F9-4AF7-AA44-7CEAA4CE4962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86" creationId="{2072A227-DB67-4DDD-B261-C3C169913713}"/>
          </ac:spMkLst>
        </pc:spChg>
        <pc:spChg chg="mod">
          <ac:chgData name="Polona Le Quesne Stabej" userId="9a3da78b-eb26-42b3-8962-8b2e1fe7ef27" providerId="ADAL" clId="{C0707E13-9084-4F27-9584-437A27E2DC42}" dt="2022-05-26T02:06:56.991" v="11990" actId="1076"/>
          <ac:spMkLst>
            <pc:docMk/>
            <pc:sldMk cId="3852840424" sldId="404"/>
            <ac:spMk id="88" creationId="{F7BAD559-3896-42AA-82C3-6481B6CA108E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89" creationId="{1D0F6A57-DCF7-4030-8577-DB9ED55B05D6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90" creationId="{6EF23912-8110-4331-8A07-C26255D99FC2}"/>
          </ac:spMkLst>
        </pc:spChg>
        <pc:spChg chg="del">
          <ac:chgData name="Polona Le Quesne Stabej" userId="9a3da78b-eb26-42b3-8962-8b2e1fe7ef27" providerId="ADAL" clId="{C0707E13-9084-4F27-9584-437A27E2DC42}" dt="2022-05-26T02:06:09.695" v="11953" actId="478"/>
          <ac:spMkLst>
            <pc:docMk/>
            <pc:sldMk cId="3852840424" sldId="404"/>
            <ac:spMk id="91" creationId="{16547CF0-6B22-42B3-A35D-EB38C17F4AFD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92" creationId="{0FE0586C-350E-4D4B-A7F4-C9F52990AB53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93" creationId="{E31657C1-B6DC-4DCE-BDA9-617583B4100A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94" creationId="{13E77BF8-3B49-4179-86AB-DC21BE908D32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95" creationId="{A4FB9E3F-8A44-4E7C-97C9-ADC2D5426BB2}"/>
          </ac:spMkLst>
        </pc:spChg>
        <pc:spChg chg="mod">
          <ac:chgData name="Polona Le Quesne Stabej" userId="9a3da78b-eb26-42b3-8962-8b2e1fe7ef27" providerId="ADAL" clId="{C0707E13-9084-4F27-9584-437A27E2DC42}" dt="2022-05-26T02:12:32.855" v="12140" actId="20577"/>
          <ac:spMkLst>
            <pc:docMk/>
            <pc:sldMk cId="3852840424" sldId="404"/>
            <ac:spMk id="96" creationId="{BF3AE0E0-7810-4461-BBD1-3138584081A0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97" creationId="{16DB5C4D-C88B-421C-8535-D5C38136C2F0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98" creationId="{4091456D-4AA3-4087-B289-2C2B33A69C18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101" creationId="{2A0543FF-FA4E-4586-9F14-1C61972AA6FB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102" creationId="{1B890AB9-B638-4661-B7EF-559243D1B81C}"/>
          </ac:spMkLst>
        </pc:spChg>
        <pc:spChg chg="add mod">
          <ac:chgData name="Polona Le Quesne Stabej" userId="9a3da78b-eb26-42b3-8962-8b2e1fe7ef27" providerId="ADAL" clId="{C0707E13-9084-4F27-9584-437A27E2DC42}" dt="2022-05-26T02:18:31.534" v="12203" actId="1076"/>
          <ac:spMkLst>
            <pc:docMk/>
            <pc:sldMk cId="3852840424" sldId="404"/>
            <ac:spMk id="103" creationId="{F65488DC-7BF3-4F3B-80DF-77E2BF8C5E52}"/>
          </ac:spMkLst>
        </pc:spChg>
        <pc:spChg chg="mod">
          <ac:chgData name="Polona Le Quesne Stabej" userId="9a3da78b-eb26-42b3-8962-8b2e1fe7ef27" providerId="ADAL" clId="{C0707E13-9084-4F27-9584-437A27E2DC42}" dt="2022-05-26T02:19:36.462" v="12206" actId="1076"/>
          <ac:spMkLst>
            <pc:docMk/>
            <pc:sldMk cId="3852840424" sldId="404"/>
            <ac:spMk id="106" creationId="{1BD9A8D3-24C8-413A-A5A3-CD1FB54C8D7B}"/>
          </ac:spMkLst>
        </pc:spChg>
        <pc:spChg chg="add mod">
          <ac:chgData name="Polona Le Quesne Stabej" userId="9a3da78b-eb26-42b3-8962-8b2e1fe7ef27" providerId="ADAL" clId="{C0707E13-9084-4F27-9584-437A27E2DC42}" dt="2022-05-26T02:17:44.816" v="12199" actId="164"/>
          <ac:spMkLst>
            <pc:docMk/>
            <pc:sldMk cId="3852840424" sldId="404"/>
            <ac:spMk id="107" creationId="{D29A0681-4C87-4BC0-948F-EE818208A4A7}"/>
          </ac:spMkLst>
        </pc:spChg>
        <pc:spChg chg="add mod topLvl">
          <ac:chgData name="Polona Le Quesne Stabej" userId="9a3da78b-eb26-42b3-8962-8b2e1fe7ef27" providerId="ADAL" clId="{C0707E13-9084-4F27-9584-437A27E2DC42}" dt="2022-05-26T02:17:44.816" v="12199" actId="164"/>
          <ac:spMkLst>
            <pc:docMk/>
            <pc:sldMk cId="3852840424" sldId="404"/>
            <ac:spMk id="108" creationId="{B9352CA0-26BC-4B24-AC18-DEC0C2CF9229}"/>
          </ac:spMkLst>
        </pc:spChg>
        <pc:spChg chg="add mod">
          <ac:chgData name="Polona Le Quesne Stabej" userId="9a3da78b-eb26-42b3-8962-8b2e1fe7ef27" providerId="ADAL" clId="{C0707E13-9084-4F27-9584-437A27E2DC42}" dt="2022-05-26T02:20:24.533" v="12222" actId="20577"/>
          <ac:spMkLst>
            <pc:docMk/>
            <pc:sldMk cId="3852840424" sldId="404"/>
            <ac:spMk id="109" creationId="{42903BFC-417F-4764-8974-C601817727D2}"/>
          </ac:spMkLst>
        </pc:spChg>
        <pc:spChg chg="add del mod">
          <ac:chgData name="Polona Le Quesne Stabej" userId="9a3da78b-eb26-42b3-8962-8b2e1fe7ef27" providerId="ADAL" clId="{C0707E13-9084-4F27-9584-437A27E2DC42}" dt="2022-05-26T02:21:05.970" v="12237"/>
          <ac:spMkLst>
            <pc:docMk/>
            <pc:sldMk cId="3852840424" sldId="404"/>
            <ac:spMk id="114" creationId="{F9AE7ECF-8629-46A7-B5DB-5312C89B052A}"/>
          </ac:spMkLst>
        </pc:spChg>
        <pc:spChg chg="add mod">
          <ac:chgData name="Polona Le Quesne Stabej" userId="9a3da78b-eb26-42b3-8962-8b2e1fe7ef27" providerId="ADAL" clId="{C0707E13-9084-4F27-9584-437A27E2DC42}" dt="2022-05-26T02:23:57.487" v="12286" actId="1076"/>
          <ac:spMkLst>
            <pc:docMk/>
            <pc:sldMk cId="3852840424" sldId="404"/>
            <ac:spMk id="115" creationId="{FE563BA5-69B7-44F5-BA38-4A299EC031D8}"/>
          </ac:spMkLst>
        </pc:spChg>
        <pc:spChg chg="add del mod">
          <ac:chgData name="Polona Le Quesne Stabej" userId="9a3da78b-eb26-42b3-8962-8b2e1fe7ef27" providerId="ADAL" clId="{C0707E13-9084-4F27-9584-437A27E2DC42}" dt="2022-05-26T02:23:12.804" v="12266" actId="478"/>
          <ac:spMkLst>
            <pc:docMk/>
            <pc:sldMk cId="3852840424" sldId="404"/>
            <ac:spMk id="116" creationId="{3F461BC5-122F-4851-8388-47BBD24E2442}"/>
          </ac:spMkLst>
        </pc:spChg>
        <pc:spChg chg="add mod">
          <ac:chgData name="Polona Le Quesne Stabej" userId="9a3da78b-eb26-42b3-8962-8b2e1fe7ef27" providerId="ADAL" clId="{C0707E13-9084-4F27-9584-437A27E2DC42}" dt="2022-05-26T02:41:47.158" v="12526" actId="1076"/>
          <ac:spMkLst>
            <pc:docMk/>
            <pc:sldMk cId="3852840424" sldId="404"/>
            <ac:spMk id="117" creationId="{2E66479F-6179-4D70-B6F1-58AEBECC24B7}"/>
          </ac:spMkLst>
        </pc:spChg>
        <pc:spChg chg="add mod">
          <ac:chgData name="Polona Le Quesne Stabej" userId="9a3da78b-eb26-42b3-8962-8b2e1fe7ef27" providerId="ADAL" clId="{C0707E13-9084-4F27-9584-437A27E2DC42}" dt="2022-05-26T02:23:53.893" v="12285" actId="1076"/>
          <ac:spMkLst>
            <pc:docMk/>
            <pc:sldMk cId="3852840424" sldId="404"/>
            <ac:spMk id="118" creationId="{19680D03-5268-4576-9C2B-8DEC8F11B6FE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135" creationId="{3C253FAE-3244-4838-843D-CFC6ADC518B1}"/>
          </ac:spMkLst>
        </pc:spChg>
        <pc:spChg chg="del mod">
          <ac:chgData name="Polona Le Quesne Stabej" userId="9a3da78b-eb26-42b3-8962-8b2e1fe7ef27" providerId="ADAL" clId="{C0707E13-9084-4F27-9584-437A27E2DC42}" dt="2022-05-26T02:19:55.712" v="12209" actId="478"/>
          <ac:spMkLst>
            <pc:docMk/>
            <pc:sldMk cId="3852840424" sldId="404"/>
            <ac:spMk id="142" creationId="{75CB68B6-074F-483C-95F8-25C2F5E3BC83}"/>
          </ac:spMkLst>
        </pc:spChg>
        <pc:spChg chg="del">
          <ac:chgData name="Polona Le Quesne Stabej" userId="9a3da78b-eb26-42b3-8962-8b2e1fe7ef27" providerId="ADAL" clId="{C0707E13-9084-4F27-9584-437A27E2DC42}" dt="2022-05-26T02:06:52.961" v="11989" actId="478"/>
          <ac:spMkLst>
            <pc:docMk/>
            <pc:sldMk cId="3852840424" sldId="404"/>
            <ac:spMk id="145" creationId="{5360CC1C-BCEC-49F1-A54D-DCB429E86428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148" creationId="{5884B4F9-124F-4B3E-BD4C-4C1E8891FA55}"/>
          </ac:spMkLst>
        </pc:spChg>
        <pc:spChg chg="mod">
          <ac:chgData name="Polona Le Quesne Stabej" userId="9a3da78b-eb26-42b3-8962-8b2e1fe7ef27" providerId="ADAL" clId="{C0707E13-9084-4F27-9584-437A27E2DC42}" dt="2022-05-26T02:14:30.985" v="12162" actId="1076"/>
          <ac:spMkLst>
            <pc:docMk/>
            <pc:sldMk cId="3852840424" sldId="404"/>
            <ac:spMk id="153" creationId="{50CDAE81-E277-4495-826D-DE0484113D74}"/>
          </ac:spMkLst>
        </pc:spChg>
        <pc:spChg chg="mod">
          <ac:chgData name="Polona Le Quesne Stabej" userId="9a3da78b-eb26-42b3-8962-8b2e1fe7ef27" providerId="ADAL" clId="{C0707E13-9084-4F27-9584-437A27E2DC42}" dt="2022-05-26T02:14:31.530" v="12163" actId="1076"/>
          <ac:spMkLst>
            <pc:docMk/>
            <pc:sldMk cId="3852840424" sldId="404"/>
            <ac:spMk id="154" creationId="{56E2A848-CCF0-460F-85A2-A30E15C5848B}"/>
          </ac:spMkLst>
        </pc:spChg>
        <pc:spChg chg="mod">
          <ac:chgData name="Polona Le Quesne Stabej" userId="9a3da78b-eb26-42b3-8962-8b2e1fe7ef27" providerId="ADAL" clId="{C0707E13-9084-4F27-9584-437A27E2DC42}" dt="2022-05-26T02:29:31.331" v="12315" actId="20577"/>
          <ac:spMkLst>
            <pc:docMk/>
            <pc:sldMk cId="3852840424" sldId="404"/>
            <ac:spMk id="159" creationId="{00079C5A-921F-4E2B-86EC-D3D22FDC3B76}"/>
          </ac:spMkLst>
        </pc:spChg>
        <pc:spChg chg="mod">
          <ac:chgData name="Polona Le Quesne Stabej" userId="9a3da78b-eb26-42b3-8962-8b2e1fe7ef27" providerId="ADAL" clId="{C0707E13-9084-4F27-9584-437A27E2DC42}" dt="2022-05-26T02:29:28.226" v="12312" actId="20577"/>
          <ac:spMkLst>
            <pc:docMk/>
            <pc:sldMk cId="3852840424" sldId="404"/>
            <ac:spMk id="163" creationId="{FC9BEE40-8247-4E85-9F5C-ECDB3830E3BE}"/>
          </ac:spMkLst>
        </pc:spChg>
        <pc:spChg chg="mod">
          <ac:chgData name="Polona Le Quesne Stabej" userId="9a3da78b-eb26-42b3-8962-8b2e1fe7ef27" providerId="ADAL" clId="{C0707E13-9084-4F27-9584-437A27E2DC42}" dt="2022-05-26T02:14:34.855" v="12166" actId="6549"/>
          <ac:spMkLst>
            <pc:docMk/>
            <pc:sldMk cId="3852840424" sldId="404"/>
            <ac:spMk id="167" creationId="{FC7A1A42-FC86-42A2-A0AA-35F31FC6DC97}"/>
          </ac:spMkLst>
        </pc:spChg>
        <pc:spChg chg="mod">
          <ac:chgData name="Polona Le Quesne Stabej" userId="9a3da78b-eb26-42b3-8962-8b2e1fe7ef27" providerId="ADAL" clId="{C0707E13-9084-4F27-9584-437A27E2DC42}" dt="2022-05-26T02:14:49.226" v="12167" actId="1076"/>
          <ac:spMkLst>
            <pc:docMk/>
            <pc:sldMk cId="3852840424" sldId="404"/>
            <ac:spMk id="171" creationId="{E78B5804-C299-45EE-8837-696C2BD80F0B}"/>
          </ac:spMkLst>
        </pc:spChg>
        <pc:spChg chg="mod">
          <ac:chgData name="Polona Le Quesne Stabej" userId="9a3da78b-eb26-42b3-8962-8b2e1fe7ef27" providerId="ADAL" clId="{C0707E13-9084-4F27-9584-437A27E2DC42}" dt="2022-05-26T02:14:49.226" v="12167" actId="1076"/>
          <ac:spMkLst>
            <pc:docMk/>
            <pc:sldMk cId="3852840424" sldId="404"/>
            <ac:spMk id="173" creationId="{803F8678-05E2-4FB1-89DD-F744B3DBBAF6}"/>
          </ac:spMkLst>
        </pc:spChg>
        <pc:spChg chg="mod">
          <ac:chgData name="Polona Le Quesne Stabej" userId="9a3da78b-eb26-42b3-8962-8b2e1fe7ef27" providerId="ADAL" clId="{C0707E13-9084-4F27-9584-437A27E2DC42}" dt="2022-05-26T02:14:49.226" v="12167" actId="1076"/>
          <ac:spMkLst>
            <pc:docMk/>
            <pc:sldMk cId="3852840424" sldId="404"/>
            <ac:spMk id="207" creationId="{02A68324-3865-4BFB-841A-073B85420AF4}"/>
          </ac:spMkLst>
        </pc:spChg>
        <pc:spChg chg="mod">
          <ac:chgData name="Polona Le Quesne Stabej" userId="9a3da78b-eb26-42b3-8962-8b2e1fe7ef27" providerId="ADAL" clId="{C0707E13-9084-4F27-9584-437A27E2DC42}" dt="2022-05-26T02:20:11.870" v="12213" actId="1076"/>
          <ac:spMkLst>
            <pc:docMk/>
            <pc:sldMk cId="3852840424" sldId="404"/>
            <ac:spMk id="208" creationId="{46CF37CB-0329-4063-83F7-DA5E2791B65F}"/>
          </ac:spMkLst>
        </pc:spChg>
        <pc:spChg chg="mod">
          <ac:chgData name="Polona Le Quesne Stabej" userId="9a3da78b-eb26-42b3-8962-8b2e1fe7ef27" providerId="ADAL" clId="{C0707E13-9084-4F27-9584-437A27E2DC42}" dt="2022-05-26T02:06:50.070" v="11988" actId="1076"/>
          <ac:spMkLst>
            <pc:docMk/>
            <pc:sldMk cId="3852840424" sldId="404"/>
            <ac:spMk id="209" creationId="{1761274E-BC74-47BF-BA2D-429CB32B33C3}"/>
          </ac:spMkLst>
        </pc:spChg>
        <pc:spChg chg="mod">
          <ac:chgData name="Polona Le Quesne Stabej" userId="9a3da78b-eb26-42b3-8962-8b2e1fe7ef27" providerId="ADAL" clId="{C0707E13-9084-4F27-9584-437A27E2DC42}" dt="2022-05-26T02:14:49.226" v="12167" actId="1076"/>
          <ac:spMkLst>
            <pc:docMk/>
            <pc:sldMk cId="3852840424" sldId="404"/>
            <ac:spMk id="210" creationId="{826A5881-3DDB-49B4-BDC0-4D2B18F7DE30}"/>
          </ac:spMkLst>
        </pc:spChg>
        <pc:spChg chg="mod">
          <ac:chgData name="Polona Le Quesne Stabej" userId="9a3da78b-eb26-42b3-8962-8b2e1fe7ef27" providerId="ADAL" clId="{C0707E13-9084-4F27-9584-437A27E2DC42}" dt="2022-05-26T02:20:06.079" v="12211" actId="14100"/>
          <ac:spMkLst>
            <pc:docMk/>
            <pc:sldMk cId="3852840424" sldId="404"/>
            <ac:spMk id="326" creationId="{22C47EE8-BF98-4A14-B3BB-8D7EB46B5A6E}"/>
          </ac:spMkLst>
        </pc:spChg>
        <pc:spChg chg="mod">
          <ac:chgData name="Polona Le Quesne Stabej" userId="9a3da78b-eb26-42b3-8962-8b2e1fe7ef27" providerId="ADAL" clId="{C0707E13-9084-4F27-9584-437A27E2DC42}" dt="2022-05-26T02:06:20.469" v="11957" actId="1076"/>
          <ac:spMkLst>
            <pc:docMk/>
            <pc:sldMk cId="3852840424" sldId="404"/>
            <ac:spMk id="549" creationId="{30C7DD3E-B504-4D88-B67D-BE9ACFAA9CB9}"/>
          </ac:spMkLst>
        </pc:spChg>
        <pc:grpChg chg="add del mod">
          <ac:chgData name="Polona Le Quesne Stabej" userId="9a3da78b-eb26-42b3-8962-8b2e1fe7ef27" providerId="ADAL" clId="{C0707E13-9084-4F27-9584-437A27E2DC42}" dt="2022-05-26T02:17:37.714" v="12198" actId="165"/>
          <ac:grpSpMkLst>
            <pc:docMk/>
            <pc:sldMk cId="3852840424" sldId="404"/>
            <ac:grpSpMk id="3" creationId="{E62DB58A-9B5D-4704-9061-0D9071C60460}"/>
          </ac:grpSpMkLst>
        </pc:grpChg>
        <pc:grpChg chg="mod">
          <ac:chgData name="Polona Le Quesne Stabej" userId="9a3da78b-eb26-42b3-8962-8b2e1fe7ef27" providerId="ADAL" clId="{C0707E13-9084-4F27-9584-437A27E2DC42}" dt="2022-05-26T02:06:33.131" v="11960" actId="1076"/>
          <ac:grpSpMkLst>
            <pc:docMk/>
            <pc:sldMk cId="3852840424" sldId="404"/>
            <ac:grpSpMk id="4" creationId="{2CC03BA1-D7AB-46E7-B977-75BF641759D7}"/>
          </ac:grpSpMkLst>
        </pc:grpChg>
        <pc:grpChg chg="add mod">
          <ac:chgData name="Polona Le Quesne Stabej" userId="9a3da78b-eb26-42b3-8962-8b2e1fe7ef27" providerId="ADAL" clId="{C0707E13-9084-4F27-9584-437A27E2DC42}" dt="2022-05-26T02:17:44.816" v="12199" actId="164"/>
          <ac:grpSpMkLst>
            <pc:docMk/>
            <pc:sldMk cId="3852840424" sldId="404"/>
            <ac:grpSpMk id="5" creationId="{C603E656-47C7-4733-97DE-194830E9FEF2}"/>
          </ac:grpSpMkLst>
        </pc:grpChg>
        <pc:grpChg chg="mod">
          <ac:chgData name="Polona Le Quesne Stabej" userId="9a3da78b-eb26-42b3-8962-8b2e1fe7ef27" providerId="ADAL" clId="{C0707E13-9084-4F27-9584-437A27E2DC42}" dt="2022-05-26T02:06:20.469" v="11957" actId="1076"/>
          <ac:grpSpMkLst>
            <pc:docMk/>
            <pc:sldMk cId="3852840424" sldId="404"/>
            <ac:grpSpMk id="23" creationId="{737BE140-72F1-456A-96B7-BC1EBC257C1B}"/>
          </ac:grpSpMkLst>
        </pc:grpChg>
        <pc:grpChg chg="mod">
          <ac:chgData name="Polona Le Quesne Stabej" userId="9a3da78b-eb26-42b3-8962-8b2e1fe7ef27" providerId="ADAL" clId="{C0707E13-9084-4F27-9584-437A27E2DC42}" dt="2022-05-26T02:06:20.469" v="11957" actId="1076"/>
          <ac:grpSpMkLst>
            <pc:docMk/>
            <pc:sldMk cId="3852840424" sldId="404"/>
            <ac:grpSpMk id="33" creationId="{E1E978D8-B0E0-4420-95B9-8BA599A839F4}"/>
          </ac:grpSpMkLst>
        </pc:grpChg>
        <pc:grpChg chg="mod">
          <ac:chgData name="Polona Le Quesne Stabej" userId="9a3da78b-eb26-42b3-8962-8b2e1fe7ef27" providerId="ADAL" clId="{C0707E13-9084-4F27-9584-437A27E2DC42}" dt="2022-05-26T02:09:03.287" v="12132" actId="14100"/>
          <ac:grpSpMkLst>
            <pc:docMk/>
            <pc:sldMk cId="3852840424" sldId="404"/>
            <ac:grpSpMk id="62" creationId="{46785E9C-3CE0-4A0E-AC73-20F3A3237CB4}"/>
          </ac:grpSpMkLst>
        </pc:grpChg>
        <pc:grpChg chg="mod">
          <ac:chgData name="Polona Le Quesne Stabej" userId="9a3da78b-eb26-42b3-8962-8b2e1fe7ef27" providerId="ADAL" clId="{C0707E13-9084-4F27-9584-437A27E2DC42}" dt="2022-05-26T02:23:32.078" v="12268" actId="1076"/>
          <ac:grpSpMkLst>
            <pc:docMk/>
            <pc:sldMk cId="3852840424" sldId="404"/>
            <ac:grpSpMk id="69" creationId="{6D2DC302-D3C5-4DB6-B292-ABADEE4EB1F3}"/>
          </ac:grpSpMkLst>
        </pc:grpChg>
        <pc:grpChg chg="mod">
          <ac:chgData name="Polona Le Quesne Stabej" userId="9a3da78b-eb26-42b3-8962-8b2e1fe7ef27" providerId="ADAL" clId="{C0707E13-9084-4F27-9584-437A27E2DC42}" dt="2022-05-26T02:07:01.662" v="11992" actId="14100"/>
          <ac:grpSpMkLst>
            <pc:docMk/>
            <pc:sldMk cId="3852840424" sldId="404"/>
            <ac:grpSpMk id="104" creationId="{7C256A61-D2DD-4E3A-B15D-C632DB52FB0F}"/>
          </ac:grpSpMkLst>
        </pc:grpChg>
        <pc:grpChg chg="mod">
          <ac:chgData name="Polona Le Quesne Stabej" userId="9a3da78b-eb26-42b3-8962-8b2e1fe7ef27" providerId="ADAL" clId="{C0707E13-9084-4F27-9584-437A27E2DC42}" dt="2022-05-26T02:14:49.226" v="12167" actId="1076"/>
          <ac:grpSpMkLst>
            <pc:docMk/>
            <pc:sldMk cId="3852840424" sldId="404"/>
            <ac:grpSpMk id="132" creationId="{3694035D-BB0F-4139-AD4B-A7D750E03068}"/>
          </ac:grpSpMkLst>
        </pc:grpChg>
        <pc:grpChg chg="mod">
          <ac:chgData name="Polona Le Quesne Stabej" userId="9a3da78b-eb26-42b3-8962-8b2e1fe7ef27" providerId="ADAL" clId="{C0707E13-9084-4F27-9584-437A27E2DC42}" dt="2022-05-26T02:14:49.226" v="12167" actId="1076"/>
          <ac:grpSpMkLst>
            <pc:docMk/>
            <pc:sldMk cId="3852840424" sldId="404"/>
            <ac:grpSpMk id="136" creationId="{46858B50-B7B1-4F70-92B1-20E5A9AE97AB}"/>
          </ac:grpSpMkLst>
        </pc:grpChg>
        <pc:grpChg chg="mod">
          <ac:chgData name="Polona Le Quesne Stabej" userId="9a3da78b-eb26-42b3-8962-8b2e1fe7ef27" providerId="ADAL" clId="{C0707E13-9084-4F27-9584-437A27E2DC42}" dt="2022-05-26T02:14:54.295" v="12168" actId="1076"/>
          <ac:grpSpMkLst>
            <pc:docMk/>
            <pc:sldMk cId="3852840424" sldId="404"/>
            <ac:grpSpMk id="138" creationId="{33F2BE38-256C-4A9C-AE0D-67FB37A7A763}"/>
          </ac:grpSpMkLst>
        </pc:grpChg>
        <pc:grpChg chg="mod">
          <ac:chgData name="Polona Le Quesne Stabej" userId="9a3da78b-eb26-42b3-8962-8b2e1fe7ef27" providerId="ADAL" clId="{C0707E13-9084-4F27-9584-437A27E2DC42}" dt="2022-05-26T02:14:49.226" v="12167" actId="1076"/>
          <ac:grpSpMkLst>
            <pc:docMk/>
            <pc:sldMk cId="3852840424" sldId="404"/>
            <ac:grpSpMk id="139" creationId="{0F533194-DC84-42B6-8CA3-E99D30B8EE14}"/>
          </ac:grpSpMkLst>
        </pc:grpChg>
        <pc:grpChg chg="mod">
          <ac:chgData name="Polona Le Quesne Stabej" userId="9a3da78b-eb26-42b3-8962-8b2e1fe7ef27" providerId="ADAL" clId="{C0707E13-9084-4F27-9584-437A27E2DC42}" dt="2022-05-26T02:14:49.226" v="12167" actId="1076"/>
          <ac:grpSpMkLst>
            <pc:docMk/>
            <pc:sldMk cId="3852840424" sldId="404"/>
            <ac:grpSpMk id="140" creationId="{A07F8007-CA39-43C8-AB7C-848F3EAC7D24}"/>
          </ac:grpSpMkLst>
        </pc:grpChg>
        <pc:grpChg chg="del mod">
          <ac:chgData name="Polona Le Quesne Stabej" userId="9a3da78b-eb26-42b3-8962-8b2e1fe7ef27" providerId="ADAL" clId="{C0707E13-9084-4F27-9584-437A27E2DC42}" dt="2022-05-26T02:08:01.701" v="12129" actId="478"/>
          <ac:grpSpMkLst>
            <pc:docMk/>
            <pc:sldMk cId="3852840424" sldId="404"/>
            <ac:grpSpMk id="181" creationId="{8B39D992-E334-492F-ADC0-17596071D6DA}"/>
          </ac:grpSpMkLst>
        </pc:grpChg>
        <pc:grpChg chg="del mod">
          <ac:chgData name="Polona Le Quesne Stabej" userId="9a3da78b-eb26-42b3-8962-8b2e1fe7ef27" providerId="ADAL" clId="{C0707E13-9084-4F27-9584-437A27E2DC42}" dt="2022-05-26T02:08:03.523" v="12130" actId="478"/>
          <ac:grpSpMkLst>
            <pc:docMk/>
            <pc:sldMk cId="3852840424" sldId="404"/>
            <ac:grpSpMk id="184" creationId="{0B1AFF43-0A8D-4F50-9271-1A57C69261DD}"/>
          </ac:grpSpMkLst>
        </pc:grpChg>
        <pc:grpChg chg="del mod">
          <ac:chgData name="Polona Le Quesne Stabej" userId="9a3da78b-eb26-42b3-8962-8b2e1fe7ef27" providerId="ADAL" clId="{C0707E13-9084-4F27-9584-437A27E2DC42}" dt="2022-05-26T02:08:04.278" v="12131" actId="478"/>
          <ac:grpSpMkLst>
            <pc:docMk/>
            <pc:sldMk cId="3852840424" sldId="404"/>
            <ac:grpSpMk id="187" creationId="{798E0673-3D8D-4B41-82F8-9B1EACA28980}"/>
          </ac:grpSpMkLst>
        </pc:grpChg>
        <pc:grpChg chg="mod">
          <ac:chgData name="Polona Le Quesne Stabej" userId="9a3da78b-eb26-42b3-8962-8b2e1fe7ef27" providerId="ADAL" clId="{C0707E13-9084-4F27-9584-437A27E2DC42}" dt="2022-05-26T02:06:33.131" v="11960" actId="1076"/>
          <ac:grpSpMkLst>
            <pc:docMk/>
            <pc:sldMk cId="3852840424" sldId="404"/>
            <ac:grpSpMk id="190" creationId="{FE7C016D-FC21-4483-A8F8-5DEE7EEA555E}"/>
          </ac:grpSpMkLst>
        </pc:grpChg>
        <pc:grpChg chg="mod">
          <ac:chgData name="Polona Le Quesne Stabej" userId="9a3da78b-eb26-42b3-8962-8b2e1fe7ef27" providerId="ADAL" clId="{C0707E13-9084-4F27-9584-437A27E2DC42}" dt="2022-05-26T02:06:33.131" v="11960" actId="1076"/>
          <ac:grpSpMkLst>
            <pc:docMk/>
            <pc:sldMk cId="3852840424" sldId="404"/>
            <ac:grpSpMk id="192" creationId="{D06BDA14-581B-404C-A6C0-52752E360681}"/>
          </ac:grpSpMkLst>
        </pc:grpChg>
        <pc:grpChg chg="mod">
          <ac:chgData name="Polona Le Quesne Stabej" userId="9a3da78b-eb26-42b3-8962-8b2e1fe7ef27" providerId="ADAL" clId="{C0707E13-9084-4F27-9584-437A27E2DC42}" dt="2022-05-26T02:06:33.131" v="11960" actId="1076"/>
          <ac:grpSpMkLst>
            <pc:docMk/>
            <pc:sldMk cId="3852840424" sldId="404"/>
            <ac:grpSpMk id="200" creationId="{4D367187-2E42-44BA-BC46-75DB4F565872}"/>
          </ac:grpSpMkLst>
        </pc:grpChg>
        <pc:grpChg chg="mod">
          <ac:chgData name="Polona Le Quesne Stabej" userId="9a3da78b-eb26-42b3-8962-8b2e1fe7ef27" providerId="ADAL" clId="{C0707E13-9084-4F27-9584-437A27E2DC42}" dt="2022-05-26T02:06:33.131" v="11960" actId="1076"/>
          <ac:grpSpMkLst>
            <pc:docMk/>
            <pc:sldMk cId="3852840424" sldId="404"/>
            <ac:grpSpMk id="204" creationId="{0232156B-6E1F-4005-BF7A-0758C687701B}"/>
          </ac:grpSpMkLst>
        </pc:grpChg>
        <pc:picChg chg="mod">
          <ac:chgData name="Polona Le Quesne Stabej" userId="9a3da78b-eb26-42b3-8962-8b2e1fe7ef27" providerId="ADAL" clId="{C0707E13-9084-4F27-9584-437A27E2DC42}" dt="2022-05-26T02:06:20.469" v="11957" actId="1076"/>
          <ac:picMkLst>
            <pc:docMk/>
            <pc:sldMk cId="3852840424" sldId="404"/>
            <ac:picMk id="22" creationId="{81308F00-D10E-468E-996A-731F61317680}"/>
          </ac:picMkLst>
        </pc:picChg>
        <pc:picChg chg="mod">
          <ac:chgData name="Polona Le Quesne Stabej" userId="9a3da78b-eb26-42b3-8962-8b2e1fe7ef27" providerId="ADAL" clId="{C0707E13-9084-4F27-9584-437A27E2DC42}" dt="2022-05-26T02:19:31.614" v="12205" actId="1076"/>
          <ac:picMkLst>
            <pc:docMk/>
            <pc:sldMk cId="3852840424" sldId="404"/>
            <ac:picMk id="105" creationId="{7CC333B6-937D-4C8A-BF55-9F2A394A351C}"/>
          </ac:picMkLst>
        </pc:picChg>
        <pc:picChg chg="mod">
          <ac:chgData name="Polona Le Quesne Stabej" userId="9a3da78b-eb26-42b3-8962-8b2e1fe7ef27" providerId="ADAL" clId="{C0707E13-9084-4F27-9584-437A27E2DC42}" dt="2022-05-26T02:06:20.469" v="11957" actId="1076"/>
          <ac:picMkLst>
            <pc:docMk/>
            <pc:sldMk cId="3852840424" sldId="404"/>
            <ac:picMk id="111" creationId="{A180A12F-587B-4C3B-A6D0-7C44C0FDE326}"/>
          </ac:picMkLst>
        </pc:picChg>
        <pc:picChg chg="mod">
          <ac:chgData name="Polona Le Quesne Stabej" userId="9a3da78b-eb26-42b3-8962-8b2e1fe7ef27" providerId="ADAL" clId="{C0707E13-9084-4F27-9584-437A27E2DC42}" dt="2022-05-26T02:06:20.469" v="11957" actId="1076"/>
          <ac:picMkLst>
            <pc:docMk/>
            <pc:sldMk cId="3852840424" sldId="404"/>
            <ac:picMk id="112" creationId="{82696988-CFFB-4C5E-A847-1F60495D7C3C}"/>
          </ac:picMkLst>
        </pc:picChg>
        <pc:picChg chg="mod">
          <ac:chgData name="Polona Le Quesne Stabej" userId="9a3da78b-eb26-42b3-8962-8b2e1fe7ef27" providerId="ADAL" clId="{C0707E13-9084-4F27-9584-437A27E2DC42}" dt="2022-05-26T02:06:20.469" v="11957" actId="1076"/>
          <ac:picMkLst>
            <pc:docMk/>
            <pc:sldMk cId="3852840424" sldId="404"/>
            <ac:picMk id="113" creationId="{6C2E4DC2-408D-4A66-97EC-09BB202176B3}"/>
          </ac:picMkLst>
        </pc:picChg>
        <pc:picChg chg="mod">
          <ac:chgData name="Polona Le Quesne Stabej" userId="9a3da78b-eb26-42b3-8962-8b2e1fe7ef27" providerId="ADAL" clId="{C0707E13-9084-4F27-9584-437A27E2DC42}" dt="2022-05-26T02:06:20.469" v="11957" actId="1076"/>
          <ac:picMkLst>
            <pc:docMk/>
            <pc:sldMk cId="3852840424" sldId="404"/>
            <ac:picMk id="129" creationId="{CD8A90A8-9C57-44A7-947D-B542804F801F}"/>
          </ac:picMkLst>
        </pc:picChg>
        <pc:picChg chg="mod">
          <ac:chgData name="Polona Le Quesne Stabej" userId="9a3da78b-eb26-42b3-8962-8b2e1fe7ef27" providerId="ADAL" clId="{C0707E13-9084-4F27-9584-437A27E2DC42}" dt="2022-05-26T02:06:20.469" v="11957" actId="1076"/>
          <ac:picMkLst>
            <pc:docMk/>
            <pc:sldMk cId="3852840424" sldId="404"/>
            <ac:picMk id="130" creationId="{314C99CF-40AE-4E0B-A2E3-0531AD38A6BD}"/>
          </ac:picMkLst>
        </pc:picChg>
        <pc:picChg chg="mod">
          <ac:chgData name="Polona Le Quesne Stabej" userId="9a3da78b-eb26-42b3-8962-8b2e1fe7ef27" providerId="ADAL" clId="{C0707E13-9084-4F27-9584-437A27E2DC42}" dt="2022-05-26T02:07:15.661" v="11998" actId="1076"/>
          <ac:picMkLst>
            <pc:docMk/>
            <pc:sldMk cId="3852840424" sldId="404"/>
            <ac:picMk id="143" creationId="{604C060A-F192-41E9-A89A-09D6F47085EC}"/>
          </ac:picMkLst>
        </pc:picChg>
        <pc:picChg chg="del mod">
          <ac:chgData name="Polona Le Quesne Stabej" userId="9a3da78b-eb26-42b3-8962-8b2e1fe7ef27" providerId="ADAL" clId="{C0707E13-9084-4F27-9584-437A27E2DC42}" dt="2022-05-26T02:19:53.981" v="12208" actId="478"/>
          <ac:picMkLst>
            <pc:docMk/>
            <pc:sldMk cId="3852840424" sldId="404"/>
            <ac:picMk id="272" creationId="{22E3DC2B-D3C9-40B2-B67C-EED8128E071C}"/>
          </ac:picMkLst>
        </pc:picChg>
        <pc:cxnChg chg="mod">
          <ac:chgData name="Polona Le Quesne Stabej" userId="9a3da78b-eb26-42b3-8962-8b2e1fe7ef27" providerId="ADAL" clId="{C0707E13-9084-4F27-9584-437A27E2DC42}" dt="2022-05-26T02:06:20.469" v="11957" actId="1076"/>
          <ac:cxnSpMkLst>
            <pc:docMk/>
            <pc:sldMk cId="3852840424" sldId="404"/>
            <ac:cxnSpMk id="45" creationId="{D6D541D4-50DD-4A5C-940A-4C111CDA70FC}"/>
          </ac:cxnSpMkLst>
        </pc:cxnChg>
        <pc:cxnChg chg="mod">
          <ac:chgData name="Polona Le Quesne Stabej" userId="9a3da78b-eb26-42b3-8962-8b2e1fe7ef27" providerId="ADAL" clId="{C0707E13-9084-4F27-9584-437A27E2DC42}" dt="2022-05-26T02:06:20.469" v="11957" actId="1076"/>
          <ac:cxnSpMkLst>
            <pc:docMk/>
            <pc:sldMk cId="3852840424" sldId="404"/>
            <ac:cxnSpMk id="134" creationId="{45750D8C-8553-4ACC-A6B1-CBADC9419D07}"/>
          </ac:cxnSpMkLst>
        </pc:cxnChg>
        <pc:cxnChg chg="mod">
          <ac:chgData name="Polona Le Quesne Stabej" userId="9a3da78b-eb26-42b3-8962-8b2e1fe7ef27" providerId="ADAL" clId="{C0707E13-9084-4F27-9584-437A27E2DC42}" dt="2022-05-26T02:06:20.469" v="11957" actId="1076"/>
          <ac:cxnSpMkLst>
            <pc:docMk/>
            <pc:sldMk cId="3852840424" sldId="404"/>
            <ac:cxnSpMk id="137" creationId="{B1A99C24-C686-4C4D-B7F5-1C9D936D08F7}"/>
          </ac:cxnSpMkLst>
        </pc:cxnChg>
      </pc:sldChg>
      <pc:sldChg chg="addSp delSp modSp add mod modAnim">
        <pc:chgData name="Polona Le Quesne Stabej" userId="9a3da78b-eb26-42b3-8962-8b2e1fe7ef27" providerId="ADAL" clId="{C0707E13-9084-4F27-9584-437A27E2DC42}" dt="2022-05-26T02:42:06.283" v="12529"/>
        <pc:sldMkLst>
          <pc:docMk/>
          <pc:sldMk cId="3642664446" sldId="405"/>
        </pc:sldMkLst>
        <pc:spChg chg="mod">
          <ac:chgData name="Polona Le Quesne Stabej" userId="9a3da78b-eb26-42b3-8962-8b2e1fe7ef27" providerId="ADAL" clId="{C0707E13-9084-4F27-9584-437A27E2DC42}" dt="2022-05-26T02:28:45.574" v="12304" actId="20577"/>
          <ac:spMkLst>
            <pc:docMk/>
            <pc:sldMk cId="3642664446" sldId="405"/>
            <ac:spMk id="96" creationId="{BF3AE0E0-7810-4461-BBD1-3138584081A0}"/>
          </ac:spMkLst>
        </pc:spChg>
        <pc:spChg chg="add mod">
          <ac:chgData name="Polona Le Quesne Stabej" userId="9a3da78b-eb26-42b3-8962-8b2e1fe7ef27" providerId="ADAL" clId="{C0707E13-9084-4F27-9584-437A27E2DC42}" dt="2022-05-26T02:33:38.257" v="12335" actId="20577"/>
          <ac:spMkLst>
            <pc:docMk/>
            <pc:sldMk cId="3642664446" sldId="405"/>
            <ac:spMk id="99" creationId="{8A34BC1F-9B86-4F1C-9637-270925873647}"/>
          </ac:spMkLst>
        </pc:spChg>
        <pc:spChg chg="mod">
          <ac:chgData name="Polona Le Quesne Stabej" userId="9a3da78b-eb26-42b3-8962-8b2e1fe7ef27" providerId="ADAL" clId="{C0707E13-9084-4F27-9584-437A27E2DC42}" dt="2022-05-26T02:36:40.027" v="12376" actId="1076"/>
          <ac:spMkLst>
            <pc:docMk/>
            <pc:sldMk cId="3642664446" sldId="405"/>
            <ac:spMk id="103" creationId="{F65488DC-7BF3-4F3B-80DF-77E2BF8C5E52}"/>
          </ac:spMkLst>
        </pc:spChg>
        <pc:spChg chg="del topLvl">
          <ac:chgData name="Polona Le Quesne Stabej" userId="9a3da78b-eb26-42b3-8962-8b2e1fe7ef27" providerId="ADAL" clId="{C0707E13-9084-4F27-9584-437A27E2DC42}" dt="2022-05-26T02:30:46.046" v="12328" actId="478"/>
          <ac:spMkLst>
            <pc:docMk/>
            <pc:sldMk cId="3642664446" sldId="405"/>
            <ac:spMk id="106" creationId="{1BD9A8D3-24C8-413A-A5A3-CD1FB54C8D7B}"/>
          </ac:spMkLst>
        </pc:spChg>
        <pc:spChg chg="mod">
          <ac:chgData name="Polona Le Quesne Stabej" userId="9a3da78b-eb26-42b3-8962-8b2e1fe7ef27" providerId="ADAL" clId="{C0707E13-9084-4F27-9584-437A27E2DC42}" dt="2022-05-26T02:34:06.495" v="12338"/>
          <ac:spMkLst>
            <pc:docMk/>
            <pc:sldMk cId="3642664446" sldId="405"/>
            <ac:spMk id="110" creationId="{4E5445A3-840C-4DE1-9DCA-20DEB004DF84}"/>
          </ac:spMkLst>
        </pc:spChg>
        <pc:spChg chg="mod">
          <ac:chgData name="Polona Le Quesne Stabej" userId="9a3da78b-eb26-42b3-8962-8b2e1fe7ef27" providerId="ADAL" clId="{C0707E13-9084-4F27-9584-437A27E2DC42}" dt="2022-05-26T02:34:27.462" v="12351" actId="207"/>
          <ac:spMkLst>
            <pc:docMk/>
            <pc:sldMk cId="3642664446" sldId="405"/>
            <ac:spMk id="114" creationId="{43087948-651C-4608-ABBF-16F950C30865}"/>
          </ac:spMkLst>
        </pc:spChg>
        <pc:spChg chg="mod">
          <ac:chgData name="Polona Le Quesne Stabej" userId="9a3da78b-eb26-42b3-8962-8b2e1fe7ef27" providerId="ADAL" clId="{C0707E13-9084-4F27-9584-437A27E2DC42}" dt="2022-05-26T02:34:06.495" v="12338"/>
          <ac:spMkLst>
            <pc:docMk/>
            <pc:sldMk cId="3642664446" sldId="405"/>
            <ac:spMk id="116" creationId="{EE577EC0-E8A9-40E4-933A-CD693FCCFD44}"/>
          </ac:spMkLst>
        </pc:spChg>
        <pc:spChg chg="del">
          <ac:chgData name="Polona Le Quesne Stabej" userId="9a3da78b-eb26-42b3-8962-8b2e1fe7ef27" providerId="ADAL" clId="{C0707E13-9084-4F27-9584-437A27E2DC42}" dt="2022-05-26T02:41:51.956" v="12527" actId="478"/>
          <ac:spMkLst>
            <pc:docMk/>
            <pc:sldMk cId="3642664446" sldId="405"/>
            <ac:spMk id="117" creationId="{2E66479F-6179-4D70-B6F1-58AEBECC24B7}"/>
          </ac:spMkLst>
        </pc:spChg>
        <pc:spChg chg="add mod">
          <ac:chgData name="Polona Le Quesne Stabej" userId="9a3da78b-eb26-42b3-8962-8b2e1fe7ef27" providerId="ADAL" clId="{C0707E13-9084-4F27-9584-437A27E2DC42}" dt="2022-05-26T02:39:03.855" v="12390" actId="207"/>
          <ac:spMkLst>
            <pc:docMk/>
            <pc:sldMk cId="3642664446" sldId="405"/>
            <ac:spMk id="119" creationId="{CFD5BFE1-0805-4497-8FB5-4625B5A711C4}"/>
          </ac:spMkLst>
        </pc:spChg>
        <pc:spChg chg="add mod">
          <ac:chgData name="Polona Le Quesne Stabej" userId="9a3da78b-eb26-42b3-8962-8b2e1fe7ef27" providerId="ADAL" clId="{C0707E13-9084-4F27-9584-437A27E2DC42}" dt="2022-05-26T02:41:52.371" v="12528"/>
          <ac:spMkLst>
            <pc:docMk/>
            <pc:sldMk cId="3642664446" sldId="405"/>
            <ac:spMk id="120" creationId="{7CF2D3AB-32C1-4AD9-9A5F-FF8C84877ADA}"/>
          </ac:spMkLst>
        </pc:spChg>
        <pc:spChg chg="mod">
          <ac:chgData name="Polona Le Quesne Stabej" userId="9a3da78b-eb26-42b3-8962-8b2e1fe7ef27" providerId="ADAL" clId="{C0707E13-9084-4F27-9584-437A27E2DC42}" dt="2022-05-26T02:30:06.225" v="12326" actId="20577"/>
          <ac:spMkLst>
            <pc:docMk/>
            <pc:sldMk cId="3642664446" sldId="405"/>
            <ac:spMk id="154" creationId="{56E2A848-CCF0-460F-85A2-A30E15C5848B}"/>
          </ac:spMkLst>
        </pc:spChg>
        <pc:spChg chg="mod">
          <ac:chgData name="Polona Le Quesne Stabej" userId="9a3da78b-eb26-42b3-8962-8b2e1fe7ef27" providerId="ADAL" clId="{C0707E13-9084-4F27-9584-437A27E2DC42}" dt="2022-05-26T02:30:02.538" v="12323" actId="20577"/>
          <ac:spMkLst>
            <pc:docMk/>
            <pc:sldMk cId="3642664446" sldId="405"/>
            <ac:spMk id="159" creationId="{00079C5A-921F-4E2B-86EC-D3D22FDC3B76}"/>
          </ac:spMkLst>
        </pc:spChg>
        <pc:spChg chg="mod">
          <ac:chgData name="Polona Le Quesne Stabej" userId="9a3da78b-eb26-42b3-8962-8b2e1fe7ef27" providerId="ADAL" clId="{C0707E13-9084-4F27-9584-437A27E2DC42}" dt="2022-05-26T02:29:57.333" v="12320" actId="6549"/>
          <ac:spMkLst>
            <pc:docMk/>
            <pc:sldMk cId="3642664446" sldId="405"/>
            <ac:spMk id="163" creationId="{FC9BEE40-8247-4E85-9F5C-ECDB3830E3BE}"/>
          </ac:spMkLst>
        </pc:spChg>
        <pc:grpChg chg="add mod">
          <ac:chgData name="Polona Le Quesne Stabej" userId="9a3da78b-eb26-42b3-8962-8b2e1fe7ef27" providerId="ADAL" clId="{C0707E13-9084-4F27-9584-437A27E2DC42}" dt="2022-05-26T02:34:47.815" v="12353" actId="164"/>
          <ac:grpSpMkLst>
            <pc:docMk/>
            <pc:sldMk cId="3642664446" sldId="405"/>
            <ac:grpSpMk id="3" creationId="{DFD6193A-E068-42AF-8C05-1E6657D3E813}"/>
          </ac:grpSpMkLst>
        </pc:grpChg>
        <pc:grpChg chg="del">
          <ac:chgData name="Polona Le Quesne Stabej" userId="9a3da78b-eb26-42b3-8962-8b2e1fe7ef27" providerId="ADAL" clId="{C0707E13-9084-4F27-9584-437A27E2DC42}" dt="2022-05-26T02:25:12.592" v="12292" actId="478"/>
          <ac:grpSpMkLst>
            <pc:docMk/>
            <pc:sldMk cId="3642664446" sldId="405"/>
            <ac:grpSpMk id="5" creationId="{C603E656-47C7-4733-97DE-194830E9FEF2}"/>
          </ac:grpSpMkLst>
        </pc:grpChg>
        <pc:grpChg chg="add mod">
          <ac:chgData name="Polona Le Quesne Stabej" userId="9a3da78b-eb26-42b3-8962-8b2e1fe7ef27" providerId="ADAL" clId="{C0707E13-9084-4F27-9584-437A27E2DC42}" dt="2022-05-26T02:34:34.439" v="12352" actId="1076"/>
          <ac:grpSpMkLst>
            <pc:docMk/>
            <pc:sldMk cId="3642664446" sldId="405"/>
            <ac:grpSpMk id="100" creationId="{C57385E0-BEB4-428C-894A-138B8504E8E3}"/>
          </ac:grpSpMkLst>
        </pc:grpChg>
        <pc:grpChg chg="del">
          <ac:chgData name="Polona Le Quesne Stabej" userId="9a3da78b-eb26-42b3-8962-8b2e1fe7ef27" providerId="ADAL" clId="{C0707E13-9084-4F27-9584-437A27E2DC42}" dt="2022-05-26T02:30:44.299" v="12327" actId="478"/>
          <ac:grpSpMkLst>
            <pc:docMk/>
            <pc:sldMk cId="3642664446" sldId="405"/>
            <ac:grpSpMk id="104" creationId="{7C256A61-D2DD-4E3A-B15D-C632DB52FB0F}"/>
          </ac:grpSpMkLst>
        </pc:grpChg>
        <pc:grpChg chg="mod">
          <ac:chgData name="Polona Le Quesne Stabej" userId="9a3da78b-eb26-42b3-8962-8b2e1fe7ef27" providerId="ADAL" clId="{C0707E13-9084-4F27-9584-437A27E2DC42}" dt="2022-05-26T02:34:47.815" v="12353" actId="164"/>
          <ac:grpSpMkLst>
            <pc:docMk/>
            <pc:sldMk cId="3642664446" sldId="405"/>
            <ac:grpSpMk id="140" creationId="{A07F8007-CA39-43C8-AB7C-848F3EAC7D24}"/>
          </ac:grpSpMkLst>
        </pc:grpChg>
        <pc:grpChg chg="mod">
          <ac:chgData name="Polona Le Quesne Stabej" userId="9a3da78b-eb26-42b3-8962-8b2e1fe7ef27" providerId="ADAL" clId="{C0707E13-9084-4F27-9584-437A27E2DC42}" dt="2022-05-26T02:29:38.573" v="12316" actId="1076"/>
          <ac:grpSpMkLst>
            <pc:docMk/>
            <pc:sldMk cId="3642664446" sldId="405"/>
            <ac:grpSpMk id="190" creationId="{FE7C016D-FC21-4483-A8F8-5DEE7EEA555E}"/>
          </ac:grpSpMkLst>
        </pc:grpChg>
        <pc:grpChg chg="mod">
          <ac:chgData name="Polona Le Quesne Stabej" userId="9a3da78b-eb26-42b3-8962-8b2e1fe7ef27" providerId="ADAL" clId="{C0707E13-9084-4F27-9584-437A27E2DC42}" dt="2022-05-26T02:34:47.815" v="12353" actId="164"/>
          <ac:grpSpMkLst>
            <pc:docMk/>
            <pc:sldMk cId="3642664446" sldId="405"/>
            <ac:grpSpMk id="204" creationId="{0232156B-6E1F-4005-BF7A-0758C687701B}"/>
          </ac:grpSpMkLst>
        </pc:grpChg>
        <pc:picChg chg="del topLvl">
          <ac:chgData name="Polona Le Quesne Stabej" userId="9a3da78b-eb26-42b3-8962-8b2e1fe7ef27" providerId="ADAL" clId="{C0707E13-9084-4F27-9584-437A27E2DC42}" dt="2022-05-26T02:30:44.299" v="12327" actId="478"/>
          <ac:picMkLst>
            <pc:docMk/>
            <pc:sldMk cId="3642664446" sldId="405"/>
            <ac:picMk id="105" creationId="{7CC333B6-937D-4C8A-BF55-9F2A394A351C}"/>
          </ac:picMkLst>
        </pc:picChg>
      </pc:sldChg>
      <pc:sldChg chg="addSp delSp modSp add mod modAnim">
        <pc:chgData name="Polona Le Quesne Stabej" userId="9a3da78b-eb26-42b3-8962-8b2e1fe7ef27" providerId="ADAL" clId="{C0707E13-9084-4F27-9584-437A27E2DC42}" dt="2022-05-26T02:53:10.120" v="12721"/>
        <pc:sldMkLst>
          <pc:docMk/>
          <pc:sldMk cId="4118522944" sldId="406"/>
        </pc:sldMkLst>
        <pc:spChg chg="del">
          <ac:chgData name="Polona Le Quesne Stabej" userId="9a3da78b-eb26-42b3-8962-8b2e1fe7ef27" providerId="ADAL" clId="{C0707E13-9084-4F27-9584-437A27E2DC42}" dt="2022-05-26T02:44:18.302" v="12562" actId="478"/>
          <ac:spMkLst>
            <pc:docMk/>
            <pc:sldMk cId="4118522944" sldId="406"/>
            <ac:spMk id="6" creationId="{04752DEC-D67F-4266-8F8D-936227AEEBE3}"/>
          </ac:spMkLst>
        </pc:spChg>
        <pc:spChg chg="add mod">
          <ac:chgData name="Polona Le Quesne Stabej" userId="9a3da78b-eb26-42b3-8962-8b2e1fe7ef27" providerId="ADAL" clId="{C0707E13-9084-4F27-9584-437A27E2DC42}" dt="2022-05-26T02:52:43.068" v="12705" actId="20577"/>
          <ac:spMkLst>
            <pc:docMk/>
            <pc:sldMk cId="4118522944" sldId="406"/>
            <ac:spMk id="7" creationId="{13725374-54AB-4773-96FE-84247AE4A619}"/>
          </ac:spMkLst>
        </pc:spChg>
        <pc:spChg chg="mod">
          <ac:chgData name="Polona Le Quesne Stabej" userId="9a3da78b-eb26-42b3-8962-8b2e1fe7ef27" providerId="ADAL" clId="{C0707E13-9084-4F27-9584-437A27E2DC42}" dt="2022-05-26T02:46:37.322" v="12599" actId="20577"/>
          <ac:spMkLst>
            <pc:docMk/>
            <pc:sldMk cId="4118522944" sldId="406"/>
            <ac:spMk id="96" creationId="{BF3AE0E0-7810-4461-BBD1-3138584081A0}"/>
          </ac:spMkLst>
        </pc:spChg>
        <pc:spChg chg="del mod">
          <ac:chgData name="Polona Le Quesne Stabej" userId="9a3da78b-eb26-42b3-8962-8b2e1fe7ef27" providerId="ADAL" clId="{C0707E13-9084-4F27-9584-437A27E2DC42}" dt="2022-05-26T02:51:02.291" v="12642" actId="478"/>
          <ac:spMkLst>
            <pc:docMk/>
            <pc:sldMk cId="4118522944" sldId="406"/>
            <ac:spMk id="103" creationId="{F65488DC-7BF3-4F3B-80DF-77E2BF8C5E52}"/>
          </ac:spMkLst>
        </pc:spChg>
        <pc:spChg chg="mod">
          <ac:chgData name="Polona Le Quesne Stabej" userId="9a3da78b-eb26-42b3-8962-8b2e1fe7ef27" providerId="ADAL" clId="{C0707E13-9084-4F27-9584-437A27E2DC42}" dt="2022-05-26T02:44:51.708" v="12566"/>
          <ac:spMkLst>
            <pc:docMk/>
            <pc:sldMk cId="4118522944" sldId="406"/>
            <ac:spMk id="106" creationId="{3165F15A-ECDC-411F-B019-C55DE6052215}"/>
          </ac:spMkLst>
        </pc:spChg>
        <pc:spChg chg="mod">
          <ac:chgData name="Polona Le Quesne Stabej" userId="9a3da78b-eb26-42b3-8962-8b2e1fe7ef27" providerId="ADAL" clId="{C0707E13-9084-4F27-9584-437A27E2DC42}" dt="2022-05-26T02:45:04.132" v="12571"/>
          <ac:spMkLst>
            <pc:docMk/>
            <pc:sldMk cId="4118522944" sldId="406"/>
            <ac:spMk id="108" creationId="{32F34C47-EC9B-4C22-BF98-FFEA6DD0BD64}"/>
          </ac:spMkLst>
        </pc:spChg>
        <pc:spChg chg="del">
          <ac:chgData name="Polona Le Quesne Stabej" userId="9a3da78b-eb26-42b3-8962-8b2e1fe7ef27" providerId="ADAL" clId="{C0707E13-9084-4F27-9584-437A27E2DC42}" dt="2022-05-26T02:44:08.176" v="12556" actId="478"/>
          <ac:spMkLst>
            <pc:docMk/>
            <pc:sldMk cId="4118522944" sldId="406"/>
            <ac:spMk id="114" creationId="{43087948-651C-4608-ABBF-16F950C30865}"/>
          </ac:spMkLst>
        </pc:spChg>
        <pc:spChg chg="del">
          <ac:chgData name="Polona Le Quesne Stabej" userId="9a3da78b-eb26-42b3-8962-8b2e1fe7ef27" providerId="ADAL" clId="{C0707E13-9084-4F27-9584-437A27E2DC42}" dt="2022-05-26T02:44:17.068" v="12561" actId="478"/>
          <ac:spMkLst>
            <pc:docMk/>
            <pc:sldMk cId="4118522944" sldId="406"/>
            <ac:spMk id="115" creationId="{FE563BA5-69B7-44F5-BA38-4A299EC031D8}"/>
          </ac:spMkLst>
        </pc:spChg>
        <pc:spChg chg="mod">
          <ac:chgData name="Polona Le Quesne Stabej" userId="9a3da78b-eb26-42b3-8962-8b2e1fe7ef27" providerId="ADAL" clId="{C0707E13-9084-4F27-9584-437A27E2DC42}" dt="2022-05-26T02:45:04.132" v="12571"/>
          <ac:spMkLst>
            <pc:docMk/>
            <pc:sldMk cId="4118522944" sldId="406"/>
            <ac:spMk id="117" creationId="{306ED691-2DF9-4382-A54C-32F947B028A5}"/>
          </ac:spMkLst>
        </pc:spChg>
        <pc:spChg chg="del">
          <ac:chgData name="Polona Le Quesne Stabej" userId="9a3da78b-eb26-42b3-8962-8b2e1fe7ef27" providerId="ADAL" clId="{C0707E13-9084-4F27-9584-437A27E2DC42}" dt="2022-05-26T02:44:15.998" v="12560" actId="478"/>
          <ac:spMkLst>
            <pc:docMk/>
            <pc:sldMk cId="4118522944" sldId="406"/>
            <ac:spMk id="118" creationId="{19680D03-5268-4576-9C2B-8DEC8F11B6FE}"/>
          </ac:spMkLst>
        </pc:spChg>
        <pc:spChg chg="del mod">
          <ac:chgData name="Polona Le Quesne Stabej" userId="9a3da78b-eb26-42b3-8962-8b2e1fe7ef27" providerId="ADAL" clId="{C0707E13-9084-4F27-9584-437A27E2DC42}" dt="2022-05-26T02:44:14.936" v="12559" actId="478"/>
          <ac:spMkLst>
            <pc:docMk/>
            <pc:sldMk cId="4118522944" sldId="406"/>
            <ac:spMk id="119" creationId="{CFD5BFE1-0805-4497-8FB5-4625B5A711C4}"/>
          </ac:spMkLst>
        </pc:spChg>
        <pc:spChg chg="mod">
          <ac:chgData name="Polona Le Quesne Stabej" userId="9a3da78b-eb26-42b3-8962-8b2e1fe7ef27" providerId="ADAL" clId="{C0707E13-9084-4F27-9584-437A27E2DC42}" dt="2022-05-26T02:43:37.193" v="12553" actId="20577"/>
          <ac:spMkLst>
            <pc:docMk/>
            <pc:sldMk cId="4118522944" sldId="406"/>
            <ac:spMk id="120" creationId="{7CF2D3AB-32C1-4AD9-9A5F-FF8C84877ADA}"/>
          </ac:spMkLst>
        </pc:spChg>
        <pc:spChg chg="add mod">
          <ac:chgData name="Polona Le Quesne Stabej" userId="9a3da78b-eb26-42b3-8962-8b2e1fe7ef27" providerId="ADAL" clId="{C0707E13-9084-4F27-9584-437A27E2DC42}" dt="2022-05-26T02:50:07.362" v="12628" actId="6549"/>
          <ac:spMkLst>
            <pc:docMk/>
            <pc:sldMk cId="4118522944" sldId="406"/>
            <ac:spMk id="121" creationId="{55225B79-90CC-4D64-961F-4C7F2774B42C}"/>
          </ac:spMkLst>
        </pc:spChg>
        <pc:spChg chg="mod">
          <ac:chgData name="Polona Le Quesne Stabej" userId="9a3da78b-eb26-42b3-8962-8b2e1fe7ef27" providerId="ADAL" clId="{C0707E13-9084-4F27-9584-437A27E2DC42}" dt="2022-05-26T02:45:56.626" v="12582"/>
          <ac:spMkLst>
            <pc:docMk/>
            <pc:sldMk cId="4118522944" sldId="406"/>
            <ac:spMk id="124" creationId="{DC94F0EE-7609-4A33-A732-54EB9974E563}"/>
          </ac:spMkLst>
        </pc:spChg>
        <pc:spChg chg="add mod">
          <ac:chgData name="Polona Le Quesne Stabej" userId="9a3da78b-eb26-42b3-8962-8b2e1fe7ef27" providerId="ADAL" clId="{C0707E13-9084-4F27-9584-437A27E2DC42}" dt="2022-05-26T02:46:15.441" v="12591" actId="20577"/>
          <ac:spMkLst>
            <pc:docMk/>
            <pc:sldMk cId="4118522944" sldId="406"/>
            <ac:spMk id="125" creationId="{30E4AFBF-7A95-47CF-905E-FBA1D286A2F6}"/>
          </ac:spMkLst>
        </pc:spChg>
        <pc:spChg chg="add mod">
          <ac:chgData name="Polona Le Quesne Stabej" userId="9a3da78b-eb26-42b3-8962-8b2e1fe7ef27" providerId="ADAL" clId="{C0707E13-9084-4F27-9584-437A27E2DC42}" dt="2022-05-26T02:49:18.584" v="12610" actId="207"/>
          <ac:spMkLst>
            <pc:docMk/>
            <pc:sldMk cId="4118522944" sldId="406"/>
            <ac:spMk id="126" creationId="{E4116E14-2A28-4F47-8A6C-692FD5AEA245}"/>
          </ac:spMkLst>
        </pc:spChg>
        <pc:spChg chg="add mod">
          <ac:chgData name="Polona Le Quesne Stabej" userId="9a3da78b-eb26-42b3-8962-8b2e1fe7ef27" providerId="ADAL" clId="{C0707E13-9084-4F27-9584-437A27E2DC42}" dt="2022-05-26T02:51:10.900" v="12647" actId="20577"/>
          <ac:spMkLst>
            <pc:docMk/>
            <pc:sldMk cId="4118522944" sldId="406"/>
            <ac:spMk id="127" creationId="{B2668C59-D185-4762-B651-971FF621BC42}"/>
          </ac:spMkLst>
        </pc:spChg>
        <pc:spChg chg="mod">
          <ac:chgData name="Polona Le Quesne Stabej" userId="9a3da78b-eb26-42b3-8962-8b2e1fe7ef27" providerId="ADAL" clId="{C0707E13-9084-4F27-9584-437A27E2DC42}" dt="2022-05-26T02:50:03.103" v="12624"/>
          <ac:spMkLst>
            <pc:docMk/>
            <pc:sldMk cId="4118522944" sldId="406"/>
            <ac:spMk id="131" creationId="{12615C37-C2F3-4CD6-8C8F-54AE9C7C8C6B}"/>
          </ac:spMkLst>
        </pc:spChg>
        <pc:spChg chg="mod">
          <ac:chgData name="Polona Le Quesne Stabej" userId="9a3da78b-eb26-42b3-8962-8b2e1fe7ef27" providerId="ADAL" clId="{C0707E13-9084-4F27-9584-437A27E2DC42}" dt="2022-05-26T02:50:03.103" v="12624"/>
          <ac:spMkLst>
            <pc:docMk/>
            <pc:sldMk cId="4118522944" sldId="406"/>
            <ac:spMk id="133" creationId="{9A9DF243-D7CC-4664-9CCE-7585E9CCE821}"/>
          </ac:spMkLst>
        </pc:spChg>
        <pc:spChg chg="add del mod">
          <ac:chgData name="Polona Le Quesne Stabej" userId="9a3da78b-eb26-42b3-8962-8b2e1fe7ef27" providerId="ADAL" clId="{C0707E13-9084-4F27-9584-437A27E2DC42}" dt="2022-05-26T02:50:06.992" v="12627"/>
          <ac:spMkLst>
            <pc:docMk/>
            <pc:sldMk cId="4118522944" sldId="406"/>
            <ac:spMk id="141" creationId="{6846DDFF-439F-449E-A6FA-FD13940A1D1F}"/>
          </ac:spMkLst>
        </pc:spChg>
        <pc:spChg chg="mod topLvl">
          <ac:chgData name="Polona Le Quesne Stabej" userId="9a3da78b-eb26-42b3-8962-8b2e1fe7ef27" providerId="ADAL" clId="{C0707E13-9084-4F27-9584-437A27E2DC42}" dt="2022-05-26T02:52:07.722" v="12660" actId="164"/>
          <ac:spMkLst>
            <pc:docMk/>
            <pc:sldMk cId="4118522944" sldId="406"/>
            <ac:spMk id="145" creationId="{B2441570-BA10-4049-8CA1-9D5F0E138458}"/>
          </ac:spMkLst>
        </pc:spChg>
        <pc:spChg chg="del mod topLvl">
          <ac:chgData name="Polona Le Quesne Stabej" userId="9a3da78b-eb26-42b3-8962-8b2e1fe7ef27" providerId="ADAL" clId="{C0707E13-9084-4F27-9584-437A27E2DC42}" dt="2022-05-26T02:50:39.379" v="12636" actId="478"/>
          <ac:spMkLst>
            <pc:docMk/>
            <pc:sldMk cId="4118522944" sldId="406"/>
            <ac:spMk id="151" creationId="{D03AEF6B-C0CC-4ED2-A071-A74773019428}"/>
          </ac:spMkLst>
        </pc:spChg>
        <pc:spChg chg="add mod">
          <ac:chgData name="Polona Le Quesne Stabej" userId="9a3da78b-eb26-42b3-8962-8b2e1fe7ef27" providerId="ADAL" clId="{C0707E13-9084-4F27-9584-437A27E2DC42}" dt="2022-05-26T02:52:07.722" v="12660" actId="164"/>
          <ac:spMkLst>
            <pc:docMk/>
            <pc:sldMk cId="4118522944" sldId="406"/>
            <ac:spMk id="152" creationId="{17A267F9-48BC-4DD0-91EF-5C1C2D98CE9C}"/>
          </ac:spMkLst>
        </pc:spChg>
        <pc:spChg chg="add mod">
          <ac:chgData name="Polona Le Quesne Stabej" userId="9a3da78b-eb26-42b3-8962-8b2e1fe7ef27" providerId="ADAL" clId="{C0707E13-9084-4F27-9584-437A27E2DC42}" dt="2022-05-26T02:52:07.722" v="12660" actId="164"/>
          <ac:spMkLst>
            <pc:docMk/>
            <pc:sldMk cId="4118522944" sldId="406"/>
            <ac:spMk id="155" creationId="{63963661-CEB3-4F53-AE4C-991100B216CB}"/>
          </ac:spMkLst>
        </pc:spChg>
        <pc:spChg chg="add mod">
          <ac:chgData name="Polona Le Quesne Stabej" userId="9a3da78b-eb26-42b3-8962-8b2e1fe7ef27" providerId="ADAL" clId="{C0707E13-9084-4F27-9584-437A27E2DC42}" dt="2022-05-26T02:51:53.500" v="12658" actId="164"/>
          <ac:spMkLst>
            <pc:docMk/>
            <pc:sldMk cId="4118522944" sldId="406"/>
            <ac:spMk id="156" creationId="{C9A12A82-0357-484C-A6A3-A6F60CB2E4F1}"/>
          </ac:spMkLst>
        </pc:spChg>
        <pc:spChg chg="add mod">
          <ac:chgData name="Polona Le Quesne Stabej" userId="9a3da78b-eb26-42b3-8962-8b2e1fe7ef27" providerId="ADAL" clId="{C0707E13-9084-4F27-9584-437A27E2DC42}" dt="2022-05-26T02:51:53.500" v="12658" actId="164"/>
          <ac:spMkLst>
            <pc:docMk/>
            <pc:sldMk cId="4118522944" sldId="406"/>
            <ac:spMk id="160" creationId="{DF015B84-AFBC-4916-B9E6-702A0BFC73B2}"/>
          </ac:spMkLst>
        </pc:spChg>
        <pc:spChg chg="add mod">
          <ac:chgData name="Polona Le Quesne Stabej" userId="9a3da78b-eb26-42b3-8962-8b2e1fe7ef27" providerId="ADAL" clId="{C0707E13-9084-4F27-9584-437A27E2DC42}" dt="2022-05-26T02:51:53.500" v="12658" actId="164"/>
          <ac:spMkLst>
            <pc:docMk/>
            <pc:sldMk cId="4118522944" sldId="406"/>
            <ac:spMk id="161" creationId="{463A2351-D92E-4593-BDC6-2953F157D7EB}"/>
          </ac:spMkLst>
        </pc:spChg>
        <pc:spChg chg="add mod">
          <ac:chgData name="Polona Le Quesne Stabej" userId="9a3da78b-eb26-42b3-8962-8b2e1fe7ef27" providerId="ADAL" clId="{C0707E13-9084-4F27-9584-437A27E2DC42}" dt="2022-05-26T02:52:57.432" v="12719" actId="20577"/>
          <ac:spMkLst>
            <pc:docMk/>
            <pc:sldMk cId="4118522944" sldId="406"/>
            <ac:spMk id="164" creationId="{5ABB407E-53ED-44FE-8753-5780274AFA67}"/>
          </ac:spMkLst>
        </pc:spChg>
        <pc:grpChg chg="add mod">
          <ac:chgData name="Polona Le Quesne Stabej" userId="9a3da78b-eb26-42b3-8962-8b2e1fe7ef27" providerId="ADAL" clId="{C0707E13-9084-4F27-9584-437A27E2DC42}" dt="2022-05-26T02:51:53.500" v="12658" actId="164"/>
          <ac:grpSpMkLst>
            <pc:docMk/>
            <pc:sldMk cId="4118522944" sldId="406"/>
            <ac:grpSpMk id="2" creationId="{24A1EBD5-6318-48B2-9930-EC10A9E20309}"/>
          </ac:grpSpMkLst>
        </pc:grpChg>
        <pc:grpChg chg="add mod">
          <ac:chgData name="Polona Le Quesne Stabej" userId="9a3da78b-eb26-42b3-8962-8b2e1fe7ef27" providerId="ADAL" clId="{C0707E13-9084-4F27-9584-437A27E2DC42}" dt="2022-05-26T02:52:07.722" v="12660" actId="164"/>
          <ac:grpSpMkLst>
            <pc:docMk/>
            <pc:sldMk cId="4118522944" sldId="406"/>
            <ac:grpSpMk id="5" creationId="{5F37F107-6A1A-4D84-8D49-2A00E341BB78}"/>
          </ac:grpSpMkLst>
        </pc:grpChg>
        <pc:grpChg chg="del">
          <ac:chgData name="Polona Le Quesne Stabej" userId="9a3da78b-eb26-42b3-8962-8b2e1fe7ef27" providerId="ADAL" clId="{C0707E13-9084-4F27-9584-437A27E2DC42}" dt="2022-05-26T02:44:09.068" v="12557" actId="478"/>
          <ac:grpSpMkLst>
            <pc:docMk/>
            <pc:sldMk cId="4118522944" sldId="406"/>
            <ac:grpSpMk id="100" creationId="{C57385E0-BEB4-428C-894A-138B8504E8E3}"/>
          </ac:grpSpMkLst>
        </pc:grpChg>
        <pc:grpChg chg="add mod">
          <ac:chgData name="Polona Le Quesne Stabej" userId="9a3da78b-eb26-42b3-8962-8b2e1fe7ef27" providerId="ADAL" clId="{C0707E13-9084-4F27-9584-437A27E2DC42}" dt="2022-05-26T02:44:56.720" v="12567" actId="1076"/>
          <ac:grpSpMkLst>
            <pc:docMk/>
            <pc:sldMk cId="4118522944" sldId="406"/>
            <ac:grpSpMk id="104" creationId="{665D60D2-2B0F-41FD-A063-570CD33EA698}"/>
          </ac:grpSpMkLst>
        </pc:grpChg>
        <pc:grpChg chg="add del mod">
          <ac:chgData name="Polona Le Quesne Stabej" userId="9a3da78b-eb26-42b3-8962-8b2e1fe7ef27" providerId="ADAL" clId="{C0707E13-9084-4F27-9584-437A27E2DC42}" dt="2022-05-26T02:45:07.869" v="12572"/>
          <ac:grpSpMkLst>
            <pc:docMk/>
            <pc:sldMk cId="4118522944" sldId="406"/>
            <ac:grpSpMk id="107" creationId="{AA6072FD-B7B6-42E6-B68A-BD67EAC8F57F}"/>
          </ac:grpSpMkLst>
        </pc:grpChg>
        <pc:grpChg chg="add mod">
          <ac:chgData name="Polona Le Quesne Stabej" userId="9a3da78b-eb26-42b3-8962-8b2e1fe7ef27" providerId="ADAL" clId="{C0707E13-9084-4F27-9584-437A27E2DC42}" dt="2022-05-26T02:46:21.879" v="12592" actId="1076"/>
          <ac:grpSpMkLst>
            <pc:docMk/>
            <pc:sldMk cId="4118522944" sldId="406"/>
            <ac:grpSpMk id="122" creationId="{27027716-7D98-49D1-934F-4A64C10A9F70}"/>
          </ac:grpSpMkLst>
        </pc:grpChg>
        <pc:grpChg chg="add del mod">
          <ac:chgData name="Polona Le Quesne Stabej" userId="9a3da78b-eb26-42b3-8962-8b2e1fe7ef27" providerId="ADAL" clId="{C0707E13-9084-4F27-9584-437A27E2DC42}" dt="2022-05-26T02:50:06.992" v="12627"/>
          <ac:grpSpMkLst>
            <pc:docMk/>
            <pc:sldMk cId="4118522944" sldId="406"/>
            <ac:grpSpMk id="128" creationId="{4544C973-4B12-4774-8628-1113F7E2FB3C}"/>
          </ac:grpSpMkLst>
        </pc:grpChg>
        <pc:grpChg chg="add del mod">
          <ac:chgData name="Polona Le Quesne Stabej" userId="9a3da78b-eb26-42b3-8962-8b2e1fe7ef27" providerId="ADAL" clId="{C0707E13-9084-4F27-9584-437A27E2DC42}" dt="2022-05-26T02:50:39.379" v="12636" actId="478"/>
          <ac:grpSpMkLst>
            <pc:docMk/>
            <pc:sldMk cId="4118522944" sldId="406"/>
            <ac:grpSpMk id="142" creationId="{0293ADD7-3AC2-48D2-9FDE-6CFA1E9CCF48}"/>
          </ac:grpSpMkLst>
        </pc:grpChg>
        <pc:cxnChg chg="mod">
          <ac:chgData name="Polona Le Quesne Stabej" userId="9a3da78b-eb26-42b3-8962-8b2e1fe7ef27" providerId="ADAL" clId="{C0707E13-9084-4F27-9584-437A27E2DC42}" dt="2022-05-26T02:44:51.708" v="12566"/>
          <ac:cxnSpMkLst>
            <pc:docMk/>
            <pc:sldMk cId="4118522944" sldId="406"/>
            <ac:cxnSpMk id="105" creationId="{992E9914-B003-4D5B-A730-0EBBC1BFB7DE}"/>
          </ac:cxnSpMkLst>
        </pc:cxnChg>
        <pc:cxnChg chg="mod">
          <ac:chgData name="Polona Le Quesne Stabej" userId="9a3da78b-eb26-42b3-8962-8b2e1fe7ef27" providerId="ADAL" clId="{C0707E13-9084-4F27-9584-437A27E2DC42}" dt="2022-05-26T02:45:56.626" v="12582"/>
          <ac:cxnSpMkLst>
            <pc:docMk/>
            <pc:sldMk cId="4118522944" sldId="406"/>
            <ac:cxnSpMk id="123" creationId="{14FC8DDD-C647-4E8D-A0B7-187CB4B7632D}"/>
          </ac:cxnSpMkLst>
        </pc:cxnChg>
      </pc:sldChg>
      <pc:sldChg chg="addSp modSp new mod ord">
        <pc:chgData name="Polona Le Quesne Stabej" userId="9a3da78b-eb26-42b3-8962-8b2e1fe7ef27" providerId="ADAL" clId="{C0707E13-9084-4F27-9584-437A27E2DC42}" dt="2022-05-26T12:49:14.211" v="14537"/>
        <pc:sldMkLst>
          <pc:docMk/>
          <pc:sldMk cId="4084161439" sldId="407"/>
        </pc:sldMkLst>
        <pc:picChg chg="add mod">
          <ac:chgData name="Polona Le Quesne Stabej" userId="9a3da78b-eb26-42b3-8962-8b2e1fe7ef27" providerId="ADAL" clId="{C0707E13-9084-4F27-9584-437A27E2DC42}" dt="2022-05-26T12:26:15.061" v="14416" actId="1076"/>
          <ac:picMkLst>
            <pc:docMk/>
            <pc:sldMk cId="4084161439" sldId="407"/>
            <ac:picMk id="3" creationId="{410B1612-ED50-4067-89C4-D9AE5E41117D}"/>
          </ac:picMkLst>
        </pc:picChg>
        <pc:picChg chg="add mod">
          <ac:chgData name="Polona Le Quesne Stabej" userId="9a3da78b-eb26-42b3-8962-8b2e1fe7ef27" providerId="ADAL" clId="{C0707E13-9084-4F27-9584-437A27E2DC42}" dt="2022-05-26T12:26:12.468" v="14415" actId="1076"/>
          <ac:picMkLst>
            <pc:docMk/>
            <pc:sldMk cId="4084161439" sldId="407"/>
            <ac:picMk id="5" creationId="{491C7F37-01E0-436F-AB37-699D248FF5B8}"/>
          </ac:picMkLst>
        </pc:picChg>
      </pc:sldChg>
      <pc:sldChg chg="addSp delSp modSp new mod delAnim modAnim">
        <pc:chgData name="Polona Le Quesne Stabej" userId="9a3da78b-eb26-42b3-8962-8b2e1fe7ef27" providerId="ADAL" clId="{C0707E13-9084-4F27-9584-437A27E2DC42}" dt="2022-05-26T12:54:13.731" v="14551" actId="20577"/>
        <pc:sldMkLst>
          <pc:docMk/>
          <pc:sldMk cId="287374656" sldId="408"/>
        </pc:sldMkLst>
        <pc:spChg chg="mod">
          <ac:chgData name="Polona Le Quesne Stabej" userId="9a3da78b-eb26-42b3-8962-8b2e1fe7ef27" providerId="ADAL" clId="{C0707E13-9084-4F27-9584-437A27E2DC42}" dt="2022-05-26T12:27:30.879" v="14418"/>
          <ac:spMkLst>
            <pc:docMk/>
            <pc:sldMk cId="287374656" sldId="408"/>
            <ac:spMk id="3" creationId="{FC472A9F-D063-4183-B957-D43B89B7CB00}"/>
          </ac:spMkLst>
        </pc:spChg>
        <pc:spChg chg="mod">
          <ac:chgData name="Polona Le Quesne Stabej" userId="9a3da78b-eb26-42b3-8962-8b2e1fe7ef27" providerId="ADAL" clId="{C0707E13-9084-4F27-9584-437A27E2DC42}" dt="2022-05-26T12:27:30.879" v="14418"/>
          <ac:spMkLst>
            <pc:docMk/>
            <pc:sldMk cId="287374656" sldId="408"/>
            <ac:spMk id="4" creationId="{C2077269-9411-4617-A1D3-347B2898E1C9}"/>
          </ac:spMkLst>
        </pc:spChg>
        <pc:spChg chg="mod">
          <ac:chgData name="Polona Le Quesne Stabej" userId="9a3da78b-eb26-42b3-8962-8b2e1fe7ef27" providerId="ADAL" clId="{C0707E13-9084-4F27-9584-437A27E2DC42}" dt="2022-05-26T12:27:30.879" v="14418"/>
          <ac:spMkLst>
            <pc:docMk/>
            <pc:sldMk cId="287374656" sldId="408"/>
            <ac:spMk id="6" creationId="{7C67B2DB-2FE8-479E-B3FC-21158711A655}"/>
          </ac:spMkLst>
        </pc:spChg>
        <pc:spChg chg="mod">
          <ac:chgData name="Polona Le Quesne Stabej" userId="9a3da78b-eb26-42b3-8962-8b2e1fe7ef27" providerId="ADAL" clId="{C0707E13-9084-4F27-9584-437A27E2DC42}" dt="2022-05-26T12:27:30.879" v="14418"/>
          <ac:spMkLst>
            <pc:docMk/>
            <pc:sldMk cId="287374656" sldId="408"/>
            <ac:spMk id="7" creationId="{2A501F2B-E396-4D11-A7AF-5E3EF5A1D56A}"/>
          </ac:spMkLst>
        </pc:spChg>
        <pc:spChg chg="mod">
          <ac:chgData name="Polona Le Quesne Stabej" userId="9a3da78b-eb26-42b3-8962-8b2e1fe7ef27" providerId="ADAL" clId="{C0707E13-9084-4F27-9584-437A27E2DC42}" dt="2022-05-26T12:27:30.879" v="14418"/>
          <ac:spMkLst>
            <pc:docMk/>
            <pc:sldMk cId="287374656" sldId="408"/>
            <ac:spMk id="8" creationId="{7C8DD5FE-5068-4BD8-BB39-F9D50F52E508}"/>
          </ac:spMkLst>
        </pc:spChg>
        <pc:spChg chg="mod">
          <ac:chgData name="Polona Le Quesne Stabej" userId="9a3da78b-eb26-42b3-8962-8b2e1fe7ef27" providerId="ADAL" clId="{C0707E13-9084-4F27-9584-437A27E2DC42}" dt="2022-05-26T12:27:30.879" v="14418"/>
          <ac:spMkLst>
            <pc:docMk/>
            <pc:sldMk cId="287374656" sldId="408"/>
            <ac:spMk id="9" creationId="{AA9F22AF-E6EC-42CA-B097-FB35CA3B33B1}"/>
          </ac:spMkLst>
        </pc:spChg>
        <pc:spChg chg="mod">
          <ac:chgData name="Polona Le Quesne Stabej" userId="9a3da78b-eb26-42b3-8962-8b2e1fe7ef27" providerId="ADAL" clId="{C0707E13-9084-4F27-9584-437A27E2DC42}" dt="2022-05-26T12:51:47.895" v="14538"/>
          <ac:spMkLst>
            <pc:docMk/>
            <pc:sldMk cId="287374656" sldId="408"/>
            <ac:spMk id="10" creationId="{0E135B25-7CFA-4647-A176-C89D6AE8F015}"/>
          </ac:spMkLst>
        </pc:spChg>
        <pc:spChg chg="mod">
          <ac:chgData name="Polona Le Quesne Stabej" userId="9a3da78b-eb26-42b3-8962-8b2e1fe7ef27" providerId="ADAL" clId="{C0707E13-9084-4F27-9584-437A27E2DC42}" dt="2022-05-26T12:51:47.895" v="14538"/>
          <ac:spMkLst>
            <pc:docMk/>
            <pc:sldMk cId="287374656" sldId="408"/>
            <ac:spMk id="11" creationId="{1F6310A2-EC41-43FA-A085-93D2206073E8}"/>
          </ac:spMkLst>
        </pc:spChg>
        <pc:spChg chg="del mod">
          <ac:chgData name="Polona Le Quesne Stabej" userId="9a3da78b-eb26-42b3-8962-8b2e1fe7ef27" providerId="ADAL" clId="{C0707E13-9084-4F27-9584-437A27E2DC42}" dt="2022-05-26T12:27:40.463" v="14422" actId="478"/>
          <ac:spMkLst>
            <pc:docMk/>
            <pc:sldMk cId="287374656" sldId="408"/>
            <ac:spMk id="13" creationId="{6AC9D511-70DD-4753-B206-BB23CEA44433}"/>
          </ac:spMkLst>
        </pc:spChg>
        <pc:spChg chg="del mod">
          <ac:chgData name="Polona Le Quesne Stabej" userId="9a3da78b-eb26-42b3-8962-8b2e1fe7ef27" providerId="ADAL" clId="{C0707E13-9084-4F27-9584-437A27E2DC42}" dt="2022-05-26T12:27:43.003" v="14423" actId="478"/>
          <ac:spMkLst>
            <pc:docMk/>
            <pc:sldMk cId="287374656" sldId="408"/>
            <ac:spMk id="14" creationId="{7E957FD7-C043-4D5D-AFE9-E29CC59E9FB3}"/>
          </ac:spMkLst>
        </pc:spChg>
        <pc:spChg chg="add mod">
          <ac:chgData name="Polona Le Quesne Stabej" userId="9a3da78b-eb26-42b3-8962-8b2e1fe7ef27" providerId="ADAL" clId="{C0707E13-9084-4F27-9584-437A27E2DC42}" dt="2022-05-26T12:54:13.731" v="14551" actId="20577"/>
          <ac:spMkLst>
            <pc:docMk/>
            <pc:sldMk cId="287374656" sldId="408"/>
            <ac:spMk id="15" creationId="{9BC22731-0A00-496E-8BE9-BD5D0CBB4978}"/>
          </ac:spMkLst>
        </pc:spChg>
        <pc:spChg chg="del mod">
          <ac:chgData name="Polona Le Quesne Stabej" userId="9a3da78b-eb26-42b3-8962-8b2e1fe7ef27" providerId="ADAL" clId="{C0707E13-9084-4F27-9584-437A27E2DC42}" dt="2022-05-26T12:27:37.188" v="14420" actId="478"/>
          <ac:spMkLst>
            <pc:docMk/>
            <pc:sldMk cId="287374656" sldId="408"/>
            <ac:spMk id="15" creationId="{9CABA218-A023-48E7-9549-C0805C0D9A24}"/>
          </ac:spMkLst>
        </pc:spChg>
        <pc:spChg chg="del mod">
          <ac:chgData name="Polona Le Quesne Stabej" userId="9a3da78b-eb26-42b3-8962-8b2e1fe7ef27" providerId="ADAL" clId="{C0707E13-9084-4F27-9584-437A27E2DC42}" dt="2022-05-26T12:27:38.444" v="14421" actId="478"/>
          <ac:spMkLst>
            <pc:docMk/>
            <pc:sldMk cId="287374656" sldId="408"/>
            <ac:spMk id="16" creationId="{4C3C2E8E-6C7F-4FE4-8931-39E39EDE9B20}"/>
          </ac:spMkLst>
        </pc:spChg>
        <pc:spChg chg="mod">
          <ac:chgData name="Polona Le Quesne Stabej" userId="9a3da78b-eb26-42b3-8962-8b2e1fe7ef27" providerId="ADAL" clId="{C0707E13-9084-4F27-9584-437A27E2DC42}" dt="2022-05-26T12:27:30.879" v="14418"/>
          <ac:spMkLst>
            <pc:docMk/>
            <pc:sldMk cId="287374656" sldId="408"/>
            <ac:spMk id="18" creationId="{296405F1-0746-4D0F-97CA-7465A1D309C9}"/>
          </ac:spMkLst>
        </pc:spChg>
        <pc:spChg chg="add del mod">
          <ac:chgData name="Polona Le Quesne Stabej" userId="9a3da78b-eb26-42b3-8962-8b2e1fe7ef27" providerId="ADAL" clId="{C0707E13-9084-4F27-9584-437A27E2DC42}" dt="2022-05-26T12:40:57.167" v="14475" actId="478"/>
          <ac:spMkLst>
            <pc:docMk/>
            <pc:sldMk cId="287374656" sldId="408"/>
            <ac:spMk id="23" creationId="{4003A9AE-CFE1-4C96-94E2-743141BDF876}"/>
          </ac:spMkLst>
        </pc:spChg>
        <pc:spChg chg="add del mod">
          <ac:chgData name="Polona Le Quesne Stabej" userId="9a3da78b-eb26-42b3-8962-8b2e1fe7ef27" providerId="ADAL" clId="{C0707E13-9084-4F27-9584-437A27E2DC42}" dt="2022-05-26T12:40:55.980" v="14474" actId="478"/>
          <ac:spMkLst>
            <pc:docMk/>
            <pc:sldMk cId="287374656" sldId="408"/>
            <ac:spMk id="24" creationId="{77D8E1C3-614A-49F1-A5E3-AF7A76BA469C}"/>
          </ac:spMkLst>
        </pc:spChg>
        <pc:spChg chg="add del mod">
          <ac:chgData name="Polona Le Quesne Stabej" userId="9a3da78b-eb26-42b3-8962-8b2e1fe7ef27" providerId="ADAL" clId="{C0707E13-9084-4F27-9584-437A27E2DC42}" dt="2022-05-26T12:45:34.624" v="14490" actId="478"/>
          <ac:spMkLst>
            <pc:docMk/>
            <pc:sldMk cId="287374656" sldId="408"/>
            <ac:spMk id="25" creationId="{F3397D8A-19F5-469A-8CD4-63FA43FF55B6}"/>
          </ac:spMkLst>
        </pc:spChg>
        <pc:spChg chg="add del mod">
          <ac:chgData name="Polona Le Quesne Stabej" userId="9a3da78b-eb26-42b3-8962-8b2e1fe7ef27" providerId="ADAL" clId="{C0707E13-9084-4F27-9584-437A27E2DC42}" dt="2022-05-26T12:53:22.369" v="14544" actId="478"/>
          <ac:spMkLst>
            <pc:docMk/>
            <pc:sldMk cId="287374656" sldId="408"/>
            <ac:spMk id="26" creationId="{256C2796-C536-4C45-B0BA-EC0F6116922A}"/>
          </ac:spMkLst>
        </pc:spChg>
        <pc:spChg chg="add mod">
          <ac:chgData name="Polona Le Quesne Stabej" userId="9a3da78b-eb26-42b3-8962-8b2e1fe7ef27" providerId="ADAL" clId="{C0707E13-9084-4F27-9584-437A27E2DC42}" dt="2022-05-26T12:44:26.166" v="14479" actId="1076"/>
          <ac:spMkLst>
            <pc:docMk/>
            <pc:sldMk cId="287374656" sldId="408"/>
            <ac:spMk id="29" creationId="{9CF16255-4E4A-4848-99A3-E22D70519E40}"/>
          </ac:spMkLst>
        </pc:spChg>
        <pc:spChg chg="mod">
          <ac:chgData name="Polona Le Quesne Stabej" userId="9a3da78b-eb26-42b3-8962-8b2e1fe7ef27" providerId="ADAL" clId="{C0707E13-9084-4F27-9584-437A27E2DC42}" dt="2022-05-26T12:44:35.626" v="14481"/>
          <ac:spMkLst>
            <pc:docMk/>
            <pc:sldMk cId="287374656" sldId="408"/>
            <ac:spMk id="31" creationId="{F24DB59D-482C-42FE-AD44-CF024186DD09}"/>
          </ac:spMkLst>
        </pc:spChg>
        <pc:spChg chg="mod">
          <ac:chgData name="Polona Le Quesne Stabej" userId="9a3da78b-eb26-42b3-8962-8b2e1fe7ef27" providerId="ADAL" clId="{C0707E13-9084-4F27-9584-437A27E2DC42}" dt="2022-05-26T12:44:35.626" v="14481"/>
          <ac:spMkLst>
            <pc:docMk/>
            <pc:sldMk cId="287374656" sldId="408"/>
            <ac:spMk id="32" creationId="{D29B78A1-95DF-452E-AE50-03007BAED722}"/>
          </ac:spMkLst>
        </pc:spChg>
        <pc:spChg chg="add del mod">
          <ac:chgData name="Polona Le Quesne Stabej" userId="9a3da78b-eb26-42b3-8962-8b2e1fe7ef27" providerId="ADAL" clId="{C0707E13-9084-4F27-9584-437A27E2DC42}" dt="2022-05-26T12:45:30.908" v="14489" actId="478"/>
          <ac:spMkLst>
            <pc:docMk/>
            <pc:sldMk cId="287374656" sldId="408"/>
            <ac:spMk id="34" creationId="{A39D6D30-CAAB-4A57-97F1-E10B438F0395}"/>
          </ac:spMkLst>
        </pc:spChg>
        <pc:grpChg chg="add del mod">
          <ac:chgData name="Polona Le Quesne Stabej" userId="9a3da78b-eb26-42b3-8962-8b2e1fe7ef27" providerId="ADAL" clId="{C0707E13-9084-4F27-9584-437A27E2DC42}" dt="2022-05-26T12:44:07.551" v="14476" actId="478"/>
          <ac:grpSpMkLst>
            <pc:docMk/>
            <pc:sldMk cId="287374656" sldId="408"/>
            <ac:grpSpMk id="2" creationId="{8C0B3981-23C6-4A97-93F7-6987E08DE946}"/>
          </ac:grpSpMkLst>
        </pc:grpChg>
        <pc:grpChg chg="mod">
          <ac:chgData name="Polona Le Quesne Stabej" userId="9a3da78b-eb26-42b3-8962-8b2e1fe7ef27" providerId="ADAL" clId="{C0707E13-9084-4F27-9584-437A27E2DC42}" dt="2022-05-26T12:27:30.879" v="14418"/>
          <ac:grpSpMkLst>
            <pc:docMk/>
            <pc:sldMk cId="287374656" sldId="408"/>
            <ac:grpSpMk id="5" creationId="{494EB5A8-2B96-4BA0-96D0-2884F7A2B2C9}"/>
          </ac:grpSpMkLst>
        </pc:grpChg>
        <pc:grpChg chg="add del mod">
          <ac:chgData name="Polona Le Quesne Stabej" userId="9a3da78b-eb26-42b3-8962-8b2e1fe7ef27" providerId="ADAL" clId="{C0707E13-9084-4F27-9584-437A27E2DC42}" dt="2022-05-26T12:51:49.804" v="14539"/>
          <ac:grpSpMkLst>
            <pc:docMk/>
            <pc:sldMk cId="287374656" sldId="408"/>
            <ac:grpSpMk id="9" creationId="{9D84FFDF-A1DA-441E-946F-8233A24C15EF}"/>
          </ac:grpSpMkLst>
        </pc:grpChg>
        <pc:grpChg chg="add del mod">
          <ac:chgData name="Polona Le Quesne Stabej" userId="9a3da78b-eb26-42b3-8962-8b2e1fe7ef27" providerId="ADAL" clId="{C0707E13-9084-4F27-9584-437A27E2DC42}" dt="2022-05-26T12:53:17.890" v="14542" actId="478"/>
          <ac:grpSpMkLst>
            <pc:docMk/>
            <pc:sldMk cId="287374656" sldId="408"/>
            <ac:grpSpMk id="30" creationId="{AB636075-0348-4D57-B52D-71C5DEE2BB21}"/>
          </ac:grpSpMkLst>
        </pc:grpChg>
        <pc:picChg chg="add mod">
          <ac:chgData name="Polona Le Quesne Stabej" userId="9a3da78b-eb26-42b3-8962-8b2e1fe7ef27" providerId="ADAL" clId="{C0707E13-9084-4F27-9584-437A27E2DC42}" dt="2022-05-26T12:53:26.289" v="14545" actId="1076"/>
          <ac:picMkLst>
            <pc:docMk/>
            <pc:sldMk cId="287374656" sldId="408"/>
            <ac:picMk id="3" creationId="{FF920490-5DB8-48ED-AE71-AC1929D66785}"/>
          </ac:picMkLst>
        </pc:picChg>
        <pc:picChg chg="mod">
          <ac:chgData name="Polona Le Quesne Stabej" userId="9a3da78b-eb26-42b3-8962-8b2e1fe7ef27" providerId="ADAL" clId="{C0707E13-9084-4F27-9584-437A27E2DC42}" dt="2022-05-26T12:51:47.895" v="14538"/>
          <ac:picMkLst>
            <pc:docMk/>
            <pc:sldMk cId="287374656" sldId="408"/>
            <ac:picMk id="12" creationId="{40BE108D-CF8B-4974-9A56-30DD6FD51A67}"/>
          </ac:picMkLst>
        </pc:picChg>
        <pc:picChg chg="mod">
          <ac:chgData name="Polona Le Quesne Stabej" userId="9a3da78b-eb26-42b3-8962-8b2e1fe7ef27" providerId="ADAL" clId="{C0707E13-9084-4F27-9584-437A27E2DC42}" dt="2022-05-26T12:27:30.879" v="14418"/>
          <ac:picMkLst>
            <pc:docMk/>
            <pc:sldMk cId="287374656" sldId="408"/>
            <ac:picMk id="17" creationId="{7F594F5F-81E2-4518-91A6-AD70F342E3AE}"/>
          </ac:picMkLst>
        </pc:picChg>
        <pc:picChg chg="add del mod">
          <ac:chgData name="Polona Le Quesne Stabej" userId="9a3da78b-eb26-42b3-8962-8b2e1fe7ef27" providerId="ADAL" clId="{C0707E13-9084-4F27-9584-437A27E2DC42}" dt="2022-05-26T12:40:40.526" v="14472" actId="478"/>
          <ac:picMkLst>
            <pc:docMk/>
            <pc:sldMk cId="287374656" sldId="408"/>
            <ac:picMk id="20" creationId="{005C786C-0F75-439E-8371-1C1F9F2B6AE9}"/>
          </ac:picMkLst>
        </pc:picChg>
        <pc:picChg chg="add del mod">
          <ac:chgData name="Polona Le Quesne Stabej" userId="9a3da78b-eb26-42b3-8962-8b2e1fe7ef27" providerId="ADAL" clId="{C0707E13-9084-4F27-9584-437A27E2DC42}" dt="2022-05-26T12:40:49.755" v="14473" actId="478"/>
          <ac:picMkLst>
            <pc:docMk/>
            <pc:sldMk cId="287374656" sldId="408"/>
            <ac:picMk id="22" creationId="{04BEAF29-9FA0-4235-B7B2-18E0ACBA90BE}"/>
          </ac:picMkLst>
        </pc:picChg>
        <pc:picChg chg="add mod">
          <ac:chgData name="Polona Le Quesne Stabej" userId="9a3da78b-eb26-42b3-8962-8b2e1fe7ef27" providerId="ADAL" clId="{C0707E13-9084-4F27-9584-437A27E2DC42}" dt="2022-05-26T12:44:41.405" v="14482" actId="1076"/>
          <ac:picMkLst>
            <pc:docMk/>
            <pc:sldMk cId="287374656" sldId="408"/>
            <ac:picMk id="28" creationId="{8FF12A08-2050-4AD1-BFFB-4027307C360A}"/>
          </ac:picMkLst>
        </pc:picChg>
        <pc:picChg chg="mod">
          <ac:chgData name="Polona Le Quesne Stabej" userId="9a3da78b-eb26-42b3-8962-8b2e1fe7ef27" providerId="ADAL" clId="{C0707E13-9084-4F27-9584-437A27E2DC42}" dt="2022-05-26T12:44:35.626" v="14481"/>
          <ac:picMkLst>
            <pc:docMk/>
            <pc:sldMk cId="287374656" sldId="408"/>
            <ac:picMk id="33" creationId="{ACA1B013-D121-4C2E-BCB3-08EAFE68F7AD}"/>
          </ac:picMkLst>
        </pc:picChg>
        <pc:cxnChg chg="mod">
          <ac:chgData name="Polona Le Quesne Stabej" userId="9a3da78b-eb26-42b3-8962-8b2e1fe7ef27" providerId="ADAL" clId="{C0707E13-9084-4F27-9584-437A27E2DC42}" dt="2022-05-26T12:27:30.879" v="14418"/>
          <ac:cxnSpMkLst>
            <pc:docMk/>
            <pc:sldMk cId="287374656" sldId="408"/>
            <ac:cxnSpMk id="10" creationId="{5109E797-7D9C-4A12-B5C1-F5C5E55AED4C}"/>
          </ac:cxnSpMkLst>
        </pc:cxnChg>
        <pc:cxnChg chg="mod">
          <ac:chgData name="Polona Le Quesne Stabej" userId="9a3da78b-eb26-42b3-8962-8b2e1fe7ef27" providerId="ADAL" clId="{C0707E13-9084-4F27-9584-437A27E2DC42}" dt="2022-05-26T12:27:30.879" v="14418"/>
          <ac:cxnSpMkLst>
            <pc:docMk/>
            <pc:sldMk cId="287374656" sldId="408"/>
            <ac:cxnSpMk id="11" creationId="{021DAF00-7A7E-449B-A0AA-F8F68B982B8D}"/>
          </ac:cxnSpMkLst>
        </pc:cxnChg>
        <pc:cxnChg chg="mod">
          <ac:chgData name="Polona Le Quesne Stabej" userId="9a3da78b-eb26-42b3-8962-8b2e1fe7ef27" providerId="ADAL" clId="{C0707E13-9084-4F27-9584-437A27E2DC42}" dt="2022-05-26T12:27:30.879" v="14418"/>
          <ac:cxnSpMkLst>
            <pc:docMk/>
            <pc:sldMk cId="287374656" sldId="408"/>
            <ac:cxnSpMk id="12" creationId="{426ADE97-B94E-42F1-9ECE-A5AC965F2D1B}"/>
          </ac:cxnSpMkLst>
        </pc:cxnChg>
      </pc:sldChg>
      <pc:sldMasterChg chg="del delSldLayout">
        <pc:chgData name="Polona Le Quesne Stabej" userId="9a3da78b-eb26-42b3-8962-8b2e1fe7ef27" providerId="ADAL" clId="{C0707E13-9084-4F27-9584-437A27E2DC42}" dt="2022-05-10T00:59:50.341" v="1" actId="47"/>
        <pc:sldMasterMkLst>
          <pc:docMk/>
          <pc:sldMasterMk cId="0" sldId="2147483648"/>
        </pc:sldMasterMkLst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0" sldId="2147483648"/>
            <pc:sldLayoutMk cId="0" sldId="2147483701"/>
          </pc:sldLayoutMkLst>
        </pc:sldLayoutChg>
      </pc:sldMasterChg>
      <pc:sldMasterChg chg="del delSldLayout">
        <pc:chgData name="Polona Le Quesne Stabej" userId="9a3da78b-eb26-42b3-8962-8b2e1fe7ef27" providerId="ADAL" clId="{C0707E13-9084-4F27-9584-437A27E2DC42}" dt="2022-05-10T00:59:50.341" v="1" actId="47"/>
        <pc:sldMasterMkLst>
          <pc:docMk/>
          <pc:sldMasterMk cId="3532087919" sldId="2147483687"/>
        </pc:sldMasterMkLst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3532087919" sldId="2147483687"/>
            <pc:sldLayoutMk cId="1966404203" sldId="2147483688"/>
          </pc:sldLayoutMkLst>
        </pc:sldLayoutChg>
      </pc:sldMasterChg>
      <pc:sldMasterChg chg="del delSldLayout">
        <pc:chgData name="Polona Le Quesne Stabej" userId="9a3da78b-eb26-42b3-8962-8b2e1fe7ef27" providerId="ADAL" clId="{C0707E13-9084-4F27-9584-437A27E2DC42}" dt="2022-05-10T00:59:50.341" v="1" actId="47"/>
        <pc:sldMasterMkLst>
          <pc:docMk/>
          <pc:sldMasterMk cId="3532087919" sldId="2147483689"/>
        </pc:sldMasterMkLst>
        <pc:sldLayoutChg chg="del">
          <pc:chgData name="Polona Le Quesne Stabej" userId="9a3da78b-eb26-42b3-8962-8b2e1fe7ef27" providerId="ADAL" clId="{C0707E13-9084-4F27-9584-437A27E2DC42}" dt="2022-05-10T00:59:50.341" v="1" actId="47"/>
          <pc:sldLayoutMkLst>
            <pc:docMk/>
            <pc:sldMasterMk cId="3532087919" sldId="2147483689"/>
            <pc:sldLayoutMk cId="1966404203" sldId="2147483691"/>
          </pc:sldLayoutMkLst>
        </pc:sldLayoutChg>
      </pc:sldMasterChg>
    </pc:docChg>
  </pc:docChgLst>
  <pc:docChgLst>
    <pc:chgData name="Polona Le Quesne Stabej" userId="S::pleq986@uoa.auckland.ac.nz::9a3da78b-eb26-42b3-8962-8b2e1fe7ef27" providerId="AD" clId="Web-{4DE97200-BA4A-F120-F7A5-C4D48BB59FFA}"/>
    <pc:docChg chg="modSld">
      <pc:chgData name="Polona Le Quesne Stabej" userId="S::pleq986@uoa.auckland.ac.nz::9a3da78b-eb26-42b3-8962-8b2e1fe7ef27" providerId="AD" clId="Web-{4DE97200-BA4A-F120-F7A5-C4D48BB59FFA}" dt="2022-05-17T08:52:14.985" v="0" actId="1076"/>
      <pc:docMkLst>
        <pc:docMk/>
      </pc:docMkLst>
      <pc:sldChg chg="modSp">
        <pc:chgData name="Polona Le Quesne Stabej" userId="S::pleq986@uoa.auckland.ac.nz::9a3da78b-eb26-42b3-8962-8b2e1fe7ef27" providerId="AD" clId="Web-{4DE97200-BA4A-F120-F7A5-C4D48BB59FFA}" dt="2022-05-17T08:52:14.985" v="0" actId="1076"/>
        <pc:sldMkLst>
          <pc:docMk/>
          <pc:sldMk cId="3597545016" sldId="259"/>
        </pc:sldMkLst>
        <pc:spChg chg="mod">
          <ac:chgData name="Polona Le Quesne Stabej" userId="S::pleq986@uoa.auckland.ac.nz::9a3da78b-eb26-42b3-8962-8b2e1fe7ef27" providerId="AD" clId="Web-{4DE97200-BA4A-F120-F7A5-C4D48BB59FFA}" dt="2022-05-17T08:52:14.985" v="0" actId="1076"/>
          <ac:spMkLst>
            <pc:docMk/>
            <pc:sldMk cId="3597545016" sldId="259"/>
            <ac:spMk id="2" creationId="{29A08695-2071-4B44-BEB9-E9CEC19EFFC9}"/>
          </ac:spMkLst>
        </pc:spChg>
      </pc:sldChg>
    </pc:docChg>
  </pc:docChgLst>
  <pc:docChgLst>
    <pc:chgData name="Tamsin Robb" userId="S::trob643@uoa.auckland.ac.nz::08b92a07-6bd8-452a-a658-dd665a97267e" providerId="AD" clId="Web-{468E863E-111F-3BDB-2CB9-EAB08A00E5CB}"/>
    <pc:docChg chg="mod">
      <pc:chgData name="Tamsin Robb" userId="S::trob643@uoa.auckland.ac.nz::08b92a07-6bd8-452a-a658-dd665a97267e" providerId="AD" clId="Web-{468E863E-111F-3BDB-2CB9-EAB08A00E5CB}" dt="2022-05-16T03:17:15.245" v="7"/>
      <pc:docMkLst>
        <pc:docMk/>
      </pc:docMkLst>
      <pc:sldChg chg="addCm">
        <pc:chgData name="Tamsin Robb" userId="S::trob643@uoa.auckland.ac.nz::08b92a07-6bd8-452a-a658-dd665a97267e" providerId="AD" clId="Web-{468E863E-111F-3BDB-2CB9-EAB08A00E5CB}" dt="2022-05-16T02:09:00.914" v="4"/>
        <pc:sldMkLst>
          <pc:docMk/>
          <pc:sldMk cId="3498823585" sldId="311"/>
        </pc:sldMkLst>
      </pc:sldChg>
      <pc:sldChg chg="addCm">
        <pc:chgData name="Tamsin Robb" userId="S::trob643@uoa.auckland.ac.nz::08b92a07-6bd8-452a-a658-dd665a97267e" providerId="AD" clId="Web-{468E863E-111F-3BDB-2CB9-EAB08A00E5CB}" dt="2022-05-15T22:13:37.570" v="1"/>
        <pc:sldMkLst>
          <pc:docMk/>
          <pc:sldMk cId="853678014" sldId="323"/>
        </pc:sldMkLst>
      </pc:sldChg>
      <pc:sldChg chg="addCm">
        <pc:chgData name="Tamsin Robb" userId="S::trob643@uoa.auckland.ac.nz::08b92a07-6bd8-452a-a658-dd665a97267e" providerId="AD" clId="Web-{468E863E-111F-3BDB-2CB9-EAB08A00E5CB}" dt="2022-05-16T02:06:51.114" v="3"/>
        <pc:sldMkLst>
          <pc:docMk/>
          <pc:sldMk cId="3809447699" sldId="329"/>
        </pc:sldMkLst>
      </pc:sldChg>
      <pc:sldChg chg="addCm modCm">
        <pc:chgData name="Tamsin Robb" userId="S::trob643@uoa.auckland.ac.nz::08b92a07-6bd8-452a-a658-dd665a97267e" providerId="AD" clId="Web-{468E863E-111F-3BDB-2CB9-EAB08A00E5CB}" dt="2022-05-16T03:17:15.245" v="7"/>
        <pc:sldMkLst>
          <pc:docMk/>
          <pc:sldMk cId="665283790" sldId="331"/>
        </pc:sldMkLst>
      </pc:sldChg>
    </pc:docChg>
  </pc:docChgLst>
  <pc:docChgLst>
    <pc:chgData name="Polona Le Quesne Stabej" userId="S::pleq986@uoa.auckland.ac.nz::9a3da78b-eb26-42b3-8962-8b2e1fe7ef27" providerId="AD" clId="Web-{D4EF205E-1653-F7D7-1F8A-53963B6DFF49}"/>
    <pc:docChg chg="modSld">
      <pc:chgData name="Polona Le Quesne Stabej" userId="S::pleq986@uoa.auckland.ac.nz::9a3da78b-eb26-42b3-8962-8b2e1fe7ef27" providerId="AD" clId="Web-{D4EF205E-1653-F7D7-1F8A-53963B6DFF49}" dt="2022-03-31T22:08:42.643" v="5" actId="20577"/>
      <pc:docMkLst>
        <pc:docMk/>
      </pc:docMkLst>
      <pc:sldChg chg="modSp">
        <pc:chgData name="Polona Le Quesne Stabej" userId="S::pleq986@uoa.auckland.ac.nz::9a3da78b-eb26-42b3-8962-8b2e1fe7ef27" providerId="AD" clId="Web-{D4EF205E-1653-F7D7-1F8A-53963B6DFF49}" dt="2022-03-31T22:07:16.937" v="3" actId="20577"/>
        <pc:sldMkLst>
          <pc:docMk/>
          <pc:sldMk cId="1264215237" sldId="256"/>
        </pc:sldMkLst>
        <pc:spChg chg="mod">
          <ac:chgData name="Polona Le Quesne Stabej" userId="S::pleq986@uoa.auckland.ac.nz::9a3da78b-eb26-42b3-8962-8b2e1fe7ef27" providerId="AD" clId="Web-{D4EF205E-1653-F7D7-1F8A-53963B6DFF49}" dt="2022-03-31T22:07:16.937" v="3" actId="20577"/>
          <ac:spMkLst>
            <pc:docMk/>
            <pc:sldMk cId="1264215237" sldId="256"/>
            <ac:spMk id="2" creationId="{EBDC4D33-A978-4C44-AD9F-951B3845B168}"/>
          </ac:spMkLst>
        </pc:spChg>
      </pc:sldChg>
      <pc:sldChg chg="modSp">
        <pc:chgData name="Polona Le Quesne Stabej" userId="S::pleq986@uoa.auckland.ac.nz::9a3da78b-eb26-42b3-8962-8b2e1fe7ef27" providerId="AD" clId="Web-{D4EF205E-1653-F7D7-1F8A-53963B6DFF49}" dt="2022-03-31T22:08:42.643" v="5" actId="20577"/>
        <pc:sldMkLst>
          <pc:docMk/>
          <pc:sldMk cId="578289413" sldId="287"/>
        </pc:sldMkLst>
        <pc:spChg chg="mod">
          <ac:chgData name="Polona Le Quesne Stabej" userId="S::pleq986@uoa.auckland.ac.nz::9a3da78b-eb26-42b3-8962-8b2e1fe7ef27" providerId="AD" clId="Web-{D4EF205E-1653-F7D7-1F8A-53963B6DFF49}" dt="2022-03-31T22:08:42.643" v="5" actId="20577"/>
          <ac:spMkLst>
            <pc:docMk/>
            <pc:sldMk cId="578289413" sldId="287"/>
            <ac:spMk id="2" creationId="{9A8D0604-5CE6-49D1-BE79-282FCC92687C}"/>
          </ac:spMkLst>
        </pc:spChg>
      </pc:sldChg>
    </pc:docChg>
  </pc:docChgLst>
  <pc:docChgLst>
    <pc:chgData name="Polona Le Quesne Stabej" userId="S::pleq986@uoa.auckland.ac.nz::9a3da78b-eb26-42b3-8962-8b2e1fe7ef27" providerId="AD" clId="Web-{0671E94D-81E4-A8BE-0FEA-3D25724835BA}"/>
    <pc:docChg chg="modSld sldOrd">
      <pc:chgData name="Polona Le Quesne Stabej" userId="S::pleq986@uoa.auckland.ac.nz::9a3da78b-eb26-42b3-8962-8b2e1fe7ef27" providerId="AD" clId="Web-{0671E94D-81E4-A8BE-0FEA-3D25724835BA}" dt="2022-05-16T10:14:26.325" v="207"/>
      <pc:docMkLst>
        <pc:docMk/>
      </pc:docMkLst>
      <pc:sldChg chg="delSp modSp ord">
        <pc:chgData name="Polona Le Quesne Stabej" userId="S::pleq986@uoa.auckland.ac.nz::9a3da78b-eb26-42b3-8962-8b2e1fe7ef27" providerId="AD" clId="Web-{0671E94D-81E4-A8BE-0FEA-3D25724835BA}" dt="2022-05-16T10:14:26.325" v="207"/>
        <pc:sldMkLst>
          <pc:docMk/>
          <pc:sldMk cId="3498823585" sldId="311"/>
        </pc:sldMkLst>
        <pc:spChg chg="del">
          <ac:chgData name="Polona Le Quesne Stabej" userId="S::pleq986@uoa.auckland.ac.nz::9a3da78b-eb26-42b3-8962-8b2e1fe7ef27" providerId="AD" clId="Web-{0671E94D-81E4-A8BE-0FEA-3D25724835BA}" dt="2022-05-16T10:10:03.661" v="182"/>
          <ac:spMkLst>
            <pc:docMk/>
            <pc:sldMk cId="3498823585" sldId="311"/>
            <ac:spMk id="271" creationId="{22AE5C08-2DE0-4B34-B969-BE0D2D325E4A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0:57.757" v="194" actId="1076"/>
          <ac:spMkLst>
            <pc:docMk/>
            <pc:sldMk cId="3498823585" sldId="311"/>
            <ac:spMk id="321" creationId="{67D07419-0F6C-4634-8450-3C42B6565966}"/>
          </ac:spMkLst>
        </pc:spChg>
        <pc:spChg chg="del">
          <ac:chgData name="Polona Le Quesne Stabej" userId="S::pleq986@uoa.auckland.ac.nz::9a3da78b-eb26-42b3-8962-8b2e1fe7ef27" providerId="AD" clId="Web-{0671E94D-81E4-A8BE-0FEA-3D25724835BA}" dt="2022-05-16T10:13:52.262" v="199"/>
          <ac:spMkLst>
            <pc:docMk/>
            <pc:sldMk cId="3498823585" sldId="311"/>
            <ac:spMk id="324" creationId="{1F367B4C-0D0C-4CFA-A126-3CC82D733EFD}"/>
          </ac:spMkLst>
        </pc:spChg>
        <pc:spChg chg="del">
          <ac:chgData name="Polona Le Quesne Stabej" userId="S::pleq986@uoa.auckland.ac.nz::9a3da78b-eb26-42b3-8962-8b2e1fe7ef27" providerId="AD" clId="Web-{0671E94D-81E4-A8BE-0FEA-3D25724835BA}" dt="2022-05-16T10:13:52.262" v="198"/>
          <ac:spMkLst>
            <pc:docMk/>
            <pc:sldMk cId="3498823585" sldId="311"/>
            <ac:spMk id="325" creationId="{9783017A-D816-42AD-92F2-709E38CC356E}"/>
          </ac:spMkLst>
        </pc:spChg>
        <pc:spChg chg="del">
          <ac:chgData name="Polona Le Quesne Stabej" userId="S::pleq986@uoa.auckland.ac.nz::9a3da78b-eb26-42b3-8962-8b2e1fe7ef27" providerId="AD" clId="Web-{0671E94D-81E4-A8BE-0FEA-3D25724835BA}" dt="2022-05-16T10:13:52.262" v="197"/>
          <ac:spMkLst>
            <pc:docMk/>
            <pc:sldMk cId="3498823585" sldId="311"/>
            <ac:spMk id="329" creationId="{CC18BB80-F790-44DC-8CB5-D87F01D62150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0:08.411" v="183" actId="14100"/>
          <ac:spMkLst>
            <pc:docMk/>
            <pc:sldMk cId="3498823585" sldId="311"/>
            <ac:spMk id="544" creationId="{48127538-F84D-4275-A92C-49BFDECF3A45}"/>
          </ac:spMkLst>
        </pc:spChg>
        <pc:spChg chg="del mod">
          <ac:chgData name="Polona Le Quesne Stabej" userId="S::pleq986@uoa.auckland.ac.nz::9a3da78b-eb26-42b3-8962-8b2e1fe7ef27" providerId="AD" clId="Web-{0671E94D-81E4-A8BE-0FEA-3D25724835BA}" dt="2022-05-16T10:14:26.325" v="207"/>
          <ac:spMkLst>
            <pc:docMk/>
            <pc:sldMk cId="3498823585" sldId="311"/>
            <ac:spMk id="545" creationId="{9B23B45B-2FDA-4ED0-807B-61E5405D34CE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0:45.506" v="191" actId="1076"/>
          <ac:spMkLst>
            <pc:docMk/>
            <pc:sldMk cId="3498823585" sldId="311"/>
            <ac:spMk id="716" creationId="{04AB2F94-2AD5-4F2B-BCA9-53C428197539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1:01.350" v="195" actId="1076"/>
          <ac:spMkLst>
            <pc:docMk/>
            <pc:sldMk cId="3498823585" sldId="311"/>
            <ac:spMk id="720" creationId="{7ED0ACA7-7E7E-483A-A714-99FFC0A7570E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0:32.146" v="189" actId="1076"/>
          <ac:spMkLst>
            <pc:docMk/>
            <pc:sldMk cId="3498823585" sldId="311"/>
            <ac:spMk id="722" creationId="{86CE0ADD-EC69-42A2-BC60-352525FFACC9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0:25.224" v="186" actId="1076"/>
          <ac:spMkLst>
            <pc:docMk/>
            <pc:sldMk cId="3498823585" sldId="311"/>
            <ac:spMk id="723" creationId="{27DB4916-5BD5-4272-8383-AF9D2A25F1DF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0:42.022" v="190" actId="1076"/>
          <ac:spMkLst>
            <pc:docMk/>
            <pc:sldMk cId="3498823585" sldId="311"/>
            <ac:spMk id="724" creationId="{DCD49793-BDCB-4D56-A71B-F1981A27BB06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0:30.396" v="188" actId="1076"/>
          <ac:spMkLst>
            <pc:docMk/>
            <pc:sldMk cId="3498823585" sldId="311"/>
            <ac:spMk id="726" creationId="{F9E6FBC9-71C4-44D2-B2A6-66DA0ED56520}"/>
          </ac:spMkLst>
        </pc:spChg>
        <pc:spChg chg="mod">
          <ac:chgData name="Polona Le Quesne Stabej" userId="S::pleq986@uoa.auckland.ac.nz::9a3da78b-eb26-42b3-8962-8b2e1fe7ef27" providerId="AD" clId="Web-{0671E94D-81E4-A8BE-0FEA-3D25724835BA}" dt="2022-05-16T10:14:04.653" v="204" actId="20577"/>
          <ac:spMkLst>
            <pc:docMk/>
            <pc:sldMk cId="3498823585" sldId="311"/>
            <ac:spMk id="728" creationId="{92C040FC-567C-44E3-AE0F-D6FDF2AEA30F}"/>
          </ac:spMkLst>
        </pc:spChg>
        <pc:spChg chg="del">
          <ac:chgData name="Polona Le Quesne Stabej" userId="S::pleq986@uoa.auckland.ac.nz::9a3da78b-eb26-42b3-8962-8b2e1fe7ef27" providerId="AD" clId="Web-{0671E94D-81E4-A8BE-0FEA-3D25724835BA}" dt="2022-05-16T10:13:52.277" v="200"/>
          <ac:spMkLst>
            <pc:docMk/>
            <pc:sldMk cId="3498823585" sldId="311"/>
            <ac:spMk id="752" creationId="{CB241AE4-E674-44DC-A0B3-EB5BB4B07DF7}"/>
          </ac:spMkLst>
        </pc:spChg>
        <pc:spChg chg="del">
          <ac:chgData name="Polona Le Quesne Stabej" userId="S::pleq986@uoa.auckland.ac.nz::9a3da78b-eb26-42b3-8962-8b2e1fe7ef27" providerId="AD" clId="Web-{0671E94D-81E4-A8BE-0FEA-3D25724835BA}" dt="2022-05-16T10:13:56.059" v="201"/>
          <ac:spMkLst>
            <pc:docMk/>
            <pc:sldMk cId="3498823585" sldId="311"/>
            <ac:spMk id="753" creationId="{F08EDD8D-825A-4E96-A5C5-7E0BF118292E}"/>
          </ac:spMkLst>
        </pc:spChg>
        <pc:grpChg chg="mod">
          <ac:chgData name="Polona Le Quesne Stabej" userId="S::pleq986@uoa.auckland.ac.nz::9a3da78b-eb26-42b3-8962-8b2e1fe7ef27" providerId="AD" clId="Web-{0671E94D-81E4-A8BE-0FEA-3D25724835BA}" dt="2022-05-16T10:10:52.710" v="193" actId="1076"/>
          <ac:grpSpMkLst>
            <pc:docMk/>
            <pc:sldMk cId="3498823585" sldId="311"/>
            <ac:grpSpMk id="5" creationId="{44851074-66CD-42AE-91EF-04DEE77E4A54}"/>
          </ac:grpSpMkLst>
        </pc:grpChg>
      </pc:sldChg>
      <pc:sldChg chg="modSp">
        <pc:chgData name="Polona Le Quesne Stabej" userId="S::pleq986@uoa.auckland.ac.nz::9a3da78b-eb26-42b3-8962-8b2e1fe7ef27" providerId="AD" clId="Web-{0671E94D-81E4-A8BE-0FEA-3D25724835BA}" dt="2022-05-16T10:06:10.342" v="91"/>
        <pc:sldMkLst>
          <pc:docMk/>
          <pc:sldMk cId="522698207" sldId="322"/>
        </pc:sldMkLst>
        <pc:graphicFrameChg chg="mod modGraphic">
          <ac:chgData name="Polona Le Quesne Stabej" userId="S::pleq986@uoa.auckland.ac.nz::9a3da78b-eb26-42b3-8962-8b2e1fe7ef27" providerId="AD" clId="Web-{0671E94D-81E4-A8BE-0FEA-3D25724835BA}" dt="2022-05-16T10:06:10.342" v="91"/>
          <ac:graphicFrameMkLst>
            <pc:docMk/>
            <pc:sldMk cId="522698207" sldId="322"/>
            <ac:graphicFrameMk id="2" creationId="{76EB7489-CFA2-4CC6-B03A-C6108668BC4B}"/>
          </ac:graphicFrameMkLst>
        </pc:graphicFrameChg>
      </pc:sldChg>
      <pc:sldChg chg="modSp modCm">
        <pc:chgData name="Polona Le Quesne Stabej" userId="S::pleq986@uoa.auckland.ac.nz::9a3da78b-eb26-42b3-8962-8b2e1fe7ef27" providerId="AD" clId="Web-{0671E94D-81E4-A8BE-0FEA-3D25724835BA}" dt="2022-05-16T10:09:15.800" v="181"/>
        <pc:sldMkLst>
          <pc:docMk/>
          <pc:sldMk cId="3809447699" sldId="329"/>
        </pc:sldMkLst>
        <pc:graphicFrameChg chg="mod modGraphic">
          <ac:chgData name="Polona Le Quesne Stabej" userId="S::pleq986@uoa.auckland.ac.nz::9a3da78b-eb26-42b3-8962-8b2e1fe7ef27" providerId="AD" clId="Web-{0671E94D-81E4-A8BE-0FEA-3D25724835BA}" dt="2022-05-16T10:08:54.284" v="179"/>
          <ac:graphicFrameMkLst>
            <pc:docMk/>
            <pc:sldMk cId="3809447699" sldId="329"/>
            <ac:graphicFrameMk id="2" creationId="{76EB7489-CFA2-4CC6-B03A-C6108668BC4B}"/>
          </ac:graphicFrameMkLst>
        </pc:graphicFrameChg>
      </pc:sldChg>
      <pc:sldChg chg="ord">
        <pc:chgData name="Polona Le Quesne Stabej" userId="S::pleq986@uoa.auckland.ac.nz::9a3da78b-eb26-42b3-8962-8b2e1fe7ef27" providerId="AD" clId="Web-{0671E94D-81E4-A8BE-0FEA-3D25724835BA}" dt="2022-05-16T10:08:59.550" v="180"/>
        <pc:sldMkLst>
          <pc:docMk/>
          <pc:sldMk cId="4036299830" sldId="349"/>
        </pc:sldMkLst>
      </pc:sldChg>
    </pc:docChg>
  </pc:docChgLst>
  <pc:docChgLst>
    <pc:chgData name="Polona Le Quesne Stabej" userId="S::pleq986@uoa.auckland.ac.nz::9a3da78b-eb26-42b3-8962-8b2e1fe7ef27" providerId="AD" clId="Web-{C1F59D6D-5CA4-1FC4-9E1A-DF42D9EFF2C1}"/>
    <pc:docChg chg="modSld">
      <pc:chgData name="Polona Le Quesne Stabej" userId="S::pleq986@uoa.auckland.ac.nz::9a3da78b-eb26-42b3-8962-8b2e1fe7ef27" providerId="AD" clId="Web-{C1F59D6D-5CA4-1FC4-9E1A-DF42D9EFF2C1}" dt="2022-05-10T21:23:09.541" v="31"/>
      <pc:docMkLst>
        <pc:docMk/>
      </pc:docMkLst>
      <pc:sldChg chg="modSp">
        <pc:chgData name="Polona Le Quesne Stabej" userId="S::pleq986@uoa.auckland.ac.nz::9a3da78b-eb26-42b3-8962-8b2e1fe7ef27" providerId="AD" clId="Web-{C1F59D6D-5CA4-1FC4-9E1A-DF42D9EFF2C1}" dt="2022-05-10T21:23:09.541" v="31"/>
        <pc:sldMkLst>
          <pc:docMk/>
          <pc:sldMk cId="853678014" sldId="323"/>
        </pc:sldMkLst>
        <pc:graphicFrameChg chg="mod modGraphic">
          <ac:chgData name="Polona Le Quesne Stabej" userId="S::pleq986@uoa.auckland.ac.nz::9a3da78b-eb26-42b3-8962-8b2e1fe7ef27" providerId="AD" clId="Web-{C1F59D6D-5CA4-1FC4-9E1A-DF42D9EFF2C1}" dt="2022-05-10T21:23:09.541" v="31"/>
          <ac:graphicFrameMkLst>
            <pc:docMk/>
            <pc:sldMk cId="853678014" sldId="323"/>
            <ac:graphicFrameMk id="3" creationId="{D4BCFD7F-C6FE-4669-847D-ACEE5A3F7A75}"/>
          </ac:graphicFrameMkLst>
        </pc:graphicFrameChg>
      </pc:sldChg>
    </pc:docChg>
  </pc:docChgLst>
  <pc:docChgLst>
    <pc:chgData name="Polona Le Quesne Stabej" userId="9a3da78b-eb26-42b3-8962-8b2e1fe7ef27" providerId="ADAL" clId="{491622E7-41FD-40A6-A172-B581C566E61B}"/>
    <pc:docChg chg="undo redo custSel addSld delSld modSld sldOrd addMainMaster delMainMaster modMainMaster">
      <pc:chgData name="Polona Le Quesne Stabej" userId="9a3da78b-eb26-42b3-8962-8b2e1fe7ef27" providerId="ADAL" clId="{491622E7-41FD-40A6-A172-B581C566E61B}" dt="2022-05-10T00:57:39.851" v="12811" actId="20577"/>
      <pc:docMkLst>
        <pc:docMk/>
      </pc:docMkLst>
      <pc:sldChg chg="modSp add del mod">
        <pc:chgData name="Polona Le Quesne Stabej" userId="9a3da78b-eb26-42b3-8962-8b2e1fe7ef27" providerId="ADAL" clId="{491622E7-41FD-40A6-A172-B581C566E61B}" dt="2022-05-09T02:07:17.752" v="9418" actId="47"/>
        <pc:sldMkLst>
          <pc:docMk/>
          <pc:sldMk cId="1264215237" sldId="256"/>
        </pc:sldMkLst>
        <pc:spChg chg="mod">
          <ac:chgData name="Polona Le Quesne Stabej" userId="9a3da78b-eb26-42b3-8962-8b2e1fe7ef27" providerId="ADAL" clId="{491622E7-41FD-40A6-A172-B581C566E61B}" dt="2022-05-09T02:05:36.327" v="9404" actId="1076"/>
          <ac:spMkLst>
            <pc:docMk/>
            <pc:sldMk cId="1264215237" sldId="256"/>
            <ac:spMk id="2" creationId="{EBDC4D33-A978-4C44-AD9F-951B3845B168}"/>
          </ac:spMkLst>
        </pc:spChg>
        <pc:spChg chg="mod">
          <ac:chgData name="Polona Le Quesne Stabej" userId="9a3da78b-eb26-42b3-8962-8b2e1fe7ef27" providerId="ADAL" clId="{491622E7-41FD-40A6-A172-B581C566E61B}" dt="2022-05-09T02:07:03.410" v="9417" actId="5793"/>
          <ac:spMkLst>
            <pc:docMk/>
            <pc:sldMk cId="1264215237" sldId="256"/>
            <ac:spMk id="3" creationId="{5E28B1C6-ED7B-4058-917F-AE1DDB1E8320}"/>
          </ac:spMkLst>
        </pc:spChg>
      </pc:sldChg>
      <pc:sldChg chg="ord">
        <pc:chgData name="Polona Le Quesne Stabej" userId="9a3da78b-eb26-42b3-8962-8b2e1fe7ef27" providerId="ADAL" clId="{491622E7-41FD-40A6-A172-B581C566E61B}" dt="2022-05-09T00:10:46.194" v="7612"/>
        <pc:sldMkLst>
          <pc:docMk/>
          <pc:sldMk cId="2657165274" sldId="257"/>
        </pc:sldMkLst>
      </pc:sldChg>
      <pc:sldChg chg="del">
        <pc:chgData name="Polona Le Quesne Stabej" userId="9a3da78b-eb26-42b3-8962-8b2e1fe7ef27" providerId="ADAL" clId="{491622E7-41FD-40A6-A172-B581C566E61B}" dt="2022-03-24T22:34:45.332" v="24" actId="47"/>
        <pc:sldMkLst>
          <pc:docMk/>
          <pc:sldMk cId="1256933894" sldId="258"/>
        </pc:sldMkLst>
      </pc:sldChg>
      <pc:sldChg chg="addSp delSp modSp mod ord delAnim modAnim">
        <pc:chgData name="Polona Le Quesne Stabej" userId="9a3da78b-eb26-42b3-8962-8b2e1fe7ef27" providerId="ADAL" clId="{491622E7-41FD-40A6-A172-B581C566E61B}" dt="2022-05-10T00:12:44.040" v="12472" actId="20577"/>
        <pc:sldMkLst>
          <pc:docMk/>
          <pc:sldMk cId="3597545016" sldId="259"/>
        </pc:sldMkLst>
        <pc:spChg chg="add mod">
          <ac:chgData name="Polona Le Quesne Stabej" userId="9a3da78b-eb26-42b3-8962-8b2e1fe7ef27" providerId="ADAL" clId="{491622E7-41FD-40A6-A172-B581C566E61B}" dt="2022-05-10T00:12:44.040" v="12472" actId="20577"/>
          <ac:spMkLst>
            <pc:docMk/>
            <pc:sldMk cId="3597545016" sldId="259"/>
            <ac:spMk id="12" creationId="{57463DC2-A2CA-4A6B-A9CC-187064665B76}"/>
          </ac:spMkLst>
        </pc:spChg>
        <pc:spChg chg="mod">
          <ac:chgData name="Polona Le Quesne Stabej" userId="9a3da78b-eb26-42b3-8962-8b2e1fe7ef27" providerId="ADAL" clId="{491622E7-41FD-40A6-A172-B581C566E61B}" dt="2022-05-09T10:06:04.502" v="11505" actId="1036"/>
          <ac:spMkLst>
            <pc:docMk/>
            <pc:sldMk cId="3597545016" sldId="259"/>
            <ac:spMk id="60" creationId="{01D8A03E-F450-4639-8B6B-081EE67D84B9}"/>
          </ac:spMkLst>
        </pc:spChg>
        <pc:spChg chg="mod">
          <ac:chgData name="Polona Le Quesne Stabej" userId="9a3da78b-eb26-42b3-8962-8b2e1fe7ef27" providerId="ADAL" clId="{491622E7-41FD-40A6-A172-B581C566E61B}" dt="2022-05-09T10:01:00.899" v="11503" actId="1076"/>
          <ac:spMkLst>
            <pc:docMk/>
            <pc:sldMk cId="3597545016" sldId="259"/>
            <ac:spMk id="61" creationId="{9B409E8B-E029-4C7B-BDC4-2928DE7D514D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77" creationId="{649C27BC-D8BE-41C6-B74A-21979A0B5EE2}"/>
          </ac:spMkLst>
        </pc:spChg>
        <pc:spChg chg="del mod topLvl">
          <ac:chgData name="Polona Le Quesne Stabej" userId="9a3da78b-eb26-42b3-8962-8b2e1fe7ef27" providerId="ADAL" clId="{491622E7-41FD-40A6-A172-B581C566E61B}" dt="2022-05-09T09:05:41.874" v="11402" actId="478"/>
          <ac:spMkLst>
            <pc:docMk/>
            <pc:sldMk cId="3597545016" sldId="259"/>
            <ac:spMk id="79" creationId="{6B0184E4-08D4-4B2B-9A8F-78ECDFC277DA}"/>
          </ac:spMkLst>
        </pc:spChg>
        <pc:spChg chg="add del mod">
          <ac:chgData name="Polona Le Quesne Stabej" userId="9a3da78b-eb26-42b3-8962-8b2e1fe7ef27" providerId="ADAL" clId="{491622E7-41FD-40A6-A172-B581C566E61B}" dt="2022-04-05T22:30:15.817" v="4322"/>
          <ac:spMkLst>
            <pc:docMk/>
            <pc:sldMk cId="3597545016" sldId="259"/>
            <ac:spMk id="80" creationId="{B7F0C115-C6BD-42C8-9BDE-19DF04184BC2}"/>
          </ac:spMkLst>
        </pc:spChg>
        <pc:spChg chg="add del mod">
          <ac:chgData name="Polona Le Quesne Stabej" userId="9a3da78b-eb26-42b3-8962-8b2e1fe7ef27" providerId="ADAL" clId="{491622E7-41FD-40A6-A172-B581C566E61B}" dt="2022-04-05T22:30:15.815" v="4320" actId="478"/>
          <ac:spMkLst>
            <pc:docMk/>
            <pc:sldMk cId="3597545016" sldId="259"/>
            <ac:spMk id="81" creationId="{E5565ACC-23E5-429A-B6A1-640E34D738E2}"/>
          </ac:spMkLst>
        </pc:spChg>
        <pc:spChg chg="add del mod">
          <ac:chgData name="Polona Le Quesne Stabej" userId="9a3da78b-eb26-42b3-8962-8b2e1fe7ef27" providerId="ADAL" clId="{491622E7-41FD-40A6-A172-B581C566E61B}" dt="2022-05-09T09:00:52.458" v="11389" actId="478"/>
          <ac:spMkLst>
            <pc:docMk/>
            <pc:sldMk cId="3597545016" sldId="259"/>
            <ac:spMk id="81" creationId="{F3A38FDC-D966-4017-AD59-675DF4A8451E}"/>
          </ac:spMkLst>
        </pc:spChg>
        <pc:spChg chg="add del mod">
          <ac:chgData name="Polona Le Quesne Stabej" userId="9a3da78b-eb26-42b3-8962-8b2e1fe7ef27" providerId="ADAL" clId="{491622E7-41FD-40A6-A172-B581C566E61B}" dt="2022-05-09T09:00:36.196" v="11385" actId="478"/>
          <ac:spMkLst>
            <pc:docMk/>
            <pc:sldMk cId="3597545016" sldId="259"/>
            <ac:spMk id="82" creationId="{8A59DD50-1789-4EE5-AE08-BF7D743146C0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3" creationId="{ADE9CC1A-61A1-428B-89D3-19E38D373AB0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5" creationId="{5C35AEBA-3C23-41D7-ABF3-00E4FABC9486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6" creationId="{9E357B57-D7A1-4923-A626-A7E9D31951CF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7" creationId="{F5C26920-54CE-4CF3-8B4A-838B9CB95841}"/>
          </ac:spMkLst>
        </pc:spChg>
        <pc:spChg chg="add del mod">
          <ac:chgData name="Polona Le Quesne Stabej" userId="9a3da78b-eb26-42b3-8962-8b2e1fe7ef27" providerId="ADAL" clId="{491622E7-41FD-40A6-A172-B581C566E61B}" dt="2022-05-09T09:11:55.584" v="11424" actId="478"/>
          <ac:spMkLst>
            <pc:docMk/>
            <pc:sldMk cId="3597545016" sldId="259"/>
            <ac:spMk id="88" creationId="{3C1CD64E-775C-4E2F-BE18-850B87588C86}"/>
          </ac:spMkLst>
        </pc:spChg>
        <pc:spChg chg="add del mod">
          <ac:chgData name="Polona Le Quesne Stabej" userId="9a3da78b-eb26-42b3-8962-8b2e1fe7ef27" providerId="ADAL" clId="{491622E7-41FD-40A6-A172-B581C566E61B}" dt="2022-05-09T09:11:50.330" v="11422"/>
          <ac:spMkLst>
            <pc:docMk/>
            <pc:sldMk cId="3597545016" sldId="259"/>
            <ac:spMk id="89" creationId="{82E84891-F29C-487A-BEDD-5F6A8590EB2B}"/>
          </ac:spMkLst>
        </pc:spChg>
        <pc:spChg chg="add mod">
          <ac:chgData name="Polona Le Quesne Stabej" userId="9a3da78b-eb26-42b3-8962-8b2e1fe7ef27" providerId="ADAL" clId="{491622E7-41FD-40A6-A172-B581C566E61B}" dt="2022-05-10T00:08:17.426" v="12470" actId="20577"/>
          <ac:spMkLst>
            <pc:docMk/>
            <pc:sldMk cId="3597545016" sldId="259"/>
            <ac:spMk id="91" creationId="{06F61B66-7B48-4162-B450-8E1495437B43}"/>
          </ac:spMkLst>
        </pc:spChg>
        <pc:spChg chg="add del mod">
          <ac:chgData name="Polona Le Quesne Stabej" userId="9a3da78b-eb26-42b3-8962-8b2e1fe7ef27" providerId="ADAL" clId="{491622E7-41FD-40A6-A172-B581C566E61B}" dt="2022-05-09T10:00:01.929" v="11497"/>
          <ac:spMkLst>
            <pc:docMk/>
            <pc:sldMk cId="3597545016" sldId="259"/>
            <ac:spMk id="93" creationId="{363257BA-5AEB-4DD5-ACD2-B9C587BC8B79}"/>
          </ac:spMkLst>
        </pc:spChg>
        <pc:spChg chg="add mod">
          <ac:chgData name="Polona Le Quesne Stabej" userId="9a3da78b-eb26-42b3-8962-8b2e1fe7ef27" providerId="ADAL" clId="{491622E7-41FD-40A6-A172-B581C566E61B}" dt="2022-05-09T10:00:14.015" v="11499"/>
          <ac:spMkLst>
            <pc:docMk/>
            <pc:sldMk cId="3597545016" sldId="259"/>
            <ac:spMk id="97" creationId="{F015DA76-C59A-47AE-909A-BC4EC272E5B3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08" creationId="{676C29C3-4F07-4D66-8352-981B90496CE9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111" creationId="{3CB43F87-E7C9-1544-A860-446049B93F89}"/>
          </ac:spMkLst>
        </pc:spChg>
        <pc:spChg chg="del">
          <ac:chgData name="Polona Le Quesne Stabej" userId="9a3da78b-eb26-42b3-8962-8b2e1fe7ef27" providerId="ADAL" clId="{491622E7-41FD-40A6-A172-B581C566E61B}" dt="2022-05-09T09:05:32.683" v="11398" actId="478"/>
          <ac:spMkLst>
            <pc:docMk/>
            <pc:sldMk cId="3597545016" sldId="259"/>
            <ac:spMk id="112" creationId="{FEAC064C-ED08-8840-82C1-9624085ADDA4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13" creationId="{5B503913-A0FF-46B3-A39F-2E1C6273AF8C}"/>
          </ac:spMkLst>
        </pc:spChg>
        <pc:spChg chg="mod">
          <ac:chgData name="Polona Le Quesne Stabej" userId="9a3da78b-eb26-42b3-8962-8b2e1fe7ef27" providerId="ADAL" clId="{491622E7-41FD-40A6-A172-B581C566E61B}" dt="2022-05-09T09:05:28.063" v="11397" actId="6549"/>
          <ac:spMkLst>
            <pc:docMk/>
            <pc:sldMk cId="3597545016" sldId="259"/>
            <ac:spMk id="121" creationId="{40E24B64-D35D-DF4F-A324-BAAF0F675A92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22" creationId="{3E5A364F-C682-4432-A54A-D211EAD966C9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23" creationId="{77C7BDB4-6BD8-4D74-B3E4-15B04BC0AC70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25" creationId="{D49D3BD0-2605-4F41-9B8A-9BAAEFE931D6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30" creationId="{EE5B6CD4-C4A5-4695-BB56-CEA6445FE6F2}"/>
          </ac:spMkLst>
        </pc:spChg>
        <pc:spChg chg="mod">
          <ac:chgData name="Polona Le Quesne Stabej" userId="9a3da78b-eb26-42b3-8962-8b2e1fe7ef27" providerId="ADAL" clId="{491622E7-41FD-40A6-A172-B581C566E61B}" dt="2022-04-05T22:32:03.083" v="4348" actId="14100"/>
          <ac:spMkLst>
            <pc:docMk/>
            <pc:sldMk cId="3597545016" sldId="259"/>
            <ac:spMk id="177" creationId="{D1685BA0-45BC-4624-A68B-B19AC62649D3}"/>
          </ac:spMkLst>
        </pc:spChg>
        <pc:spChg chg="mod">
          <ac:chgData name="Polona Le Quesne Stabej" userId="9a3da78b-eb26-42b3-8962-8b2e1fe7ef27" providerId="ADAL" clId="{491622E7-41FD-40A6-A172-B581C566E61B}" dt="2022-04-05T22:31:50.312" v="4345" actId="120"/>
          <ac:spMkLst>
            <pc:docMk/>
            <pc:sldMk cId="3597545016" sldId="259"/>
            <ac:spMk id="180" creationId="{966A991C-5B28-4782-B67F-810B61816054}"/>
          </ac:spMkLst>
        </pc:spChg>
        <pc:grpChg chg="mod">
          <ac:chgData name="Polona Le Quesne Stabej" userId="9a3da78b-eb26-42b3-8962-8b2e1fe7ef27" providerId="ADAL" clId="{491622E7-41FD-40A6-A172-B581C566E61B}" dt="2022-05-09T10:00:56.329" v="11502" actId="1076"/>
          <ac:grpSpMkLst>
            <pc:docMk/>
            <pc:sldMk cId="3597545016" sldId="259"/>
            <ac:grpSpMk id="5" creationId="{8D87AFA7-5F85-FA4E-9C60-10ECFED1416A}"/>
          </ac:grpSpMkLst>
        </pc:grpChg>
        <pc:grpChg chg="del">
          <ac:chgData name="Polona Le Quesne Stabej" userId="9a3da78b-eb26-42b3-8962-8b2e1fe7ef27" providerId="ADAL" clId="{491622E7-41FD-40A6-A172-B581C566E61B}" dt="2022-05-09T08:59:41.552" v="11379" actId="478"/>
          <ac:grpSpMkLst>
            <pc:docMk/>
            <pc:sldMk cId="3597545016" sldId="259"/>
            <ac:grpSpMk id="6" creationId="{578A13CF-1570-4940-BBD2-032F60441144}"/>
          </ac:grpSpMkLst>
        </pc:grpChg>
        <pc:grpChg chg="del">
          <ac:chgData name="Polona Le Quesne Stabej" userId="9a3da78b-eb26-42b3-8962-8b2e1fe7ef27" providerId="ADAL" clId="{491622E7-41FD-40A6-A172-B581C566E61B}" dt="2022-05-09T09:05:27.269" v="11396" actId="478"/>
          <ac:grpSpMkLst>
            <pc:docMk/>
            <pc:sldMk cId="3597545016" sldId="259"/>
            <ac:grpSpMk id="7" creationId="{1098B721-DD30-4B85-8C90-0096BEBC4145}"/>
          </ac:grpSpMkLst>
        </pc:grpChg>
        <pc:grpChg chg="del">
          <ac:chgData name="Polona Le Quesne Stabej" userId="9a3da78b-eb26-42b3-8962-8b2e1fe7ef27" providerId="ADAL" clId="{491622E7-41FD-40A6-A172-B581C566E61B}" dt="2022-05-09T08:59:07.381" v="11375" actId="478"/>
          <ac:grpSpMkLst>
            <pc:docMk/>
            <pc:sldMk cId="3597545016" sldId="259"/>
            <ac:grpSpMk id="71" creationId="{2A87E71F-13CA-4215-BBF9-8A1EF8E2B465}"/>
          </ac:grpSpMkLst>
        </pc:grpChg>
        <pc:grpChg chg="del">
          <ac:chgData name="Polona Le Quesne Stabej" userId="9a3da78b-eb26-42b3-8962-8b2e1fe7ef27" providerId="ADAL" clId="{491622E7-41FD-40A6-A172-B581C566E61B}" dt="2022-05-09T08:59:42.643" v="11380" actId="478"/>
          <ac:grpSpMkLst>
            <pc:docMk/>
            <pc:sldMk cId="3597545016" sldId="259"/>
            <ac:grpSpMk id="98" creationId="{57E4ABA1-BE24-5647-BF7A-552CBAB74E30}"/>
          </ac:grpSpMkLst>
        </pc:grpChg>
        <pc:grpChg chg="add mod">
          <ac:chgData name="Polona Le Quesne Stabej" userId="9a3da78b-eb26-42b3-8962-8b2e1fe7ef27" providerId="ADAL" clId="{491622E7-41FD-40A6-A172-B581C566E61B}" dt="2022-05-09T10:00:24.041" v="11500"/>
          <ac:grpSpMkLst>
            <pc:docMk/>
            <pc:sldMk cId="3597545016" sldId="259"/>
            <ac:grpSpMk id="107" creationId="{FC7C8415-9897-4D12-846A-065317F591F8}"/>
          </ac:grpSpMkLst>
        </pc:grpChg>
        <pc:grpChg chg="mod">
          <ac:chgData name="Polona Le Quesne Stabej" userId="9a3da78b-eb26-42b3-8962-8b2e1fe7ef27" providerId="ADAL" clId="{491622E7-41FD-40A6-A172-B581C566E61B}" dt="2022-05-09T10:00:24.041" v="11500"/>
          <ac:grpSpMkLst>
            <pc:docMk/>
            <pc:sldMk cId="3597545016" sldId="259"/>
            <ac:grpSpMk id="109" creationId="{43B23D4B-52A6-4186-9361-1788022E5F36}"/>
          </ac:grpSpMkLst>
        </pc:grpChg>
        <pc:grpChg chg="mod">
          <ac:chgData name="Polona Le Quesne Stabej" userId="9a3da78b-eb26-42b3-8962-8b2e1fe7ef27" providerId="ADAL" clId="{491622E7-41FD-40A6-A172-B581C566E61B}" dt="2022-05-09T10:00:24.041" v="11500"/>
          <ac:grpSpMkLst>
            <pc:docMk/>
            <pc:sldMk cId="3597545016" sldId="259"/>
            <ac:grpSpMk id="110" creationId="{DB131019-685C-4B5C-805B-5D4DDF44D0E4}"/>
          </ac:grpSpMkLst>
        </pc:grpChg>
        <pc:grpChg chg="del">
          <ac:chgData name="Polona Le Quesne Stabej" userId="9a3da78b-eb26-42b3-8962-8b2e1fe7ef27" providerId="ADAL" clId="{491622E7-41FD-40A6-A172-B581C566E61B}" dt="2022-05-09T09:05:34.847" v="11399" actId="478"/>
          <ac:grpSpMkLst>
            <pc:docMk/>
            <pc:sldMk cId="3597545016" sldId="259"/>
            <ac:grpSpMk id="115" creationId="{F2837470-2578-8E4A-90AA-1C01A91474DC}"/>
          </ac:grpSpMkLst>
        </pc:grpChg>
        <pc:grpChg chg="mod">
          <ac:chgData name="Polona Le Quesne Stabej" userId="9a3da78b-eb26-42b3-8962-8b2e1fe7ef27" providerId="ADAL" clId="{491622E7-41FD-40A6-A172-B581C566E61B}" dt="2022-05-09T09:13:02.060" v="11436" actId="1076"/>
          <ac:grpSpMkLst>
            <pc:docMk/>
            <pc:sldMk cId="3597545016" sldId="259"/>
            <ac:grpSpMk id="199" creationId="{08DA726F-CB2A-48DD-92DF-FFAC65EE69E1}"/>
          </ac:grpSpMkLst>
        </pc:grpChg>
        <pc:grpChg chg="del">
          <ac:chgData name="Polona Le Quesne Stabej" userId="9a3da78b-eb26-42b3-8962-8b2e1fe7ef27" providerId="ADAL" clId="{491622E7-41FD-40A6-A172-B581C566E61B}" dt="2022-05-09T08:59:11.148" v="11376" actId="478"/>
          <ac:grpSpMkLst>
            <pc:docMk/>
            <pc:sldMk cId="3597545016" sldId="259"/>
            <ac:grpSpMk id="201" creationId="{9D117D1D-4F22-4FB4-9200-C7986EF842D6}"/>
          </ac:grpSpMkLst>
        </pc:grpChg>
        <pc:grpChg chg="del">
          <ac:chgData name="Polona Le Quesne Stabej" userId="9a3da78b-eb26-42b3-8962-8b2e1fe7ef27" providerId="ADAL" clId="{491622E7-41FD-40A6-A172-B581C566E61B}" dt="2022-05-09T08:59:07.381" v="11375" actId="478"/>
          <ac:grpSpMkLst>
            <pc:docMk/>
            <pc:sldMk cId="3597545016" sldId="259"/>
            <ac:grpSpMk id="202" creationId="{2E58DA36-9BB7-4192-A6D1-1DEFA3B2A652}"/>
          </ac:grpSpMkLst>
        </pc:grpChg>
        <pc:grpChg chg="del">
          <ac:chgData name="Polona Le Quesne Stabej" userId="9a3da78b-eb26-42b3-8962-8b2e1fe7ef27" providerId="ADAL" clId="{491622E7-41FD-40A6-A172-B581C566E61B}" dt="2022-05-09T08:59:07.381" v="11375" actId="478"/>
          <ac:grpSpMkLst>
            <pc:docMk/>
            <pc:sldMk cId="3597545016" sldId="259"/>
            <ac:grpSpMk id="204" creationId="{0EB7C628-AF95-4DD6-BCCA-07E06FE08479}"/>
          </ac:grpSpMkLst>
        </pc:grpChg>
        <pc:grpChg chg="add del mod">
          <ac:chgData name="Polona Le Quesne Stabej" userId="9a3da78b-eb26-42b3-8962-8b2e1fe7ef27" providerId="ADAL" clId="{491622E7-41FD-40A6-A172-B581C566E61B}" dt="2022-05-09T09:13:02.060" v="11436" actId="1076"/>
          <ac:grpSpMkLst>
            <pc:docMk/>
            <pc:sldMk cId="3597545016" sldId="259"/>
            <ac:grpSpMk id="206" creationId="{F837310A-2C6C-4FF5-8077-9E77E6B606C7}"/>
          </ac:grpSpMkLst>
        </pc:grpChg>
        <pc:grpChg chg="del">
          <ac:chgData name="Polona Le Quesne Stabej" userId="9a3da78b-eb26-42b3-8962-8b2e1fe7ef27" providerId="ADAL" clId="{491622E7-41FD-40A6-A172-B581C566E61B}" dt="2022-05-09T09:05:36.791" v="11400" actId="478"/>
          <ac:grpSpMkLst>
            <pc:docMk/>
            <pc:sldMk cId="3597545016" sldId="259"/>
            <ac:grpSpMk id="208" creationId="{06B2FBD8-D68B-4EF4-A979-CD90032C1181}"/>
          </ac:grpSpMkLst>
        </pc:grpChg>
        <pc:grpChg chg="del">
          <ac:chgData name="Polona Le Quesne Stabej" userId="9a3da78b-eb26-42b3-8962-8b2e1fe7ef27" providerId="ADAL" clId="{491622E7-41FD-40A6-A172-B581C566E61B}" dt="2022-05-09T09:05:40.521" v="11401" actId="478"/>
          <ac:grpSpMkLst>
            <pc:docMk/>
            <pc:sldMk cId="3597545016" sldId="259"/>
            <ac:grpSpMk id="209" creationId="{361BDA88-8EB0-49D5-9547-05B7A9488EAB}"/>
          </ac:grpSpMkLst>
        </pc:grpChg>
        <pc:picChg chg="add del mod">
          <ac:chgData name="Polona Le Quesne Stabej" userId="9a3da78b-eb26-42b3-8962-8b2e1fe7ef27" providerId="ADAL" clId="{491622E7-41FD-40A6-A172-B581C566E61B}" dt="2022-05-09T09:12:27.543" v="11431" actId="478"/>
          <ac:picMkLst>
            <pc:docMk/>
            <pc:sldMk cId="3597545016" sldId="259"/>
            <ac:picMk id="4" creationId="{817DB076-D0D7-42BB-8F86-179E21C7AF16}"/>
          </ac:picMkLst>
        </pc:picChg>
        <pc:picChg chg="add del mod">
          <ac:chgData name="Polona Le Quesne Stabej" userId="9a3da78b-eb26-42b3-8962-8b2e1fe7ef27" providerId="ADAL" clId="{491622E7-41FD-40A6-A172-B581C566E61B}" dt="2022-05-09T09:11:03.559" v="11410" actId="478"/>
          <ac:picMkLst>
            <pc:docMk/>
            <pc:sldMk cId="3597545016" sldId="259"/>
            <ac:picMk id="9" creationId="{31BA69A0-BA5F-4D48-A496-7056C1CDE71F}"/>
          </ac:picMkLst>
        </pc:picChg>
        <pc:picChg chg="add del mod">
          <ac:chgData name="Polona Le Quesne Stabej" userId="9a3da78b-eb26-42b3-8962-8b2e1fe7ef27" providerId="ADAL" clId="{491622E7-41FD-40A6-A172-B581C566E61B}" dt="2022-05-09T09:12:26.793" v="11430" actId="478"/>
          <ac:picMkLst>
            <pc:docMk/>
            <pc:sldMk cId="3597545016" sldId="259"/>
            <ac:picMk id="11" creationId="{DA00C76E-2F2C-4D1A-B836-FA594194E919}"/>
          </ac:picMkLst>
        </pc:picChg>
        <pc:picChg chg="add del mod">
          <ac:chgData name="Polona Le Quesne Stabej" userId="9a3da78b-eb26-42b3-8962-8b2e1fe7ef27" providerId="ADAL" clId="{491622E7-41FD-40A6-A172-B581C566E61B}" dt="2022-05-09T09:00:52.458" v="11389" actId="478"/>
          <ac:picMkLst>
            <pc:docMk/>
            <pc:sldMk cId="3597545016" sldId="259"/>
            <ac:picMk id="78" creationId="{23C57539-3428-42CF-AEDA-7AC30F29C608}"/>
          </ac:picMkLst>
        </pc:picChg>
        <pc:picChg chg="add del mod">
          <ac:chgData name="Polona Le Quesne Stabej" userId="9a3da78b-eb26-42b3-8962-8b2e1fe7ef27" providerId="ADAL" clId="{491622E7-41FD-40A6-A172-B581C566E61B}" dt="2022-05-09T09:00:36.196" v="11385" actId="478"/>
          <ac:picMkLst>
            <pc:docMk/>
            <pc:sldMk cId="3597545016" sldId="259"/>
            <ac:picMk id="80" creationId="{21F6D949-2E2A-4FEA-BA2D-F99A1FDB83CD}"/>
          </ac:picMkLst>
        </pc:picChg>
        <pc:cxnChg chg="del topLvl">
          <ac:chgData name="Polona Le Quesne Stabej" userId="9a3da78b-eb26-42b3-8962-8b2e1fe7ef27" providerId="ADAL" clId="{491622E7-41FD-40A6-A172-B581C566E61B}" dt="2022-05-09T09:05:27.269" v="11396" actId="478"/>
          <ac:cxnSpMkLst>
            <pc:docMk/>
            <pc:sldMk cId="3597545016" sldId="259"/>
            <ac:cxnSpMk id="2" creationId="{20AB71CF-3CEF-4303-A45C-319C6E26F625}"/>
          </ac:cxnSpMkLst>
        </pc:cxnChg>
        <pc:cxnChg chg="mod">
          <ac:chgData name="Polona Le Quesne Stabej" userId="9a3da78b-eb26-42b3-8962-8b2e1fe7ef27" providerId="ADAL" clId="{491622E7-41FD-40A6-A172-B581C566E61B}" dt="2022-05-09T09:13:02.060" v="11436" actId="1076"/>
          <ac:cxnSpMkLst>
            <pc:docMk/>
            <pc:sldMk cId="3597545016" sldId="259"/>
            <ac:cxnSpMk id="53" creationId="{7BA5961F-540E-439F-8C3A-8F845BDDEBB9}"/>
          </ac:cxnSpMkLst>
        </pc:cxnChg>
        <pc:cxnChg chg="add del mod">
          <ac:chgData name="Polona Le Quesne Stabej" userId="9a3da78b-eb26-42b3-8962-8b2e1fe7ef27" providerId="ADAL" clId="{491622E7-41FD-40A6-A172-B581C566E61B}" dt="2022-05-09T10:00:01.929" v="11497"/>
          <ac:cxnSpMkLst>
            <pc:docMk/>
            <pc:sldMk cId="3597545016" sldId="259"/>
            <ac:cxnSpMk id="96" creationId="{27EE7C28-7AF3-43F6-AC3E-548385398B88}"/>
          </ac:cxnSpMkLst>
        </pc:cxnChg>
        <pc:cxnChg chg="add mod">
          <ac:chgData name="Polona Le Quesne Stabej" userId="9a3da78b-eb26-42b3-8962-8b2e1fe7ef27" providerId="ADAL" clId="{491622E7-41FD-40A6-A172-B581C566E61B}" dt="2022-05-09T10:00:14.015" v="11499"/>
          <ac:cxnSpMkLst>
            <pc:docMk/>
            <pc:sldMk cId="3597545016" sldId="259"/>
            <ac:cxnSpMk id="102" creationId="{82338446-67F2-4ADC-9B9E-E1B18684FDF9}"/>
          </ac:cxnSpMkLst>
        </pc:cxnChg>
        <pc:cxnChg chg="mod">
          <ac:chgData name="Polona Le Quesne Stabej" userId="9a3da78b-eb26-42b3-8962-8b2e1fe7ef27" providerId="ADAL" clId="{491622E7-41FD-40A6-A172-B581C566E61B}" dt="2022-05-09T10:00:24.041" v="11500"/>
          <ac:cxnSpMkLst>
            <pc:docMk/>
            <pc:sldMk cId="3597545016" sldId="259"/>
            <ac:cxnSpMk id="114" creationId="{FF8A4097-5D3B-4013-B276-F3620DC7AF79}"/>
          </ac:cxnSpMkLst>
        </pc:cxnChg>
        <pc:cxnChg chg="mod">
          <ac:chgData name="Polona Le Quesne Stabej" userId="9a3da78b-eb26-42b3-8962-8b2e1fe7ef27" providerId="ADAL" clId="{491622E7-41FD-40A6-A172-B581C566E61B}" dt="2022-05-09T10:00:24.041" v="11500"/>
          <ac:cxnSpMkLst>
            <pc:docMk/>
            <pc:sldMk cId="3597545016" sldId="259"/>
            <ac:cxnSpMk id="124" creationId="{B602902D-4CAA-4D0A-9FED-A1C6FA6DA1E2}"/>
          </ac:cxnSpMkLst>
        </pc:cxnChg>
        <pc:cxnChg chg="mod">
          <ac:chgData name="Polona Le Quesne Stabej" userId="9a3da78b-eb26-42b3-8962-8b2e1fe7ef27" providerId="ADAL" clId="{491622E7-41FD-40A6-A172-B581C566E61B}" dt="2022-05-09T10:00:24.041" v="11500"/>
          <ac:cxnSpMkLst>
            <pc:docMk/>
            <pc:sldMk cId="3597545016" sldId="259"/>
            <ac:cxnSpMk id="126" creationId="{50E9A9F7-8D87-4D3B-8414-D56C61399BDB}"/>
          </ac:cxnSpMkLst>
        </pc:cxnChg>
        <pc:cxnChg chg="mod">
          <ac:chgData name="Polona Le Quesne Stabej" userId="9a3da78b-eb26-42b3-8962-8b2e1fe7ef27" providerId="ADAL" clId="{491622E7-41FD-40A6-A172-B581C566E61B}" dt="2022-05-09T08:59:41.552" v="11379" actId="478"/>
          <ac:cxnSpMkLst>
            <pc:docMk/>
            <pc:sldMk cId="3597545016" sldId="259"/>
            <ac:cxnSpMk id="172" creationId="{FA64FFFE-35AD-44F7-8B40-A4A5B9997B5B}"/>
          </ac:cxnSpMkLst>
        </pc:cxnChg>
        <pc:cxnChg chg="mod">
          <ac:chgData name="Polona Le Quesne Stabej" userId="9a3da78b-eb26-42b3-8962-8b2e1fe7ef27" providerId="ADAL" clId="{491622E7-41FD-40A6-A172-B581C566E61B}" dt="2022-04-05T22:32:07.138" v="4349" actId="14100"/>
          <ac:cxnSpMkLst>
            <pc:docMk/>
            <pc:sldMk cId="3597545016" sldId="259"/>
            <ac:cxnSpMk id="178" creationId="{CF4C6A17-D848-42FD-9D5C-308F02E4D904}"/>
          </ac:cxnSpMkLst>
        </pc:cxnChg>
        <pc:cxnChg chg="mod">
          <ac:chgData name="Polona Le Quesne Stabej" userId="9a3da78b-eb26-42b3-8962-8b2e1fe7ef27" providerId="ADAL" clId="{491622E7-41FD-40A6-A172-B581C566E61B}" dt="2022-05-09T08:59:41.552" v="11379" actId="478"/>
          <ac:cxnSpMkLst>
            <pc:docMk/>
            <pc:sldMk cId="3597545016" sldId="259"/>
            <ac:cxnSpMk id="189" creationId="{673AF728-0328-4078-81A3-D3169261E65C}"/>
          </ac:cxnSpMkLst>
        </pc:cxnChg>
      </pc:sldChg>
      <pc:sldChg chg="addSp delSp modSp mod ord modNotesTx">
        <pc:chgData name="Polona Le Quesne Stabej" userId="9a3da78b-eb26-42b3-8962-8b2e1fe7ef27" providerId="ADAL" clId="{491622E7-41FD-40A6-A172-B581C566E61B}" dt="2022-05-09T23:47:35.025" v="12023"/>
        <pc:sldMkLst>
          <pc:docMk/>
          <pc:sldMk cId="4246954409" sldId="260"/>
        </pc:sldMkLst>
        <pc:spChg chg="add mod">
          <ac:chgData name="Polona Le Quesne Stabej" userId="9a3da78b-eb26-42b3-8962-8b2e1fe7ef27" providerId="ADAL" clId="{491622E7-41FD-40A6-A172-B581C566E61B}" dt="2022-03-30T21:13:31.299" v="2200" actId="207"/>
          <ac:spMkLst>
            <pc:docMk/>
            <pc:sldMk cId="4246954409" sldId="260"/>
            <ac:spMk id="2" creationId="{B8C6F326-1FA1-4235-A169-BE7B1C024F80}"/>
          </ac:spMkLst>
        </pc:spChg>
        <pc:spChg chg="add del mod">
          <ac:chgData name="Polona Le Quesne Stabej" userId="9a3da78b-eb26-42b3-8962-8b2e1fe7ef27" providerId="ADAL" clId="{491622E7-41FD-40A6-A172-B581C566E61B}" dt="2022-04-06T02:48:04.048" v="4371" actId="478"/>
          <ac:spMkLst>
            <pc:docMk/>
            <pc:sldMk cId="4246954409" sldId="260"/>
            <ac:spMk id="4" creationId="{801B4F6F-BF21-4F2A-9CA8-6159A50D50EA}"/>
          </ac:spMkLst>
        </pc:spChg>
        <pc:spChg chg="add del mod">
          <ac:chgData name="Polona Le Quesne Stabej" userId="9a3da78b-eb26-42b3-8962-8b2e1fe7ef27" providerId="ADAL" clId="{491622E7-41FD-40A6-A172-B581C566E61B}" dt="2022-05-02T23:37:56.019" v="7471" actId="478"/>
          <ac:spMkLst>
            <pc:docMk/>
            <pc:sldMk cId="4246954409" sldId="260"/>
            <ac:spMk id="4" creationId="{9C314EEB-05CA-4143-84BC-73264B54117E}"/>
          </ac:spMkLst>
        </pc:spChg>
        <pc:spChg chg="del mod">
          <ac:chgData name="Polona Le Quesne Stabej" userId="9a3da78b-eb26-42b3-8962-8b2e1fe7ef27" providerId="ADAL" clId="{491622E7-41FD-40A6-A172-B581C566E61B}" dt="2022-05-02T23:37:49.214" v="7470" actId="478"/>
          <ac:spMkLst>
            <pc:docMk/>
            <pc:sldMk cId="4246954409" sldId="260"/>
            <ac:spMk id="7" creationId="{10D864E6-74E4-4795-9B3A-1028773C5E04}"/>
          </ac:spMkLst>
        </pc:spChg>
        <pc:spChg chg="del mod">
          <ac:chgData name="Polona Le Quesne Stabej" userId="9a3da78b-eb26-42b3-8962-8b2e1fe7ef27" providerId="ADAL" clId="{491622E7-41FD-40A6-A172-B581C566E61B}" dt="2022-04-06T02:47:33.269" v="4362"/>
          <ac:spMkLst>
            <pc:docMk/>
            <pc:sldMk cId="4246954409" sldId="260"/>
            <ac:spMk id="9" creationId="{B636C98A-396C-C113-76DA-17943117DA25}"/>
          </ac:spMkLst>
        </pc:spChg>
        <pc:spChg chg="add del">
          <ac:chgData name="Polona Le Quesne Stabej" userId="9a3da78b-eb26-42b3-8962-8b2e1fe7ef27" providerId="ADAL" clId="{491622E7-41FD-40A6-A172-B581C566E61B}" dt="2022-04-06T02:47:10.509" v="4358" actId="478"/>
          <ac:spMkLst>
            <pc:docMk/>
            <pc:sldMk cId="4246954409" sldId="260"/>
            <ac:spMk id="11" creationId="{93361F3A-8E5D-4818-9D49-C6E6DFF0A03B}"/>
          </ac:spMkLst>
        </pc:spChg>
        <pc:spChg chg="add mod">
          <ac:chgData name="Polona Le Quesne Stabej" userId="9a3da78b-eb26-42b3-8962-8b2e1fe7ef27" providerId="ADAL" clId="{491622E7-41FD-40A6-A172-B581C566E61B}" dt="2022-04-06T02:47:52.138" v="4367" actId="208"/>
          <ac:spMkLst>
            <pc:docMk/>
            <pc:sldMk cId="4246954409" sldId="260"/>
            <ac:spMk id="12" creationId="{048B456C-42C3-46F8-9EF0-C5D4E23731A2}"/>
          </ac:spMkLst>
        </pc:spChg>
        <pc:spChg chg="add mod">
          <ac:chgData name="Polona Le Quesne Stabej" userId="9a3da78b-eb26-42b3-8962-8b2e1fe7ef27" providerId="ADAL" clId="{491622E7-41FD-40A6-A172-B581C566E61B}" dt="2022-04-06T02:47:59.424" v="4369" actId="1076"/>
          <ac:spMkLst>
            <pc:docMk/>
            <pc:sldMk cId="4246954409" sldId="260"/>
            <ac:spMk id="13" creationId="{78D4F237-1879-404B-BC6A-E491B47B75FE}"/>
          </ac:spMkLst>
        </pc:spChg>
        <pc:graphicFrameChg chg="add del">
          <ac:chgData name="Polona Le Quesne Stabej" userId="9a3da78b-eb26-42b3-8962-8b2e1fe7ef27" providerId="ADAL" clId="{491622E7-41FD-40A6-A172-B581C566E61B}" dt="2022-04-05T22:01:34.066" v="4297" actId="478"/>
          <ac:graphicFrameMkLst>
            <pc:docMk/>
            <pc:sldMk cId="4246954409" sldId="260"/>
            <ac:graphicFrameMk id="6" creationId="{6355E008-E942-44F0-821B-30EB78E3894A}"/>
          </ac:graphicFrameMkLst>
        </pc:graphicFrameChg>
        <pc:graphicFrameChg chg="add del">
          <ac:chgData name="Polona Le Quesne Stabej" userId="9a3da78b-eb26-42b3-8962-8b2e1fe7ef27" providerId="ADAL" clId="{491622E7-41FD-40A6-A172-B581C566E61B}" dt="2022-04-05T22:10:42.966" v="4299" actId="478"/>
          <ac:graphicFrameMkLst>
            <pc:docMk/>
            <pc:sldMk cId="4246954409" sldId="260"/>
            <ac:graphicFrameMk id="10" creationId="{CDAB30CD-AAF2-4312-A4B5-8426A7FCD824}"/>
          </ac:graphicFrameMkLst>
        </pc:graphicFrameChg>
        <pc:picChg chg="mod">
          <ac:chgData name="Polona Le Quesne Stabej" userId="9a3da78b-eb26-42b3-8962-8b2e1fe7ef27" providerId="ADAL" clId="{491622E7-41FD-40A6-A172-B581C566E61B}" dt="2022-03-30T21:13:42.222" v="2203" actId="1076"/>
          <ac:picMkLst>
            <pc:docMk/>
            <pc:sldMk cId="4246954409" sldId="260"/>
            <ac:picMk id="3" creationId="{75760493-5F65-49E5-961E-A3CCA5797FD7}"/>
          </ac:picMkLst>
        </pc:picChg>
        <pc:picChg chg="mod">
          <ac:chgData name="Polona Le Quesne Stabej" userId="9a3da78b-eb26-42b3-8962-8b2e1fe7ef27" providerId="ADAL" clId="{491622E7-41FD-40A6-A172-B581C566E61B}" dt="2022-03-30T21:13:38.877" v="2202" actId="1076"/>
          <ac:picMkLst>
            <pc:docMk/>
            <pc:sldMk cId="4246954409" sldId="260"/>
            <ac:picMk id="5" creationId="{3B9DE795-50F8-4F3E-9F2F-4FE9EBCD49A2}"/>
          </ac:picMkLst>
        </pc:picChg>
      </pc:sldChg>
      <pc:sldChg chg="addSp modSp mod ord">
        <pc:chgData name="Polona Le Quesne Stabej" userId="9a3da78b-eb26-42b3-8962-8b2e1fe7ef27" providerId="ADAL" clId="{491622E7-41FD-40A6-A172-B581C566E61B}" dt="2022-04-08T00:08:50.574" v="4814" actId="14100"/>
        <pc:sldMkLst>
          <pc:docMk/>
          <pc:sldMk cId="1418736980" sldId="261"/>
        </pc:sldMkLst>
        <pc:spChg chg="mod">
          <ac:chgData name="Polona Le Quesne Stabej" userId="9a3da78b-eb26-42b3-8962-8b2e1fe7ef27" providerId="ADAL" clId="{491622E7-41FD-40A6-A172-B581C566E61B}" dt="2022-04-08T00:04:14.231" v="4809" actId="1076"/>
          <ac:spMkLst>
            <pc:docMk/>
            <pc:sldMk cId="1418736980" sldId="261"/>
            <ac:spMk id="2" creationId="{2257309D-1BE9-42FB-8158-DC65E656FBD1}"/>
          </ac:spMkLst>
        </pc:spChg>
        <pc:spChg chg="mod">
          <ac:chgData name="Polona Le Quesne Stabej" userId="9a3da78b-eb26-42b3-8962-8b2e1fe7ef27" providerId="ADAL" clId="{491622E7-41FD-40A6-A172-B581C566E61B}" dt="2022-04-08T00:04:18.726" v="4810" actId="1076"/>
          <ac:spMkLst>
            <pc:docMk/>
            <pc:sldMk cId="1418736980" sldId="261"/>
            <ac:spMk id="3" creationId="{00BF8927-068D-449D-B7BC-39EE61857B13}"/>
          </ac:spMkLst>
        </pc:spChg>
        <pc:spChg chg="add mod">
          <ac:chgData name="Polona Le Quesne Stabej" userId="9a3da78b-eb26-42b3-8962-8b2e1fe7ef27" providerId="ADAL" clId="{491622E7-41FD-40A6-A172-B581C566E61B}" dt="2022-04-08T00:04:18.726" v="4810" actId="1076"/>
          <ac:spMkLst>
            <pc:docMk/>
            <pc:sldMk cId="1418736980" sldId="261"/>
            <ac:spMk id="4" creationId="{D1C80E4F-9833-4650-9562-75F05EB6A2C8}"/>
          </ac:spMkLst>
        </pc:spChg>
        <pc:spChg chg="mod">
          <ac:chgData name="Polona Le Quesne Stabej" userId="9a3da78b-eb26-42b3-8962-8b2e1fe7ef27" providerId="ADAL" clId="{491622E7-41FD-40A6-A172-B581C566E61B}" dt="2022-04-08T00:04:18.726" v="4810" actId="1076"/>
          <ac:spMkLst>
            <pc:docMk/>
            <pc:sldMk cId="1418736980" sldId="261"/>
            <ac:spMk id="7" creationId="{152E2B1D-7DF1-409C-828F-C160F1738017}"/>
          </ac:spMkLst>
        </pc:spChg>
        <pc:picChg chg="mod">
          <ac:chgData name="Polona Le Quesne Stabej" userId="9a3da78b-eb26-42b3-8962-8b2e1fe7ef27" providerId="ADAL" clId="{491622E7-41FD-40A6-A172-B581C566E61B}" dt="2022-04-08T00:04:18.726" v="4810" actId="1076"/>
          <ac:picMkLst>
            <pc:docMk/>
            <pc:sldMk cId="1418736980" sldId="261"/>
            <ac:picMk id="16" creationId="{4795A516-4C49-4559-B7B9-A21446893F0E}"/>
          </ac:picMkLst>
        </pc:picChg>
        <pc:cxnChg chg="mod">
          <ac:chgData name="Polona Le Quesne Stabej" userId="9a3da78b-eb26-42b3-8962-8b2e1fe7ef27" providerId="ADAL" clId="{491622E7-41FD-40A6-A172-B581C566E61B}" dt="2022-04-08T00:08:48.201" v="4813" actId="14100"/>
          <ac:cxnSpMkLst>
            <pc:docMk/>
            <pc:sldMk cId="1418736980" sldId="261"/>
            <ac:cxnSpMk id="9" creationId="{DF8A0E05-94EB-4095-80C3-2ED5EBCE96F9}"/>
          </ac:cxnSpMkLst>
        </pc:cxnChg>
        <pc:cxnChg chg="mod">
          <ac:chgData name="Polona Le Quesne Stabej" userId="9a3da78b-eb26-42b3-8962-8b2e1fe7ef27" providerId="ADAL" clId="{491622E7-41FD-40A6-A172-B581C566E61B}" dt="2022-04-08T00:08:50.574" v="4814" actId="14100"/>
          <ac:cxnSpMkLst>
            <pc:docMk/>
            <pc:sldMk cId="1418736980" sldId="261"/>
            <ac:cxnSpMk id="10" creationId="{1F05439D-5539-4A12-BA48-804803F45353}"/>
          </ac:cxnSpMkLst>
        </pc:cxnChg>
      </pc:sldChg>
      <pc:sldChg chg="del">
        <pc:chgData name="Polona Le Quesne Stabej" userId="9a3da78b-eb26-42b3-8962-8b2e1fe7ef27" providerId="ADAL" clId="{491622E7-41FD-40A6-A172-B581C566E61B}" dt="2022-04-12T22:53:32.742" v="5651" actId="47"/>
        <pc:sldMkLst>
          <pc:docMk/>
          <pc:sldMk cId="684679154" sldId="266"/>
        </pc:sldMkLst>
      </pc:sldChg>
      <pc:sldChg chg="addSp modSp add mod ord">
        <pc:chgData name="Polona Le Quesne Stabej" userId="9a3da78b-eb26-42b3-8962-8b2e1fe7ef27" providerId="ADAL" clId="{491622E7-41FD-40A6-A172-B581C566E61B}" dt="2022-04-05T22:25:06.858" v="4301" actId="1076"/>
        <pc:sldMkLst>
          <pc:docMk/>
          <pc:sldMk cId="1315455063" sldId="285"/>
        </pc:sldMkLst>
        <pc:spChg chg="mod">
          <ac:chgData name="Polona Le Quesne Stabej" userId="9a3da78b-eb26-42b3-8962-8b2e1fe7ef27" providerId="ADAL" clId="{491622E7-41FD-40A6-A172-B581C566E61B}" dt="2022-03-24T22:34:42.392" v="23" actId="20577"/>
          <ac:spMkLst>
            <pc:docMk/>
            <pc:sldMk cId="1315455063" sldId="285"/>
            <ac:spMk id="5" creationId="{00000000-0000-0000-0000-000000000000}"/>
          </ac:spMkLst>
        </pc:spChg>
        <pc:spChg chg="add mod">
          <ac:chgData name="Polona Le Quesne Stabej" userId="9a3da78b-eb26-42b3-8962-8b2e1fe7ef27" providerId="ADAL" clId="{491622E7-41FD-40A6-A172-B581C566E61B}" dt="2022-04-05T22:25:06.858" v="4301" actId="1076"/>
          <ac:spMkLst>
            <pc:docMk/>
            <pc:sldMk cId="1315455063" sldId="285"/>
            <ac:spMk id="7" creationId="{55E35D32-5E47-4832-844A-CC43DA406B99}"/>
          </ac:spMkLst>
        </pc:spChg>
      </pc:sldChg>
      <pc:sldChg chg="addSp modSp add mod ord">
        <pc:chgData name="Polona Le Quesne Stabej" userId="9a3da78b-eb26-42b3-8962-8b2e1fe7ef27" providerId="ADAL" clId="{491622E7-41FD-40A6-A172-B581C566E61B}" dt="2022-03-31T22:16:01.509" v="4245" actId="1076"/>
        <pc:sldMkLst>
          <pc:docMk/>
          <pc:sldMk cId="1398041694" sldId="286"/>
        </pc:sldMkLst>
        <pc:spChg chg="add mod">
          <ac:chgData name="Polona Le Quesne Stabej" userId="9a3da78b-eb26-42b3-8962-8b2e1fe7ef27" providerId="ADAL" clId="{491622E7-41FD-40A6-A172-B581C566E61B}" dt="2022-03-31T22:16:01.509" v="4245" actId="1076"/>
          <ac:spMkLst>
            <pc:docMk/>
            <pc:sldMk cId="1398041694" sldId="286"/>
            <ac:spMk id="6" creationId="{3D06338D-38DC-49B0-BD93-5A848D9E72C1}"/>
          </ac:spMkLst>
        </pc:spChg>
      </pc:sldChg>
      <pc:sldChg chg="addSp modSp add mod ord">
        <pc:chgData name="Polona Le Quesne Stabej" userId="9a3da78b-eb26-42b3-8962-8b2e1fe7ef27" providerId="ADAL" clId="{491622E7-41FD-40A6-A172-B581C566E61B}" dt="2022-04-05T23:51:27.818" v="4352" actId="1582"/>
        <pc:sldMkLst>
          <pc:docMk/>
          <pc:sldMk cId="578289413" sldId="287"/>
        </pc:sldMkLst>
        <pc:spChg chg="add mod">
          <ac:chgData name="Polona Le Quesne Stabej" userId="9a3da78b-eb26-42b3-8962-8b2e1fe7ef27" providerId="ADAL" clId="{491622E7-41FD-40A6-A172-B581C566E61B}" dt="2022-03-29T22:08:47.367" v="1991"/>
          <ac:spMkLst>
            <pc:docMk/>
            <pc:sldMk cId="578289413" sldId="287"/>
            <ac:spMk id="2" creationId="{9A8D0604-5CE6-49D1-BE79-282FCC92687C}"/>
          </ac:spMkLst>
        </pc:spChg>
        <pc:cxnChg chg="add mod">
          <ac:chgData name="Polona Le Quesne Stabej" userId="9a3da78b-eb26-42b3-8962-8b2e1fe7ef27" providerId="ADAL" clId="{491622E7-41FD-40A6-A172-B581C566E61B}" dt="2022-04-05T23:51:27.818" v="4352" actId="1582"/>
          <ac:cxnSpMkLst>
            <pc:docMk/>
            <pc:sldMk cId="578289413" sldId="287"/>
            <ac:cxnSpMk id="4" creationId="{A7B306C1-DC5F-4869-8D37-38B89DE7558E}"/>
          </ac:cxnSpMkLst>
        </pc:cxnChg>
      </pc:sldChg>
      <pc:sldChg chg="addSp modSp add mod ord">
        <pc:chgData name="Polona Le Quesne Stabej" userId="9a3da78b-eb26-42b3-8962-8b2e1fe7ef27" providerId="ADAL" clId="{491622E7-41FD-40A6-A172-B581C566E61B}" dt="2022-04-05T23:51:31.046" v="4353"/>
        <pc:sldMkLst>
          <pc:docMk/>
          <pc:sldMk cId="3461500722" sldId="288"/>
        </pc:sldMkLst>
        <pc:spChg chg="add mod">
          <ac:chgData name="Polona Le Quesne Stabej" userId="9a3da78b-eb26-42b3-8962-8b2e1fe7ef27" providerId="ADAL" clId="{491622E7-41FD-40A6-A172-B581C566E61B}" dt="2022-04-05T21:52:37.131" v="4294" actId="20577"/>
          <ac:spMkLst>
            <pc:docMk/>
            <pc:sldMk cId="3461500722" sldId="288"/>
            <ac:spMk id="6" creationId="{7E0A7B3D-5533-4086-BE68-6E23675C02F6}"/>
          </ac:spMkLst>
        </pc:spChg>
        <pc:cxnChg chg="add mod">
          <ac:chgData name="Polona Le Quesne Stabej" userId="9a3da78b-eb26-42b3-8962-8b2e1fe7ef27" providerId="ADAL" clId="{491622E7-41FD-40A6-A172-B581C566E61B}" dt="2022-04-05T23:51:31.046" v="4353"/>
          <ac:cxnSpMkLst>
            <pc:docMk/>
            <pc:sldMk cId="3461500722" sldId="288"/>
            <ac:cxnSpMk id="7" creationId="{27815ABF-121B-4A27-B214-FDA3A7E5C8CC}"/>
          </ac:cxnSpMkLst>
        </pc:cxnChg>
      </pc:sldChg>
      <pc:sldChg chg="addSp modSp add mod ord">
        <pc:chgData name="Polona Le Quesne Stabej" userId="9a3da78b-eb26-42b3-8962-8b2e1fe7ef27" providerId="ADAL" clId="{491622E7-41FD-40A6-A172-B581C566E61B}" dt="2022-04-05T23:51:32.467" v="4354"/>
        <pc:sldMkLst>
          <pc:docMk/>
          <pc:sldMk cId="1738377170" sldId="289"/>
        </pc:sldMkLst>
        <pc:spChg chg="add mod">
          <ac:chgData name="Polona Le Quesne Stabej" userId="9a3da78b-eb26-42b3-8962-8b2e1fe7ef27" providerId="ADAL" clId="{491622E7-41FD-40A6-A172-B581C566E61B}" dt="2022-04-05T21:52:29.595" v="4293" actId="313"/>
          <ac:spMkLst>
            <pc:docMk/>
            <pc:sldMk cId="1738377170" sldId="289"/>
            <ac:spMk id="6" creationId="{C9F6F761-7EA4-49BF-A2DF-40DF51BBA3A8}"/>
          </ac:spMkLst>
        </pc:spChg>
        <pc:cxnChg chg="add mod">
          <ac:chgData name="Polona Le Quesne Stabej" userId="9a3da78b-eb26-42b3-8962-8b2e1fe7ef27" providerId="ADAL" clId="{491622E7-41FD-40A6-A172-B581C566E61B}" dt="2022-04-05T23:51:32.467" v="4354"/>
          <ac:cxnSpMkLst>
            <pc:docMk/>
            <pc:sldMk cId="1738377170" sldId="289"/>
            <ac:cxnSpMk id="7" creationId="{191E3BD5-5F5B-4DC5-9BC7-E4A6E9A9A20A}"/>
          </ac:cxnSpMkLst>
        </pc:cxnChg>
      </pc:sldChg>
      <pc:sldChg chg="addSp modSp add mod ord">
        <pc:chgData name="Polona Le Quesne Stabej" userId="9a3da78b-eb26-42b3-8962-8b2e1fe7ef27" providerId="ADAL" clId="{491622E7-41FD-40A6-A172-B581C566E61B}" dt="2022-04-05T23:51:34.594" v="4355"/>
        <pc:sldMkLst>
          <pc:docMk/>
          <pc:sldMk cId="2867185963" sldId="290"/>
        </pc:sldMkLst>
        <pc:spChg chg="add mod">
          <ac:chgData name="Polona Le Quesne Stabej" userId="9a3da78b-eb26-42b3-8962-8b2e1fe7ef27" providerId="ADAL" clId="{491622E7-41FD-40A6-A172-B581C566E61B}" dt="2022-04-05T21:52:41.476" v="4295" actId="20577"/>
          <ac:spMkLst>
            <pc:docMk/>
            <pc:sldMk cId="2867185963" sldId="290"/>
            <ac:spMk id="8" creationId="{0C4B7C1F-C75A-4F42-8FE7-8929C6BF942C}"/>
          </ac:spMkLst>
        </pc:spChg>
        <pc:cxnChg chg="add mod">
          <ac:chgData name="Polona Le Quesne Stabej" userId="9a3da78b-eb26-42b3-8962-8b2e1fe7ef27" providerId="ADAL" clId="{491622E7-41FD-40A6-A172-B581C566E61B}" dt="2022-04-05T23:51:34.594" v="4355"/>
          <ac:cxnSpMkLst>
            <pc:docMk/>
            <pc:sldMk cId="2867185963" sldId="290"/>
            <ac:cxnSpMk id="9" creationId="{B6C90802-ECD8-4B91-BFBD-B8EF0FB74710}"/>
          </ac:cxnSpMkLst>
        </pc:cxnChg>
      </pc:sldChg>
      <pc:sldChg chg="addSp delSp modSp add mod ord">
        <pc:chgData name="Polona Le Quesne Stabej" userId="9a3da78b-eb26-42b3-8962-8b2e1fe7ef27" providerId="ADAL" clId="{491622E7-41FD-40A6-A172-B581C566E61B}" dt="2022-04-28T22:13:17.730" v="5889" actId="1076"/>
        <pc:sldMkLst>
          <pc:docMk/>
          <pc:sldMk cId="2332728034" sldId="291"/>
        </pc:sldMkLst>
        <pc:spChg chg="add mod">
          <ac:chgData name="Polona Le Quesne Stabej" userId="9a3da78b-eb26-42b3-8962-8b2e1fe7ef27" providerId="ADAL" clId="{491622E7-41FD-40A6-A172-B581C566E61B}" dt="2022-04-28T22:13:17.730" v="5889" actId="1076"/>
          <ac:spMkLst>
            <pc:docMk/>
            <pc:sldMk cId="2332728034" sldId="291"/>
            <ac:spMk id="6" creationId="{BF70E942-902B-415A-91C3-66D32D3CEA94}"/>
          </ac:spMkLst>
        </pc:spChg>
        <pc:spChg chg="add del mod">
          <ac:chgData name="Polona Le Quesne Stabej" userId="9a3da78b-eb26-42b3-8962-8b2e1fe7ef27" providerId="ADAL" clId="{491622E7-41FD-40A6-A172-B581C566E61B}" dt="2022-04-04T00:21:56.464" v="4256" actId="478"/>
          <ac:spMkLst>
            <pc:docMk/>
            <pc:sldMk cId="2332728034" sldId="291"/>
            <ac:spMk id="6" creationId="{FE68F1C1-1894-416A-88D4-B2343F2D7352}"/>
          </ac:spMkLst>
        </pc:spChg>
        <pc:graphicFrameChg chg="modGraphic">
          <ac:chgData name="Polona Le Quesne Stabej" userId="9a3da78b-eb26-42b3-8962-8b2e1fe7ef27" providerId="ADAL" clId="{491622E7-41FD-40A6-A172-B581C566E61B}" dt="2022-03-30T21:19:29.653" v="2212" actId="20577"/>
          <ac:graphicFrameMkLst>
            <pc:docMk/>
            <pc:sldMk cId="2332728034" sldId="291"/>
            <ac:graphicFrameMk id="10" creationId="{98CDCE65-22A9-4C54-AF93-A7E3F3C8DD5F}"/>
          </ac:graphicFrameMkLst>
        </pc:graphicFrameChg>
      </pc:sldChg>
      <pc:sldChg chg="add">
        <pc:chgData name="Polona Le Quesne Stabej" userId="9a3da78b-eb26-42b3-8962-8b2e1fe7ef27" providerId="ADAL" clId="{491622E7-41FD-40A6-A172-B581C566E61B}" dt="2022-03-24T22:34:13.787" v="15"/>
        <pc:sldMkLst>
          <pc:docMk/>
          <pc:sldMk cId="4224633011" sldId="292"/>
        </pc:sldMkLst>
      </pc:sldChg>
      <pc:sldChg chg="modSp add mod">
        <pc:chgData name="Polona Le Quesne Stabej" userId="9a3da78b-eb26-42b3-8962-8b2e1fe7ef27" providerId="ADAL" clId="{491622E7-41FD-40A6-A172-B581C566E61B}" dt="2022-03-24T23:02:09.162" v="327" actId="20577"/>
        <pc:sldMkLst>
          <pc:docMk/>
          <pc:sldMk cId="218609339" sldId="293"/>
        </pc:sldMkLst>
        <pc:graphicFrameChg chg="modGraphic">
          <ac:chgData name="Polona Le Quesne Stabej" userId="9a3da78b-eb26-42b3-8962-8b2e1fe7ef27" providerId="ADAL" clId="{491622E7-41FD-40A6-A172-B581C566E61B}" dt="2022-03-24T23:02:09.162" v="327" actId="20577"/>
          <ac:graphicFrameMkLst>
            <pc:docMk/>
            <pc:sldMk cId="218609339" sldId="293"/>
            <ac:graphicFrameMk id="7" creationId="{00000000-0000-0000-0000-000000000000}"/>
          </ac:graphicFrameMkLst>
        </pc:graphicFrameChg>
      </pc:sldChg>
      <pc:sldChg chg="add">
        <pc:chgData name="Polona Le Quesne Stabej" userId="9a3da78b-eb26-42b3-8962-8b2e1fe7ef27" providerId="ADAL" clId="{491622E7-41FD-40A6-A172-B581C566E61B}" dt="2022-03-24T22:34:16.945" v="19"/>
        <pc:sldMkLst>
          <pc:docMk/>
          <pc:sldMk cId="1830563601" sldId="294"/>
        </pc:sldMkLst>
      </pc:sldChg>
      <pc:sldChg chg="add del">
        <pc:chgData name="Polona Le Quesne Stabej" userId="9a3da78b-eb26-42b3-8962-8b2e1fe7ef27" providerId="ADAL" clId="{491622E7-41FD-40A6-A172-B581C566E61B}" dt="2022-03-24T22:34:21.700" v="22" actId="47"/>
        <pc:sldMkLst>
          <pc:docMk/>
          <pc:sldMk cId="1335819034" sldId="295"/>
        </pc:sldMkLst>
      </pc:sldChg>
      <pc:sldChg chg="addSp delSp modSp new mod ord modAnim">
        <pc:chgData name="Polona Le Quesne Stabej" userId="9a3da78b-eb26-42b3-8962-8b2e1fe7ef27" providerId="ADAL" clId="{491622E7-41FD-40A6-A172-B581C566E61B}" dt="2022-05-09T11:24:43.162" v="11796"/>
        <pc:sldMkLst>
          <pc:docMk/>
          <pc:sldMk cId="3712997951" sldId="295"/>
        </pc:sldMkLst>
        <pc:spChg chg="add mod">
          <ac:chgData name="Polona Le Quesne Stabej" userId="9a3da78b-eb26-42b3-8962-8b2e1fe7ef27" providerId="ADAL" clId="{491622E7-41FD-40A6-A172-B581C566E61B}" dt="2022-03-30T21:20:54.828" v="2333" actId="113"/>
          <ac:spMkLst>
            <pc:docMk/>
            <pc:sldMk cId="3712997951" sldId="295"/>
            <ac:spMk id="2" creationId="{DC3F4704-5F7F-4B8C-B56C-3E645365CFA9}"/>
          </ac:spMkLst>
        </pc:spChg>
        <pc:spChg chg="add mod">
          <ac:chgData name="Polona Le Quesne Stabej" userId="9a3da78b-eb26-42b3-8962-8b2e1fe7ef27" providerId="ADAL" clId="{491622E7-41FD-40A6-A172-B581C566E61B}" dt="2022-03-25T05:05:32.508" v="1839" actId="14100"/>
          <ac:spMkLst>
            <pc:docMk/>
            <pc:sldMk cId="3712997951" sldId="295"/>
            <ac:spMk id="9" creationId="{39FA392F-093D-46EB-A426-7F7ECCD8F1EB}"/>
          </ac:spMkLst>
        </pc:spChg>
        <pc:spChg chg="add del mod">
          <ac:chgData name="Polona Le Quesne Stabej" userId="9a3da78b-eb26-42b3-8962-8b2e1fe7ef27" providerId="ADAL" clId="{491622E7-41FD-40A6-A172-B581C566E61B}" dt="2022-03-25T03:26:31.768" v="1178" actId="478"/>
          <ac:spMkLst>
            <pc:docMk/>
            <pc:sldMk cId="3712997951" sldId="295"/>
            <ac:spMk id="10" creationId="{5A129850-C41C-4387-BCCA-2B0B69C36CE0}"/>
          </ac:spMkLst>
        </pc:spChg>
        <pc:spChg chg="add del mod">
          <ac:chgData name="Polona Le Quesne Stabej" userId="9a3da78b-eb26-42b3-8962-8b2e1fe7ef27" providerId="ADAL" clId="{491622E7-41FD-40A6-A172-B581C566E61B}" dt="2022-03-24T22:51:45.653" v="143" actId="478"/>
          <ac:spMkLst>
            <pc:docMk/>
            <pc:sldMk cId="3712997951" sldId="295"/>
            <ac:spMk id="11" creationId="{8F033097-AA4B-4A40-BD87-D91B3C5CB5BA}"/>
          </ac:spMkLst>
        </pc:spChg>
        <pc:spChg chg="add del mod">
          <ac:chgData name="Polona Le Quesne Stabej" userId="9a3da78b-eb26-42b3-8962-8b2e1fe7ef27" providerId="ADAL" clId="{491622E7-41FD-40A6-A172-B581C566E61B}" dt="2022-03-25T03:23:38.809" v="1091" actId="478"/>
          <ac:spMkLst>
            <pc:docMk/>
            <pc:sldMk cId="3712997951" sldId="295"/>
            <ac:spMk id="12" creationId="{9587EF12-996E-4DEF-B150-9440DA71A487}"/>
          </ac:spMkLst>
        </pc:spChg>
        <pc:spChg chg="add del mod">
          <ac:chgData name="Polona Le Quesne Stabej" userId="9a3da78b-eb26-42b3-8962-8b2e1fe7ef27" providerId="ADAL" clId="{491622E7-41FD-40A6-A172-B581C566E61B}" dt="2022-03-25T03:23:36.329" v="1090" actId="478"/>
          <ac:spMkLst>
            <pc:docMk/>
            <pc:sldMk cId="3712997951" sldId="295"/>
            <ac:spMk id="13" creationId="{3F50BF0D-5973-4330-BB1E-AE2364316538}"/>
          </ac:spMkLst>
        </pc:spChg>
        <pc:spChg chg="add del mod">
          <ac:chgData name="Polona Le Quesne Stabej" userId="9a3da78b-eb26-42b3-8962-8b2e1fe7ef27" providerId="ADAL" clId="{491622E7-41FD-40A6-A172-B581C566E61B}" dt="2022-03-25T03:23:28.447" v="1088" actId="478"/>
          <ac:spMkLst>
            <pc:docMk/>
            <pc:sldMk cId="3712997951" sldId="295"/>
            <ac:spMk id="14" creationId="{B810CAEE-AAF9-433F-8EF9-3D567C2735A4}"/>
          </ac:spMkLst>
        </pc:spChg>
        <pc:spChg chg="add mod">
          <ac:chgData name="Polona Le Quesne Stabej" userId="9a3da78b-eb26-42b3-8962-8b2e1fe7ef27" providerId="ADAL" clId="{491622E7-41FD-40A6-A172-B581C566E61B}" dt="2022-03-29T23:10:09.161" v="2006" actId="1076"/>
          <ac:spMkLst>
            <pc:docMk/>
            <pc:sldMk cId="3712997951" sldId="295"/>
            <ac:spMk id="15" creationId="{CDB16013-9E97-48BE-BC80-7D7AB8DC3EBB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16" creationId="{F00DFEEF-2F4D-45FF-91B2-616180CBE665}"/>
          </ac:spMkLst>
        </pc:spChg>
        <pc:spChg chg="add del mod">
          <ac:chgData name="Polona Le Quesne Stabej" userId="9a3da78b-eb26-42b3-8962-8b2e1fe7ef27" providerId="ADAL" clId="{491622E7-41FD-40A6-A172-B581C566E61B}" dt="2022-03-25T03:24:54.735" v="1147" actId="478"/>
          <ac:spMkLst>
            <pc:docMk/>
            <pc:sldMk cId="3712997951" sldId="295"/>
            <ac:spMk id="17" creationId="{BA2A639D-6869-4C85-B949-3E906A4872B1}"/>
          </ac:spMkLst>
        </pc:spChg>
        <pc:spChg chg="add del mod">
          <ac:chgData name="Polona Le Quesne Stabej" userId="9a3da78b-eb26-42b3-8962-8b2e1fe7ef27" providerId="ADAL" clId="{491622E7-41FD-40A6-A172-B581C566E61B}" dt="2022-03-25T03:23:51.990" v="1095" actId="478"/>
          <ac:spMkLst>
            <pc:docMk/>
            <pc:sldMk cId="3712997951" sldId="295"/>
            <ac:spMk id="18" creationId="{7DD6F293-73FB-44A5-B546-DC2AC0B57794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19" creationId="{2E6DDC3B-7B5C-4F91-9A2F-DCEFC00285AD}"/>
          </ac:spMkLst>
        </pc:spChg>
        <pc:spChg chg="add del mod">
          <ac:chgData name="Polona Le Quesne Stabej" userId="9a3da78b-eb26-42b3-8962-8b2e1fe7ef27" providerId="ADAL" clId="{491622E7-41FD-40A6-A172-B581C566E61B}" dt="2022-03-24T22:55:03.967" v="243"/>
          <ac:spMkLst>
            <pc:docMk/>
            <pc:sldMk cId="3712997951" sldId="295"/>
            <ac:spMk id="20" creationId="{CE813D5A-9BCC-421E-BDF2-9234AE670E65}"/>
          </ac:spMkLst>
        </pc:spChg>
        <pc:spChg chg="add del mod">
          <ac:chgData name="Polona Le Quesne Stabej" userId="9a3da78b-eb26-42b3-8962-8b2e1fe7ef27" providerId="ADAL" clId="{491622E7-41FD-40A6-A172-B581C566E61B}" dt="2022-03-25T03:38:35.318" v="1289" actId="478"/>
          <ac:spMkLst>
            <pc:docMk/>
            <pc:sldMk cId="3712997951" sldId="295"/>
            <ac:spMk id="21" creationId="{AF317A88-8E73-4D61-8D25-183C6E838368}"/>
          </ac:spMkLst>
        </pc:spChg>
        <pc:spChg chg="add del mod">
          <ac:chgData name="Polona Le Quesne Stabej" userId="9a3da78b-eb26-42b3-8962-8b2e1fe7ef27" providerId="ADAL" clId="{491622E7-41FD-40A6-A172-B581C566E61B}" dt="2022-03-24T22:58:05.803" v="261"/>
          <ac:spMkLst>
            <pc:docMk/>
            <pc:sldMk cId="3712997951" sldId="295"/>
            <ac:spMk id="22" creationId="{72EFB598-18A3-4DE3-8CDC-C14A4AD2DCCA}"/>
          </ac:spMkLst>
        </pc:spChg>
        <pc:spChg chg="add del mod">
          <ac:chgData name="Polona Le Quesne Stabej" userId="9a3da78b-eb26-42b3-8962-8b2e1fe7ef27" providerId="ADAL" clId="{491622E7-41FD-40A6-A172-B581C566E61B}" dt="2022-03-25T03:42:00.193" v="1370" actId="478"/>
          <ac:spMkLst>
            <pc:docMk/>
            <pc:sldMk cId="3712997951" sldId="295"/>
            <ac:spMk id="23" creationId="{AAE7D404-4F47-4279-AD17-9ED1DE78E26E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25" creationId="{E6B75478-AD4D-411F-AA16-183CCFC27AAE}"/>
          </ac:spMkLst>
        </pc:spChg>
        <pc:spChg chg="add del mod">
          <ac:chgData name="Polona Le Quesne Stabej" userId="9a3da78b-eb26-42b3-8962-8b2e1fe7ef27" providerId="ADAL" clId="{491622E7-41FD-40A6-A172-B581C566E61B}" dt="2022-03-24T23:04:06.731" v="351"/>
          <ac:spMkLst>
            <pc:docMk/>
            <pc:sldMk cId="3712997951" sldId="295"/>
            <ac:spMk id="26" creationId="{6CA72CA6-9A60-4B96-AE33-D59EFF403DE2}"/>
          </ac:spMkLst>
        </pc:spChg>
        <pc:spChg chg="add del mod">
          <ac:chgData name="Polona Le Quesne Stabej" userId="9a3da78b-eb26-42b3-8962-8b2e1fe7ef27" providerId="ADAL" clId="{491622E7-41FD-40A6-A172-B581C566E61B}" dt="2022-03-24T23:04:11.326" v="353"/>
          <ac:spMkLst>
            <pc:docMk/>
            <pc:sldMk cId="3712997951" sldId="295"/>
            <ac:spMk id="27" creationId="{CACDECAD-F198-46E8-87CD-E86F2FFD87BC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28" creationId="{A0C7C289-02BB-4386-B672-6B1C20D380D6}"/>
          </ac:spMkLst>
        </pc:spChg>
        <pc:spChg chg="add del mod">
          <ac:chgData name="Polona Le Quesne Stabej" userId="9a3da78b-eb26-42b3-8962-8b2e1fe7ef27" providerId="ADAL" clId="{491622E7-41FD-40A6-A172-B581C566E61B}" dt="2022-03-25T03:26:30.401" v="1177" actId="478"/>
          <ac:spMkLst>
            <pc:docMk/>
            <pc:sldMk cId="3712997951" sldId="295"/>
            <ac:spMk id="29" creationId="{2DEF2C1F-3A07-4B4C-8F5D-671D5E8F326C}"/>
          </ac:spMkLst>
        </pc:spChg>
        <pc:spChg chg="add del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30" creationId="{FBEEE7E3-4D77-45D2-818F-4729E6C17A2C}"/>
          </ac:spMkLst>
        </pc:spChg>
        <pc:spChg chg="add mod">
          <ac:chgData name="Polona Le Quesne Stabej" userId="9a3da78b-eb26-42b3-8962-8b2e1fe7ef27" providerId="ADAL" clId="{491622E7-41FD-40A6-A172-B581C566E61B}" dt="2022-03-29T23:09:35.489" v="2002" actId="1076"/>
          <ac:spMkLst>
            <pc:docMk/>
            <pc:sldMk cId="3712997951" sldId="295"/>
            <ac:spMk id="31" creationId="{A7D3BF81-A32C-4DE6-A7E6-2162B251542A}"/>
          </ac:spMkLst>
        </pc:spChg>
        <pc:spChg chg="add del mod">
          <ac:chgData name="Polona Le Quesne Stabej" userId="9a3da78b-eb26-42b3-8962-8b2e1fe7ef27" providerId="ADAL" clId="{491622E7-41FD-40A6-A172-B581C566E61B}" dt="2022-03-25T03:38:36.488" v="1290" actId="478"/>
          <ac:spMkLst>
            <pc:docMk/>
            <pc:sldMk cId="3712997951" sldId="295"/>
            <ac:spMk id="32" creationId="{68494877-417C-4FA1-9CEE-5E0BF59E1F14}"/>
          </ac:spMkLst>
        </pc:spChg>
        <pc:spChg chg="add mod">
          <ac:chgData name="Polona Le Quesne Stabej" userId="9a3da78b-eb26-42b3-8962-8b2e1fe7ef27" providerId="ADAL" clId="{491622E7-41FD-40A6-A172-B581C566E61B}" dt="2022-03-25T04:47:17.428" v="1780" actId="164"/>
          <ac:spMkLst>
            <pc:docMk/>
            <pc:sldMk cId="3712997951" sldId="295"/>
            <ac:spMk id="33" creationId="{A847AB3A-EE6D-49E3-B19A-7BCF0E84C8AD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36" creationId="{BC7A003E-C08E-4984-B9C2-6734EAD71AD0}"/>
          </ac:spMkLst>
        </pc:spChg>
        <pc:spChg chg="add del mod">
          <ac:chgData name="Polona Le Quesne Stabej" userId="9a3da78b-eb26-42b3-8962-8b2e1fe7ef27" providerId="ADAL" clId="{491622E7-41FD-40A6-A172-B581C566E61B}" dt="2022-03-25T03:38:33.638" v="1288" actId="478"/>
          <ac:spMkLst>
            <pc:docMk/>
            <pc:sldMk cId="3712997951" sldId="295"/>
            <ac:spMk id="37" creationId="{C9E7A9E3-4A9D-4959-87EC-F01E6C4C1BD1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38" creationId="{884BE647-95CB-4BAC-B81E-1134BF6C5E88}"/>
          </ac:spMkLst>
        </pc:spChg>
        <pc:spChg chg="add mod">
          <ac:chgData name="Polona Le Quesne Stabej" userId="9a3da78b-eb26-42b3-8962-8b2e1fe7ef27" providerId="ADAL" clId="{491622E7-41FD-40A6-A172-B581C566E61B}" dt="2022-04-29T03:39:46.613" v="7469" actId="207"/>
          <ac:spMkLst>
            <pc:docMk/>
            <pc:sldMk cId="3712997951" sldId="295"/>
            <ac:spMk id="39" creationId="{A2436D9B-8F26-477D-8BA2-822F6A11D3FB}"/>
          </ac:spMkLst>
        </pc:spChg>
        <pc:spChg chg="add mod">
          <ac:chgData name="Polona Le Quesne Stabej" userId="9a3da78b-eb26-42b3-8962-8b2e1fe7ef27" providerId="ADAL" clId="{491622E7-41FD-40A6-A172-B581C566E61B}" dt="2022-03-25T04:47:17.428" v="1780" actId="164"/>
          <ac:spMkLst>
            <pc:docMk/>
            <pc:sldMk cId="3712997951" sldId="295"/>
            <ac:spMk id="40" creationId="{C91F98A5-4EEE-4E4F-BC8D-7C8FA4130DE6}"/>
          </ac:spMkLst>
        </pc:spChg>
        <pc:spChg chg="add mod">
          <ac:chgData name="Polona Le Quesne Stabej" userId="9a3da78b-eb26-42b3-8962-8b2e1fe7ef27" providerId="ADAL" clId="{491622E7-41FD-40A6-A172-B581C566E61B}" dt="2022-03-25T04:47:54.385" v="1787" actId="1076"/>
          <ac:spMkLst>
            <pc:docMk/>
            <pc:sldMk cId="3712997951" sldId="295"/>
            <ac:spMk id="41" creationId="{86D67FC7-748C-42C6-BB7F-618C95556846}"/>
          </ac:spMkLst>
        </pc:spChg>
        <pc:spChg chg="add mod">
          <ac:chgData name="Polona Le Quesne Stabej" userId="9a3da78b-eb26-42b3-8962-8b2e1fe7ef27" providerId="ADAL" clId="{491622E7-41FD-40A6-A172-B581C566E61B}" dt="2022-03-29T23:09:32.617" v="2001" actId="1076"/>
          <ac:spMkLst>
            <pc:docMk/>
            <pc:sldMk cId="3712997951" sldId="295"/>
            <ac:spMk id="42" creationId="{3ABB4C45-A959-4E62-B942-0BD4C7BBFBF0}"/>
          </ac:spMkLst>
        </pc:spChg>
        <pc:spChg chg="add mod">
          <ac:chgData name="Polona Le Quesne Stabej" userId="9a3da78b-eb26-42b3-8962-8b2e1fe7ef27" providerId="ADAL" clId="{491622E7-41FD-40A6-A172-B581C566E61B}" dt="2022-03-25T04:47:51.617" v="1786" actId="1076"/>
          <ac:spMkLst>
            <pc:docMk/>
            <pc:sldMk cId="3712997951" sldId="295"/>
            <ac:spMk id="43" creationId="{BBCA6794-ABAF-4AB9-A022-8EE82C17AD34}"/>
          </ac:spMkLst>
        </pc:spChg>
        <pc:spChg chg="add mod">
          <ac:chgData name="Polona Le Quesne Stabej" userId="9a3da78b-eb26-42b3-8962-8b2e1fe7ef27" providerId="ADAL" clId="{491622E7-41FD-40A6-A172-B581C566E61B}" dt="2022-04-29T03:33:58.005" v="7459" actId="1076"/>
          <ac:spMkLst>
            <pc:docMk/>
            <pc:sldMk cId="3712997951" sldId="295"/>
            <ac:spMk id="46" creationId="{6FD94B5B-C637-44F6-B704-28F47956DE32}"/>
          </ac:spMkLst>
        </pc:spChg>
        <pc:spChg chg="add mod">
          <ac:chgData name="Polona Le Quesne Stabej" userId="9a3da78b-eb26-42b3-8962-8b2e1fe7ef27" providerId="ADAL" clId="{491622E7-41FD-40A6-A172-B581C566E61B}" dt="2022-04-29T03:34:01.426" v="7460" actId="1076"/>
          <ac:spMkLst>
            <pc:docMk/>
            <pc:sldMk cId="3712997951" sldId="295"/>
            <ac:spMk id="47" creationId="{6EA2FCDD-C2E2-41FD-8DD7-7A824CB61760}"/>
          </ac:spMkLst>
        </pc:spChg>
        <pc:spChg chg="add mod">
          <ac:chgData name="Polona Le Quesne Stabej" userId="9a3da78b-eb26-42b3-8962-8b2e1fe7ef27" providerId="ADAL" clId="{491622E7-41FD-40A6-A172-B581C566E61B}" dt="2022-04-29T03:34:05.521" v="7461" actId="1076"/>
          <ac:spMkLst>
            <pc:docMk/>
            <pc:sldMk cId="3712997951" sldId="295"/>
            <ac:spMk id="48" creationId="{C3F81217-6D54-4B5A-83B6-CBC0362751C4}"/>
          </ac:spMkLst>
        </pc:spChg>
        <pc:spChg chg="add mod">
          <ac:chgData name="Polona Le Quesne Stabej" userId="9a3da78b-eb26-42b3-8962-8b2e1fe7ef27" providerId="ADAL" clId="{491622E7-41FD-40A6-A172-B581C566E61B}" dt="2022-04-29T03:34:11.266" v="7462" actId="1076"/>
          <ac:spMkLst>
            <pc:docMk/>
            <pc:sldMk cId="3712997951" sldId="295"/>
            <ac:spMk id="49" creationId="{D434C2A8-798F-4AD1-8573-0735A04818B4}"/>
          </ac:spMkLst>
        </pc:spChg>
        <pc:spChg chg="add del mod">
          <ac:chgData name="Polona Le Quesne Stabej" userId="9a3da78b-eb26-42b3-8962-8b2e1fe7ef27" providerId="ADAL" clId="{491622E7-41FD-40A6-A172-B581C566E61B}" dt="2022-03-25T04:46:52.724" v="1774" actId="767"/>
          <ac:spMkLst>
            <pc:docMk/>
            <pc:sldMk cId="3712997951" sldId="295"/>
            <ac:spMk id="52" creationId="{1DAE37D6-87DA-451E-B82A-6B65CABAF124}"/>
          </ac:spMkLst>
        </pc:spChg>
        <pc:spChg chg="add del mod">
          <ac:chgData name="Polona Le Quesne Stabej" userId="9a3da78b-eb26-42b3-8962-8b2e1fe7ef27" providerId="ADAL" clId="{491622E7-41FD-40A6-A172-B581C566E61B}" dt="2022-05-09T11:12:33.521" v="11773" actId="478"/>
          <ac:spMkLst>
            <pc:docMk/>
            <pc:sldMk cId="3712997951" sldId="295"/>
            <ac:spMk id="58" creationId="{95AAF75F-542D-45AC-AEFC-95318AE923ED}"/>
          </ac:spMkLst>
        </pc:spChg>
        <pc:grpChg chg="add mod">
          <ac:chgData name="Polona Le Quesne Stabej" userId="9a3da78b-eb26-42b3-8962-8b2e1fe7ef27" providerId="ADAL" clId="{491622E7-41FD-40A6-A172-B581C566E61B}" dt="2022-03-25T04:47:05.918" v="1778" actId="164"/>
          <ac:grpSpMkLst>
            <pc:docMk/>
            <pc:sldMk cId="3712997951" sldId="295"/>
            <ac:grpSpMk id="53" creationId="{E9379DA9-D06E-4D9A-B56D-C8FF356AFAA9}"/>
          </ac:grpSpMkLst>
        </pc:grpChg>
        <pc:grpChg chg="add mod">
          <ac:chgData name="Polona Le Quesne Stabej" userId="9a3da78b-eb26-42b3-8962-8b2e1fe7ef27" providerId="ADAL" clId="{491622E7-41FD-40A6-A172-B581C566E61B}" dt="2022-04-29T03:39:29.907" v="7467" actId="1076"/>
          <ac:grpSpMkLst>
            <pc:docMk/>
            <pc:sldMk cId="3712997951" sldId="295"/>
            <ac:grpSpMk id="54" creationId="{076BF4E1-599C-4284-9061-5C98B7171F26}"/>
          </ac:grpSpMkLst>
        </pc:grpChg>
        <pc:grpChg chg="add mod">
          <ac:chgData name="Polona Le Quesne Stabej" userId="9a3da78b-eb26-42b3-8962-8b2e1fe7ef27" providerId="ADAL" clId="{491622E7-41FD-40A6-A172-B581C566E61B}" dt="2022-04-29T03:39:13.306" v="7466" actId="1076"/>
          <ac:grpSpMkLst>
            <pc:docMk/>
            <pc:sldMk cId="3712997951" sldId="295"/>
            <ac:grpSpMk id="55" creationId="{F6492E86-9D61-4749-B498-B73AF48ACDCA}"/>
          </ac:grpSpMkLst>
        </pc:grpChg>
        <pc:picChg chg="add del mod">
          <ac:chgData name="Polona Le Quesne Stabej" userId="9a3da78b-eb26-42b3-8962-8b2e1fe7ef27" providerId="ADAL" clId="{491622E7-41FD-40A6-A172-B581C566E61B}" dt="2022-03-24T22:39:07.328" v="51" actId="478"/>
          <ac:picMkLst>
            <pc:docMk/>
            <pc:sldMk cId="3712997951" sldId="295"/>
            <ac:picMk id="4" creationId="{8123687E-768E-488E-9114-02B644F14438}"/>
          </ac:picMkLst>
        </pc:picChg>
        <pc:picChg chg="add mod">
          <ac:chgData name="Polona Le Quesne Stabej" userId="9a3da78b-eb26-42b3-8962-8b2e1fe7ef27" providerId="ADAL" clId="{491622E7-41FD-40A6-A172-B581C566E61B}" dt="2022-03-25T03:23:44.901" v="1093" actId="1076"/>
          <ac:picMkLst>
            <pc:docMk/>
            <pc:sldMk cId="3712997951" sldId="295"/>
            <ac:picMk id="6" creationId="{9C2FE360-1211-4895-838B-F49A3AF8AA1C}"/>
          </ac:picMkLst>
        </pc:picChg>
        <pc:picChg chg="add mod">
          <ac:chgData name="Polona Le Quesne Stabej" userId="9a3da78b-eb26-42b3-8962-8b2e1fe7ef27" providerId="ADAL" clId="{491622E7-41FD-40A6-A172-B581C566E61B}" dt="2022-03-25T04:48:19.368" v="1792" actId="1076"/>
          <ac:picMkLst>
            <pc:docMk/>
            <pc:sldMk cId="3712997951" sldId="295"/>
            <ac:picMk id="8" creationId="{00644051-454B-4EE5-8172-AA1AEAF4086B}"/>
          </ac:picMkLst>
        </pc:picChg>
        <pc:picChg chg="add mod">
          <ac:chgData name="Polona Le Quesne Stabej" userId="9a3da78b-eb26-42b3-8962-8b2e1fe7ef27" providerId="ADAL" clId="{491622E7-41FD-40A6-A172-B581C566E61B}" dt="2022-04-29T03:39:29.907" v="7467" actId="1076"/>
          <ac:picMkLst>
            <pc:docMk/>
            <pc:sldMk cId="3712997951" sldId="295"/>
            <ac:picMk id="35" creationId="{C5B0C02A-2909-414A-A382-C379F14F5629}"/>
          </ac:picMkLst>
        </pc:picChg>
        <pc:picChg chg="add mod">
          <ac:chgData name="Polona Le Quesne Stabej" userId="9a3da78b-eb26-42b3-8962-8b2e1fe7ef27" providerId="ADAL" clId="{491622E7-41FD-40A6-A172-B581C566E61B}" dt="2022-04-29T03:39:13.306" v="7466" actId="1076"/>
          <ac:picMkLst>
            <pc:docMk/>
            <pc:sldMk cId="3712997951" sldId="295"/>
            <ac:picMk id="45" creationId="{4EEC02AD-F653-493D-A634-A1D716875D7D}"/>
          </ac:picMkLst>
        </pc:picChg>
        <pc:picChg chg="add del mod">
          <ac:chgData name="Polona Le Quesne Stabej" userId="9a3da78b-eb26-42b3-8962-8b2e1fe7ef27" providerId="ADAL" clId="{491622E7-41FD-40A6-A172-B581C566E61B}" dt="2022-05-09T11:12:33.521" v="11773" actId="478"/>
          <ac:picMkLst>
            <pc:docMk/>
            <pc:sldMk cId="3712997951" sldId="295"/>
            <ac:picMk id="51" creationId="{16883424-0B35-4EF5-8C2D-2DD93BADFD0E}"/>
          </ac:picMkLst>
        </pc:picChg>
        <pc:picChg chg="add del mod">
          <ac:chgData name="Polona Le Quesne Stabej" userId="9a3da78b-eb26-42b3-8962-8b2e1fe7ef27" providerId="ADAL" clId="{491622E7-41FD-40A6-A172-B581C566E61B}" dt="2022-05-09T11:12:33.521" v="11773" actId="478"/>
          <ac:picMkLst>
            <pc:docMk/>
            <pc:sldMk cId="3712997951" sldId="295"/>
            <ac:picMk id="57" creationId="{C3CD5E70-53FF-4210-BBA6-252A5D48A659}"/>
          </ac:picMkLst>
        </pc:picChg>
        <pc:picChg chg="add mod">
          <ac:chgData name="Polona Le Quesne Stabej" userId="9a3da78b-eb26-42b3-8962-8b2e1fe7ef27" providerId="ADAL" clId="{491622E7-41FD-40A6-A172-B581C566E61B}" dt="2022-05-09T11:13:00.893" v="11782" actId="1076"/>
          <ac:picMkLst>
            <pc:docMk/>
            <pc:sldMk cId="3712997951" sldId="295"/>
            <ac:picMk id="60" creationId="{EA99149E-F59F-415E-947E-98DF554720C9}"/>
          </ac:picMkLst>
        </pc:picChg>
        <pc:picChg chg="add mod">
          <ac:chgData name="Polona Le Quesne Stabej" userId="9a3da78b-eb26-42b3-8962-8b2e1fe7ef27" providerId="ADAL" clId="{491622E7-41FD-40A6-A172-B581C566E61B}" dt="2022-05-09T11:13:05.653" v="11784" actId="14100"/>
          <ac:picMkLst>
            <pc:docMk/>
            <pc:sldMk cId="3712997951" sldId="295"/>
            <ac:picMk id="62" creationId="{835B1EA3-0103-41D5-A6ED-3C36B2771938}"/>
          </ac:picMkLst>
        </pc:picChg>
      </pc:sldChg>
      <pc:sldChg chg="addSp delSp modSp add mod ord modAnim">
        <pc:chgData name="Polona Le Quesne Stabej" userId="9a3da78b-eb26-42b3-8962-8b2e1fe7ef27" providerId="ADAL" clId="{491622E7-41FD-40A6-A172-B581C566E61B}" dt="2022-05-09T22:41:57.052" v="11976"/>
        <pc:sldMkLst>
          <pc:docMk/>
          <pc:sldMk cId="918866640" sldId="296"/>
        </pc:sldMkLst>
        <pc:spChg chg="del">
          <ac:chgData name="Polona Le Quesne Stabej" userId="9a3da78b-eb26-42b3-8962-8b2e1fe7ef27" providerId="ADAL" clId="{491622E7-41FD-40A6-A172-B581C566E61B}" dt="2022-03-25T00:55:44.313" v="972" actId="478"/>
          <ac:spMkLst>
            <pc:docMk/>
            <pc:sldMk cId="918866640" sldId="296"/>
            <ac:spMk id="2" creationId="{390B5204-9F24-452A-AD51-37BCC3021FB1}"/>
          </ac:spMkLst>
        </pc:spChg>
        <pc:spChg chg="add mod">
          <ac:chgData name="Polona Le Quesne Stabej" userId="9a3da78b-eb26-42b3-8962-8b2e1fe7ef27" providerId="ADAL" clId="{491622E7-41FD-40A6-A172-B581C566E61B}" dt="2022-03-30T21:42:12.942" v="2679" actId="207"/>
          <ac:spMkLst>
            <pc:docMk/>
            <pc:sldMk cId="918866640" sldId="296"/>
            <ac:spMk id="2" creationId="{586A0576-06E0-42FD-8391-226D5ADEA548}"/>
          </ac:spMkLst>
        </pc:spChg>
        <pc:spChg chg="add mod">
          <ac:chgData name="Polona Le Quesne Stabej" userId="9a3da78b-eb26-42b3-8962-8b2e1fe7ef27" providerId="ADAL" clId="{491622E7-41FD-40A6-A172-B581C566E61B}" dt="2022-03-30T21:42:12.942" v="2679" actId="207"/>
          <ac:spMkLst>
            <pc:docMk/>
            <pc:sldMk cId="918866640" sldId="296"/>
            <ac:spMk id="3" creationId="{703FC8B7-185B-4886-91A3-F8D4E4E74DAD}"/>
          </ac:spMkLst>
        </pc:spChg>
        <pc:spChg chg="add mod">
          <ac:chgData name="Polona Le Quesne Stabej" userId="9a3da78b-eb26-42b3-8962-8b2e1fe7ef27" providerId="ADAL" clId="{491622E7-41FD-40A6-A172-B581C566E61B}" dt="2022-03-30T21:40:45.517" v="2662" actId="1076"/>
          <ac:spMkLst>
            <pc:docMk/>
            <pc:sldMk cId="918866640" sldId="296"/>
            <ac:spMk id="4" creationId="{8A9A1D14-C819-42CC-9AD3-5C1861CFD056}"/>
          </ac:spMkLst>
        </pc:spChg>
        <pc:spChg chg="add mod">
          <ac:chgData name="Polona Le Quesne Stabej" userId="9a3da78b-eb26-42b3-8962-8b2e1fe7ef27" providerId="ADAL" clId="{491622E7-41FD-40A6-A172-B581C566E61B}" dt="2022-03-30T22:02:53.885" v="2990" actId="1076"/>
          <ac:spMkLst>
            <pc:docMk/>
            <pc:sldMk cId="918866640" sldId="296"/>
            <ac:spMk id="5" creationId="{A5830C84-0F72-413D-A008-F963376DF61C}"/>
          </ac:spMkLst>
        </pc:spChg>
        <pc:spChg chg="add del mod">
          <ac:chgData name="Polona Le Quesne Stabej" userId="9a3da78b-eb26-42b3-8962-8b2e1fe7ef27" providerId="ADAL" clId="{491622E7-41FD-40A6-A172-B581C566E61B}" dt="2022-03-30T21:28:46.960" v="2437" actId="478"/>
          <ac:spMkLst>
            <pc:docMk/>
            <pc:sldMk cId="918866640" sldId="296"/>
            <ac:spMk id="6" creationId="{EB18F307-604E-4A50-B7A8-72837A09BD03}"/>
          </ac:spMkLst>
        </pc:spChg>
        <pc:spChg chg="add mod">
          <ac:chgData name="Polona Le Quesne Stabej" userId="9a3da78b-eb26-42b3-8962-8b2e1fe7ef27" providerId="ADAL" clId="{491622E7-41FD-40A6-A172-B581C566E61B}" dt="2022-03-30T22:05:52.084" v="3002" actId="13926"/>
          <ac:spMkLst>
            <pc:docMk/>
            <pc:sldMk cId="918866640" sldId="296"/>
            <ac:spMk id="7" creationId="{755E7F87-93B2-4C4A-9D64-1FB348C18FE4}"/>
          </ac:spMkLst>
        </pc:spChg>
        <pc:spChg chg="add mod">
          <ac:chgData name="Polona Le Quesne Stabej" userId="9a3da78b-eb26-42b3-8962-8b2e1fe7ef27" providerId="ADAL" clId="{491622E7-41FD-40A6-A172-B581C566E61B}" dt="2022-03-30T21:48:05.787" v="2743" actId="164"/>
          <ac:spMkLst>
            <pc:docMk/>
            <pc:sldMk cId="918866640" sldId="296"/>
            <ac:spMk id="13" creationId="{ADBE81E4-7592-49D0-9387-4AC570F6B34E}"/>
          </ac:spMkLst>
        </pc:spChg>
        <pc:spChg chg="del mod topLvl">
          <ac:chgData name="Polona Le Quesne Stabej" userId="9a3da78b-eb26-42b3-8962-8b2e1fe7ef27" providerId="ADAL" clId="{491622E7-41FD-40A6-A172-B581C566E61B}" dt="2022-03-30T00:24:58.560" v="2153" actId="478"/>
          <ac:spMkLst>
            <pc:docMk/>
            <pc:sldMk cId="918866640" sldId="296"/>
            <ac:spMk id="15" creationId="{E8E9FDF9-B036-41A6-BB64-B59BD748913B}"/>
          </ac:spMkLst>
        </pc:spChg>
        <pc:spChg chg="del mod topLvl">
          <ac:chgData name="Polona Le Quesne Stabej" userId="9a3da78b-eb26-42b3-8962-8b2e1fe7ef27" providerId="ADAL" clId="{491622E7-41FD-40A6-A172-B581C566E61B}" dt="2022-03-30T00:25:08.284" v="2156" actId="478"/>
          <ac:spMkLst>
            <pc:docMk/>
            <pc:sldMk cId="918866640" sldId="296"/>
            <ac:spMk id="17" creationId="{29B9C8DA-081C-4F3D-86F8-875918A2C1A8}"/>
          </ac:spMkLst>
        </pc:spChg>
        <pc:spChg chg="mod">
          <ac:chgData name="Polona Le Quesne Stabej" userId="9a3da78b-eb26-42b3-8962-8b2e1fe7ef27" providerId="ADAL" clId="{491622E7-41FD-40A6-A172-B581C566E61B}" dt="2022-03-25T00:59:38.481" v="1064" actId="14100"/>
          <ac:spMkLst>
            <pc:docMk/>
            <pc:sldMk cId="918866640" sldId="296"/>
            <ac:spMk id="18" creationId="{9A09F0D7-1E99-4BB9-A730-39352C410208}"/>
          </ac:spMkLst>
        </pc:spChg>
        <pc:spChg chg="mod">
          <ac:chgData name="Polona Le Quesne Stabej" userId="9a3da78b-eb26-42b3-8962-8b2e1fe7ef27" providerId="ADAL" clId="{491622E7-41FD-40A6-A172-B581C566E61B}" dt="2022-03-30T21:39:44.878" v="2646" actId="1076"/>
          <ac:spMkLst>
            <pc:docMk/>
            <pc:sldMk cId="918866640" sldId="296"/>
            <ac:spMk id="20" creationId="{B7D8ACE9-CDC6-4E11-93E8-1CDEF606799C}"/>
          </ac:spMkLst>
        </pc:spChg>
        <pc:spChg chg="del mod topLvl">
          <ac:chgData name="Polona Le Quesne Stabej" userId="9a3da78b-eb26-42b3-8962-8b2e1fe7ef27" providerId="ADAL" clId="{491622E7-41FD-40A6-A172-B581C566E61B}" dt="2022-03-30T21:24:37.798" v="2382" actId="478"/>
          <ac:spMkLst>
            <pc:docMk/>
            <pc:sldMk cId="918866640" sldId="296"/>
            <ac:spMk id="21" creationId="{0EB8F811-FE94-4DB7-BCFB-9DC3A495A2A5}"/>
          </ac:spMkLst>
        </pc:spChg>
        <pc:spChg chg="del mod topLvl">
          <ac:chgData name="Polona Le Quesne Stabej" userId="9a3da78b-eb26-42b3-8962-8b2e1fe7ef27" providerId="ADAL" clId="{491622E7-41FD-40A6-A172-B581C566E61B}" dt="2022-03-30T00:25:13.786" v="2160" actId="478"/>
          <ac:spMkLst>
            <pc:docMk/>
            <pc:sldMk cId="918866640" sldId="296"/>
            <ac:spMk id="23" creationId="{D42279B3-7FCE-483F-A0A8-3D4EC1B87C10}"/>
          </ac:spMkLst>
        </pc:spChg>
        <pc:spChg chg="add mod">
          <ac:chgData name="Polona Le Quesne Stabej" userId="9a3da78b-eb26-42b3-8962-8b2e1fe7ef27" providerId="ADAL" clId="{491622E7-41FD-40A6-A172-B581C566E61B}" dt="2022-03-30T21:43:22.343" v="2691" actId="14100"/>
          <ac:spMkLst>
            <pc:docMk/>
            <pc:sldMk cId="918866640" sldId="296"/>
            <ac:spMk id="27" creationId="{8D3CFD6D-0334-4954-ADFD-82B305A77F6C}"/>
          </ac:spMkLst>
        </pc:spChg>
        <pc:spChg chg="add mod">
          <ac:chgData name="Polona Le Quesne Stabej" userId="9a3da78b-eb26-42b3-8962-8b2e1fe7ef27" providerId="ADAL" clId="{491622E7-41FD-40A6-A172-B581C566E61B}" dt="2022-03-30T21:43:50.907" v="2706" actId="207"/>
          <ac:spMkLst>
            <pc:docMk/>
            <pc:sldMk cId="918866640" sldId="296"/>
            <ac:spMk id="29" creationId="{0D6D3A65-4920-43BC-BFB8-604640D08826}"/>
          </ac:spMkLst>
        </pc:spChg>
        <pc:spChg chg="add mod">
          <ac:chgData name="Polona Le Quesne Stabej" userId="9a3da78b-eb26-42b3-8962-8b2e1fe7ef27" providerId="ADAL" clId="{491622E7-41FD-40A6-A172-B581C566E61B}" dt="2022-03-30T21:42:12.942" v="2679" actId="207"/>
          <ac:spMkLst>
            <pc:docMk/>
            <pc:sldMk cId="918866640" sldId="296"/>
            <ac:spMk id="30" creationId="{65FFDDA6-2AC0-458D-AAAA-6EC666D921FF}"/>
          </ac:spMkLst>
        </pc:spChg>
        <pc:spChg chg="add del mod">
          <ac:chgData name="Polona Le Quesne Stabej" userId="9a3da78b-eb26-42b3-8962-8b2e1fe7ef27" providerId="ADAL" clId="{491622E7-41FD-40A6-A172-B581C566E61B}" dt="2022-03-30T21:42:59.921" v="2689" actId="478"/>
          <ac:spMkLst>
            <pc:docMk/>
            <pc:sldMk cId="918866640" sldId="296"/>
            <ac:spMk id="33" creationId="{36ADAD6F-FE58-4C7F-BC1A-5C85F0F34712}"/>
          </ac:spMkLst>
        </pc:spChg>
        <pc:spChg chg="add mod ord">
          <ac:chgData name="Polona Le Quesne Stabej" userId="9a3da78b-eb26-42b3-8962-8b2e1fe7ef27" providerId="ADAL" clId="{491622E7-41FD-40A6-A172-B581C566E61B}" dt="2022-03-30T22:07:51.158" v="3016" actId="1076"/>
          <ac:spMkLst>
            <pc:docMk/>
            <pc:sldMk cId="918866640" sldId="296"/>
            <ac:spMk id="35" creationId="{FAACB433-B34C-4DDC-95BF-251966633596}"/>
          </ac:spMkLst>
        </pc:spChg>
        <pc:spChg chg="add mod ord">
          <ac:chgData name="Polona Le Quesne Stabej" userId="9a3da78b-eb26-42b3-8962-8b2e1fe7ef27" providerId="ADAL" clId="{491622E7-41FD-40A6-A172-B581C566E61B}" dt="2022-03-30T22:07:47.501" v="3015" actId="1076"/>
          <ac:spMkLst>
            <pc:docMk/>
            <pc:sldMk cId="918866640" sldId="296"/>
            <ac:spMk id="36" creationId="{0A7290B0-F934-4605-8D2F-233E32CDAA37}"/>
          </ac:spMkLst>
        </pc:spChg>
        <pc:spChg chg="add mod">
          <ac:chgData name="Polona Le Quesne Stabej" userId="9a3da78b-eb26-42b3-8962-8b2e1fe7ef27" providerId="ADAL" clId="{491622E7-41FD-40A6-A172-B581C566E61B}" dt="2022-03-30T21:39:59.295" v="2648" actId="1076"/>
          <ac:spMkLst>
            <pc:docMk/>
            <pc:sldMk cId="918866640" sldId="296"/>
            <ac:spMk id="37" creationId="{6651CD80-A793-4F2D-876D-2CBD1BE16E1B}"/>
          </ac:spMkLst>
        </pc:spChg>
        <pc:spChg chg="add mod ord topLvl">
          <ac:chgData name="Polona Le Quesne Stabej" userId="9a3da78b-eb26-42b3-8962-8b2e1fe7ef27" providerId="ADAL" clId="{491622E7-41FD-40A6-A172-B581C566E61B}" dt="2022-03-30T22:07:35.581" v="3012" actId="164"/>
          <ac:spMkLst>
            <pc:docMk/>
            <pc:sldMk cId="918866640" sldId="296"/>
            <ac:spMk id="43" creationId="{DD90C13C-D487-454E-B2B0-607CF9E186DE}"/>
          </ac:spMkLst>
        </pc:spChg>
        <pc:spChg chg="add mod">
          <ac:chgData name="Polona Le Quesne Stabej" userId="9a3da78b-eb26-42b3-8962-8b2e1fe7ef27" providerId="ADAL" clId="{491622E7-41FD-40A6-A172-B581C566E61B}" dt="2022-03-30T21:47:53.810" v="2742" actId="164"/>
          <ac:spMkLst>
            <pc:docMk/>
            <pc:sldMk cId="918866640" sldId="296"/>
            <ac:spMk id="44" creationId="{9A6F45F3-BDCB-4410-AF7E-8BB5D5C7F0B3}"/>
          </ac:spMkLst>
        </pc:spChg>
        <pc:spChg chg="add mod">
          <ac:chgData name="Polona Le Quesne Stabej" userId="9a3da78b-eb26-42b3-8962-8b2e1fe7ef27" providerId="ADAL" clId="{491622E7-41FD-40A6-A172-B581C566E61B}" dt="2022-03-30T21:48:51.562" v="2752" actId="1076"/>
          <ac:spMkLst>
            <pc:docMk/>
            <pc:sldMk cId="918866640" sldId="296"/>
            <ac:spMk id="50" creationId="{31CB8A50-C52C-4A27-B5F6-2C711A539268}"/>
          </ac:spMkLst>
        </pc:spChg>
        <pc:spChg chg="add mod">
          <ac:chgData name="Polona Le Quesne Stabej" userId="9a3da78b-eb26-42b3-8962-8b2e1fe7ef27" providerId="ADAL" clId="{491622E7-41FD-40A6-A172-B581C566E61B}" dt="2022-03-30T21:49:09.028" v="2757" actId="207"/>
          <ac:spMkLst>
            <pc:docMk/>
            <pc:sldMk cId="918866640" sldId="296"/>
            <ac:spMk id="51" creationId="{65706B8A-8C4C-4639-83A4-D39A522C36D2}"/>
          </ac:spMkLst>
        </pc:spChg>
        <pc:spChg chg="add mod ord topLvl">
          <ac:chgData name="Polona Le Quesne Stabej" userId="9a3da78b-eb26-42b3-8962-8b2e1fe7ef27" providerId="ADAL" clId="{491622E7-41FD-40A6-A172-B581C566E61B}" dt="2022-03-30T22:07:35.581" v="3012" actId="164"/>
          <ac:spMkLst>
            <pc:docMk/>
            <pc:sldMk cId="918866640" sldId="296"/>
            <ac:spMk id="53" creationId="{40C1F065-D299-4C1F-86CC-C35B6504B5D3}"/>
          </ac:spMkLst>
        </pc:spChg>
        <pc:spChg chg="add mod">
          <ac:chgData name="Polona Le Quesne Stabej" userId="9a3da78b-eb26-42b3-8962-8b2e1fe7ef27" providerId="ADAL" clId="{491622E7-41FD-40A6-A172-B581C566E61B}" dt="2022-03-30T22:05:57.482" v="3003" actId="13926"/>
          <ac:spMkLst>
            <pc:docMk/>
            <pc:sldMk cId="918866640" sldId="296"/>
            <ac:spMk id="55" creationId="{990F7995-80EC-4A67-9502-DF541372CFFF}"/>
          </ac:spMkLst>
        </pc:spChg>
        <pc:spChg chg="mod">
          <ac:chgData name="Polona Le Quesne Stabej" userId="9a3da78b-eb26-42b3-8962-8b2e1fe7ef27" providerId="ADAL" clId="{491622E7-41FD-40A6-A172-B581C566E61B}" dt="2022-03-30T22:02:17.570" v="2983" actId="207"/>
          <ac:spMkLst>
            <pc:docMk/>
            <pc:sldMk cId="918866640" sldId="296"/>
            <ac:spMk id="57" creationId="{C166747B-23DE-42AC-9142-4F245D27B435}"/>
          </ac:spMkLst>
        </pc:spChg>
        <pc:spChg chg="mod">
          <ac:chgData name="Polona Le Quesne Stabej" userId="9a3da78b-eb26-42b3-8962-8b2e1fe7ef27" providerId="ADAL" clId="{491622E7-41FD-40A6-A172-B581C566E61B}" dt="2022-03-30T22:02:17.570" v="2983" actId="207"/>
          <ac:spMkLst>
            <pc:docMk/>
            <pc:sldMk cId="918866640" sldId="296"/>
            <ac:spMk id="58" creationId="{0800F9F6-3549-4F20-8AF3-22E19137AB61}"/>
          </ac:spMkLst>
        </pc:spChg>
        <pc:spChg chg="add mod ord">
          <ac:chgData name="Polona Le Quesne Stabej" userId="9a3da78b-eb26-42b3-8962-8b2e1fe7ef27" providerId="ADAL" clId="{491622E7-41FD-40A6-A172-B581C566E61B}" dt="2022-03-30T21:40:47.454" v="2663" actId="1076"/>
          <ac:spMkLst>
            <pc:docMk/>
            <pc:sldMk cId="918866640" sldId="296"/>
            <ac:spMk id="320" creationId="{92A89892-9FEF-4647-A693-B71E0EF5B0B2}"/>
          </ac:spMkLst>
        </pc:spChg>
        <pc:spChg chg="mod">
          <ac:chgData name="Polona Le Quesne Stabej" userId="9a3da78b-eb26-42b3-8962-8b2e1fe7ef27" providerId="ADAL" clId="{491622E7-41FD-40A6-A172-B581C566E61B}" dt="2022-03-25T00:59:43.907" v="1065" actId="1076"/>
          <ac:spMkLst>
            <pc:docMk/>
            <pc:sldMk cId="918866640" sldId="296"/>
            <ac:spMk id="350" creationId="{9CC95360-0661-4825-BEA9-F96BB708C594}"/>
          </ac:spMkLst>
        </pc:spChg>
        <pc:spChg chg="mod">
          <ac:chgData name="Polona Le Quesne Stabej" userId="9a3da78b-eb26-42b3-8962-8b2e1fe7ef27" providerId="ADAL" clId="{491622E7-41FD-40A6-A172-B581C566E61B}" dt="2022-03-25T00:59:43.907" v="1065" actId="1076"/>
          <ac:spMkLst>
            <pc:docMk/>
            <pc:sldMk cId="918866640" sldId="296"/>
            <ac:spMk id="370" creationId="{7DE50144-4E72-4837-BAC0-D0C75B48592A}"/>
          </ac:spMkLst>
        </pc:spChg>
        <pc:spChg chg="mod">
          <ac:chgData name="Polona Le Quesne Stabej" userId="9a3da78b-eb26-42b3-8962-8b2e1fe7ef27" providerId="ADAL" clId="{491622E7-41FD-40A6-A172-B581C566E61B}" dt="2022-03-30T21:54:12.585" v="2786" actId="13926"/>
          <ac:spMkLst>
            <pc:docMk/>
            <pc:sldMk cId="918866640" sldId="296"/>
            <ac:spMk id="372" creationId="{CB19D2F6-412E-457B-9E0F-2FE5C842088B}"/>
          </ac:spMkLst>
        </pc:spChg>
        <pc:spChg chg="mod">
          <ac:chgData name="Polona Le Quesne Stabej" userId="9a3da78b-eb26-42b3-8962-8b2e1fe7ef27" providerId="ADAL" clId="{491622E7-41FD-40A6-A172-B581C566E61B}" dt="2022-03-25T00:59:43.907" v="1065" actId="1076"/>
          <ac:spMkLst>
            <pc:docMk/>
            <pc:sldMk cId="918866640" sldId="296"/>
            <ac:spMk id="389" creationId="{AEC98313-775A-43DF-86D1-59257F75CC4D}"/>
          </ac:spMkLst>
        </pc:spChg>
        <pc:grpChg chg="add del mod">
          <ac:chgData name="Polona Le Quesne Stabej" userId="9a3da78b-eb26-42b3-8962-8b2e1fe7ef27" providerId="ADAL" clId="{491622E7-41FD-40A6-A172-B581C566E61B}" dt="2022-03-25T00:56:01.119" v="976" actId="165"/>
          <ac:grpSpMkLst>
            <pc:docMk/>
            <pc:sldMk cId="918866640" sldId="296"/>
            <ac:grpSpMk id="13" creationId="{FA1A8EDE-E200-45FB-97CC-322E4BF3FC26}"/>
          </ac:grpSpMkLst>
        </pc:grpChg>
        <pc:grpChg chg="add mod">
          <ac:chgData name="Polona Le Quesne Stabej" userId="9a3da78b-eb26-42b3-8962-8b2e1fe7ef27" providerId="ADAL" clId="{491622E7-41FD-40A6-A172-B581C566E61B}" dt="2022-03-30T21:47:53.810" v="2742" actId="164"/>
          <ac:grpSpMkLst>
            <pc:docMk/>
            <pc:sldMk cId="918866640" sldId="296"/>
            <ac:grpSpMk id="40" creationId="{CEA733FC-5EC4-4FEB-99F6-018384CE65B8}"/>
          </ac:grpSpMkLst>
        </pc:grpChg>
        <pc:grpChg chg="add mod">
          <ac:chgData name="Polona Le Quesne Stabej" userId="9a3da78b-eb26-42b3-8962-8b2e1fe7ef27" providerId="ADAL" clId="{491622E7-41FD-40A6-A172-B581C566E61B}" dt="2022-03-30T21:48:05.787" v="2743" actId="164"/>
          <ac:grpSpMkLst>
            <pc:docMk/>
            <pc:sldMk cId="918866640" sldId="296"/>
            <ac:grpSpMk id="42" creationId="{6F6C9885-78D9-410E-9760-B01E0BDA5FFF}"/>
          </ac:grpSpMkLst>
        </pc:grpChg>
        <pc:grpChg chg="add del mod ord">
          <ac:chgData name="Polona Le Quesne Stabej" userId="9a3da78b-eb26-42b3-8962-8b2e1fe7ef27" providerId="ADAL" clId="{491622E7-41FD-40A6-A172-B581C566E61B}" dt="2022-03-30T22:07:04.553" v="3005" actId="165"/>
          <ac:grpSpMkLst>
            <pc:docMk/>
            <pc:sldMk cId="918866640" sldId="296"/>
            <ac:grpSpMk id="46" creationId="{4D88085B-80D1-43CF-9102-BA5AEE97687B}"/>
          </ac:grpSpMkLst>
        </pc:grpChg>
        <pc:grpChg chg="add mod">
          <ac:chgData name="Polona Le Quesne Stabej" userId="9a3da78b-eb26-42b3-8962-8b2e1fe7ef27" providerId="ADAL" clId="{491622E7-41FD-40A6-A172-B581C566E61B}" dt="2022-03-30T22:07:35.581" v="3012" actId="164"/>
          <ac:grpSpMkLst>
            <pc:docMk/>
            <pc:sldMk cId="918866640" sldId="296"/>
            <ac:grpSpMk id="47" creationId="{EFD2436A-4F9F-4F41-834B-BBFDBB4F3591}"/>
          </ac:grpSpMkLst>
        </pc:grpChg>
        <pc:grpChg chg="add mod ord">
          <ac:chgData name="Polona Le Quesne Stabej" userId="9a3da78b-eb26-42b3-8962-8b2e1fe7ef27" providerId="ADAL" clId="{491622E7-41FD-40A6-A172-B581C566E61B}" dt="2022-03-30T22:03:04.510" v="2992" actId="167"/>
          <ac:grpSpMkLst>
            <pc:docMk/>
            <pc:sldMk cId="918866640" sldId="296"/>
            <ac:grpSpMk id="56" creationId="{D4FB1FB2-E46E-4CC5-9824-3053B269DFCC}"/>
          </ac:grpSpMkLst>
        </pc:grpChg>
        <pc:picChg chg="add del mod topLvl">
          <ac:chgData name="Polona Le Quesne Stabej" userId="9a3da78b-eb26-42b3-8962-8b2e1fe7ef27" providerId="ADAL" clId="{491622E7-41FD-40A6-A172-B581C566E61B}" dt="2022-03-30T21:23:48.382" v="2368" actId="478"/>
          <ac:picMkLst>
            <pc:docMk/>
            <pc:sldMk cId="918866640" sldId="296"/>
            <ac:picMk id="14" creationId="{D637CB24-D133-4E0C-8F7D-687AD694C9D7}"/>
          </ac:picMkLst>
        </pc:picChg>
        <pc:picChg chg="mod">
          <ac:chgData name="Polona Le Quesne Stabej" userId="9a3da78b-eb26-42b3-8962-8b2e1fe7ef27" providerId="ADAL" clId="{491622E7-41FD-40A6-A172-B581C566E61B}" dt="2022-03-25T00:59:43.907" v="1065" actId="1076"/>
          <ac:picMkLst>
            <pc:docMk/>
            <pc:sldMk cId="918866640" sldId="296"/>
            <ac:picMk id="22" creationId="{3FC689A0-2CB2-44EB-A198-1C41A7039C41}"/>
          </ac:picMkLst>
        </pc:picChg>
        <pc:picChg chg="mod">
          <ac:chgData name="Polona Le Quesne Stabej" userId="9a3da78b-eb26-42b3-8962-8b2e1fe7ef27" providerId="ADAL" clId="{491622E7-41FD-40A6-A172-B581C566E61B}" dt="2022-03-25T00:59:43.907" v="1065" actId="1076"/>
          <ac:picMkLst>
            <pc:docMk/>
            <pc:sldMk cId="918866640" sldId="296"/>
            <ac:picMk id="24" creationId="{B651D4E0-394F-4334-BA10-39CCCF35B1FC}"/>
          </ac:picMkLst>
        </pc:picChg>
        <pc:picChg chg="add del mod ord">
          <ac:chgData name="Polona Le Quesne Stabej" userId="9a3da78b-eb26-42b3-8962-8b2e1fe7ef27" providerId="ADAL" clId="{491622E7-41FD-40A6-A172-B581C566E61B}" dt="2022-03-30T21:35:06.917" v="2478" actId="478"/>
          <ac:picMkLst>
            <pc:docMk/>
            <pc:sldMk cId="918866640" sldId="296"/>
            <ac:picMk id="25" creationId="{4178ADA3-4ED7-4A32-9206-3A307947426E}"/>
          </ac:picMkLst>
        </pc:picChg>
        <pc:picChg chg="mod">
          <ac:chgData name="Polona Le Quesne Stabej" userId="9a3da78b-eb26-42b3-8962-8b2e1fe7ef27" providerId="ADAL" clId="{491622E7-41FD-40A6-A172-B581C566E61B}" dt="2022-03-25T00:59:43.907" v="1065" actId="1076"/>
          <ac:picMkLst>
            <pc:docMk/>
            <pc:sldMk cId="918866640" sldId="296"/>
            <ac:picMk id="26" creationId="{94A9DDEC-A06A-4B3C-8488-3B036C007CB4}"/>
          </ac:picMkLst>
        </pc:picChg>
        <pc:picChg chg="ord">
          <ac:chgData name="Polona Le Quesne Stabej" userId="9a3da78b-eb26-42b3-8962-8b2e1fe7ef27" providerId="ADAL" clId="{491622E7-41FD-40A6-A172-B581C566E61B}" dt="2022-03-25T01:00:03.044" v="1068" actId="166"/>
          <ac:picMkLst>
            <pc:docMk/>
            <pc:sldMk cId="918866640" sldId="296"/>
            <ac:picMk id="28" creationId="{340B33BC-B501-41EC-BBDF-44B535DA2199}"/>
          </ac:picMkLst>
        </pc:picChg>
        <pc:cxnChg chg="add mod">
          <ac:chgData name="Polona Le Quesne Stabej" userId="9a3da78b-eb26-42b3-8962-8b2e1fe7ef27" providerId="ADAL" clId="{491622E7-41FD-40A6-A172-B581C566E61B}" dt="2022-03-30T21:42:10.974" v="2678" actId="208"/>
          <ac:cxnSpMkLst>
            <pc:docMk/>
            <pc:sldMk cId="918866640" sldId="296"/>
            <ac:cxnSpMk id="9" creationId="{4614BBF3-D7B9-4568-9A15-E037108AE9AF}"/>
          </ac:cxnSpMkLst>
        </pc:cxnChg>
        <pc:cxnChg chg="del mod topLvl">
          <ac:chgData name="Polona Le Quesne Stabej" userId="9a3da78b-eb26-42b3-8962-8b2e1fe7ef27" providerId="ADAL" clId="{491622E7-41FD-40A6-A172-B581C566E61B}" dt="2022-03-30T00:25:10.793" v="2158" actId="478"/>
          <ac:cxnSpMkLst>
            <pc:docMk/>
            <pc:sldMk cId="918866640" sldId="296"/>
            <ac:cxnSpMk id="16" creationId="{7B40B49A-5E7D-454F-953A-6F9FC8EF07A3}"/>
          </ac:cxnSpMkLst>
        </pc:cxnChg>
        <pc:cxnChg chg="add mod">
          <ac:chgData name="Polona Le Quesne Stabej" userId="9a3da78b-eb26-42b3-8962-8b2e1fe7ef27" providerId="ADAL" clId="{491622E7-41FD-40A6-A172-B581C566E61B}" dt="2022-03-30T21:48:05.787" v="2743" actId="164"/>
          <ac:cxnSpMkLst>
            <pc:docMk/>
            <pc:sldMk cId="918866640" sldId="296"/>
            <ac:cxnSpMk id="16" creationId="{CEB8F62A-9605-448C-AAFB-E4FCFCE53496}"/>
          </ac:cxnSpMkLst>
        </pc:cxnChg>
        <pc:cxnChg chg="del mod topLvl">
          <ac:chgData name="Polona Le Quesne Stabej" userId="9a3da78b-eb26-42b3-8962-8b2e1fe7ef27" providerId="ADAL" clId="{491622E7-41FD-40A6-A172-B581C566E61B}" dt="2022-03-30T00:25:09.972" v="2157" actId="478"/>
          <ac:cxnSpMkLst>
            <pc:docMk/>
            <pc:sldMk cId="918866640" sldId="296"/>
            <ac:cxnSpMk id="19" creationId="{2AC41612-238D-4A80-89A4-BEA82DFEEAAF}"/>
          </ac:cxnSpMkLst>
        </pc:cxnChg>
        <pc:cxnChg chg="add mod ord">
          <ac:chgData name="Polona Le Quesne Stabej" userId="9a3da78b-eb26-42b3-8962-8b2e1fe7ef27" providerId="ADAL" clId="{491622E7-41FD-40A6-A172-B581C566E61B}" dt="2022-03-30T21:39:59.295" v="2648" actId="1076"/>
          <ac:cxnSpMkLst>
            <pc:docMk/>
            <pc:sldMk cId="918866640" sldId="296"/>
            <ac:cxnSpMk id="23" creationId="{AC60D648-ACF8-4C32-92B9-C3AE077A231C}"/>
          </ac:cxnSpMkLst>
        </pc:cxnChg>
        <pc:cxnChg chg="del mod topLvl">
          <ac:chgData name="Polona Le Quesne Stabej" userId="9a3da78b-eb26-42b3-8962-8b2e1fe7ef27" providerId="ADAL" clId="{491622E7-41FD-40A6-A172-B581C566E61B}" dt="2022-03-30T00:25:12.006" v="2159" actId="478"/>
          <ac:cxnSpMkLst>
            <pc:docMk/>
            <pc:sldMk cId="918866640" sldId="296"/>
            <ac:cxnSpMk id="25" creationId="{0A8795F3-E254-436F-B642-08CD92275D59}"/>
          </ac:cxnSpMkLst>
        </pc:cxnChg>
        <pc:cxnChg chg="add mod">
          <ac:chgData name="Polona Le Quesne Stabej" userId="9a3da78b-eb26-42b3-8962-8b2e1fe7ef27" providerId="ADAL" clId="{491622E7-41FD-40A6-A172-B581C566E61B}" dt="2022-03-30T21:40:03.886" v="2649" actId="14100"/>
          <ac:cxnSpMkLst>
            <pc:docMk/>
            <pc:sldMk cId="918866640" sldId="296"/>
            <ac:cxnSpMk id="31" creationId="{16DCB530-775B-4AFA-BE52-B7A500831C0C}"/>
          </ac:cxnSpMkLst>
        </pc:cxnChg>
        <pc:cxnChg chg="add mod">
          <ac:chgData name="Polona Le Quesne Stabej" userId="9a3da78b-eb26-42b3-8962-8b2e1fe7ef27" providerId="ADAL" clId="{491622E7-41FD-40A6-A172-B581C566E61B}" dt="2022-03-30T21:42:10.974" v="2678" actId="208"/>
          <ac:cxnSpMkLst>
            <pc:docMk/>
            <pc:sldMk cId="918866640" sldId="296"/>
            <ac:cxnSpMk id="32" creationId="{73719A75-7B34-4F60-ACE5-8E47E921C5F3}"/>
          </ac:cxnSpMkLst>
        </pc:cxnChg>
        <pc:cxnChg chg="add mod">
          <ac:chgData name="Polona Le Quesne Stabej" userId="9a3da78b-eb26-42b3-8962-8b2e1fe7ef27" providerId="ADAL" clId="{491622E7-41FD-40A6-A172-B581C566E61B}" dt="2022-03-30T21:48:05.787" v="2743" actId="164"/>
          <ac:cxnSpMkLst>
            <pc:docMk/>
            <pc:sldMk cId="918866640" sldId="296"/>
            <ac:cxnSpMk id="41" creationId="{C4852F19-0047-4722-97C0-8543B811F38B}"/>
          </ac:cxnSpMkLst>
        </pc:cxnChg>
        <pc:cxnChg chg="add mod">
          <ac:chgData name="Polona Le Quesne Stabej" userId="9a3da78b-eb26-42b3-8962-8b2e1fe7ef27" providerId="ADAL" clId="{491622E7-41FD-40A6-A172-B581C566E61B}" dt="2022-03-30T21:47:53.810" v="2742" actId="164"/>
          <ac:cxnSpMkLst>
            <pc:docMk/>
            <pc:sldMk cId="918866640" sldId="296"/>
            <ac:cxnSpMk id="45" creationId="{4D8C0F0A-8176-4C1D-873C-62D9106C66D8}"/>
          </ac:cxnSpMkLst>
        </pc:cxnChg>
      </pc:sldChg>
      <pc:sldChg chg="addSp delSp modSp new mod ord delAnim modAnim">
        <pc:chgData name="Polona Le Quesne Stabej" userId="9a3da78b-eb26-42b3-8962-8b2e1fe7ef27" providerId="ADAL" clId="{491622E7-41FD-40A6-A172-B581C566E61B}" dt="2022-05-09T11:41:38.598" v="11935"/>
        <pc:sldMkLst>
          <pc:docMk/>
          <pc:sldMk cId="386048855" sldId="297"/>
        </pc:sldMkLst>
        <pc:spChg chg="add del mod">
          <ac:chgData name="Polona Le Quesne Stabej" userId="9a3da78b-eb26-42b3-8962-8b2e1fe7ef27" providerId="ADAL" clId="{491622E7-41FD-40A6-A172-B581C566E61B}" dt="2022-03-29T23:12:55.122" v="2023" actId="478"/>
          <ac:spMkLst>
            <pc:docMk/>
            <pc:sldMk cId="386048855" sldId="297"/>
            <ac:spMk id="2" creationId="{72184E13-B6E8-4BBC-AE9C-95156C141E4D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5" creationId="{855762E0-B6ED-43F7-A60E-7B9CBAD0F622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6" creationId="{3B80C099-875E-4FF7-8071-EE897DC1E76E}"/>
          </ac:spMkLst>
        </pc:spChg>
        <pc:spChg chg="add del mod topLvl">
          <ac:chgData name="Polona Le Quesne Stabej" userId="9a3da78b-eb26-42b3-8962-8b2e1fe7ef27" providerId="ADAL" clId="{491622E7-41FD-40A6-A172-B581C566E61B}" dt="2022-03-25T00:54:06.841" v="955" actId="478"/>
          <ac:spMkLst>
            <pc:docMk/>
            <pc:sldMk cId="386048855" sldId="297"/>
            <ac:spMk id="7" creationId="{CA88F8AD-9CBA-4CE5-A138-2A04A62F88C4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8" creationId="{62E8A5C8-E59E-462A-82D5-F49C7BE729B1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9" creationId="{95C67B8C-EA03-4BA6-A823-A5F86446AAFE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10" creationId="{57460BCE-027A-4AF6-A0C5-F939FB565146}"/>
          </ac:spMkLst>
        </pc:spChg>
        <pc:spChg chg="add mod ord">
          <ac:chgData name="Polona Le Quesne Stabej" userId="9a3da78b-eb26-42b3-8962-8b2e1fe7ef27" providerId="ADAL" clId="{491622E7-41FD-40A6-A172-B581C566E61B}" dt="2022-05-09T11:38:56.355" v="11923" actId="14100"/>
          <ac:spMkLst>
            <pc:docMk/>
            <pc:sldMk cId="386048855" sldId="297"/>
            <ac:spMk id="11" creationId="{0508F841-B1C5-4825-A686-5300BB0598FA}"/>
          </ac:spMkLst>
        </pc:spChg>
        <pc:spChg chg="add del mod topLvl">
          <ac:chgData name="Polona Le Quesne Stabej" userId="9a3da78b-eb26-42b3-8962-8b2e1fe7ef27" providerId="ADAL" clId="{491622E7-41FD-40A6-A172-B581C566E61B}" dt="2022-03-25T00:52:57.019" v="940" actId="478"/>
          <ac:spMkLst>
            <pc:docMk/>
            <pc:sldMk cId="386048855" sldId="297"/>
            <ac:spMk id="11" creationId="{14244A00-37E6-46A3-BDA0-5E3850CB119B}"/>
          </ac:spMkLst>
        </pc:spChg>
        <pc:spChg chg="add del mod topLvl">
          <ac:chgData name="Polona Le Quesne Stabej" userId="9a3da78b-eb26-42b3-8962-8b2e1fe7ef27" providerId="ADAL" clId="{491622E7-41FD-40A6-A172-B581C566E61B}" dt="2022-03-25T00:54:04.297" v="954" actId="478"/>
          <ac:spMkLst>
            <pc:docMk/>
            <pc:sldMk cId="386048855" sldId="297"/>
            <ac:spMk id="12" creationId="{93A3A437-B615-452C-AAE0-C16977D460D0}"/>
          </ac:spMkLst>
        </pc:spChg>
        <pc:spChg chg="add del mod topLvl">
          <ac:chgData name="Polona Le Quesne Stabej" userId="9a3da78b-eb26-42b3-8962-8b2e1fe7ef27" providerId="ADAL" clId="{491622E7-41FD-40A6-A172-B581C566E61B}" dt="2022-03-25T00:52:58.011" v="941" actId="478"/>
          <ac:spMkLst>
            <pc:docMk/>
            <pc:sldMk cId="386048855" sldId="297"/>
            <ac:spMk id="13" creationId="{283F52F1-5D9D-4BB1-B554-B895014588F9}"/>
          </ac:spMkLst>
        </pc:spChg>
        <pc:spChg chg="add del mod topLvl">
          <ac:chgData name="Polona Le Quesne Stabej" userId="9a3da78b-eb26-42b3-8962-8b2e1fe7ef27" providerId="ADAL" clId="{491622E7-41FD-40A6-A172-B581C566E61B}" dt="2022-03-25T00:54:10.237" v="957" actId="478"/>
          <ac:spMkLst>
            <pc:docMk/>
            <pc:sldMk cId="386048855" sldId="297"/>
            <ac:spMk id="14" creationId="{47039860-04F7-4191-9C84-607CCC2D71E4}"/>
          </ac:spMkLst>
        </pc:spChg>
        <pc:spChg chg="add del mod topLvl">
          <ac:chgData name="Polona Le Quesne Stabej" userId="9a3da78b-eb26-42b3-8962-8b2e1fe7ef27" providerId="ADAL" clId="{491622E7-41FD-40A6-A172-B581C566E61B}" dt="2022-03-25T00:54:13.323" v="959" actId="478"/>
          <ac:spMkLst>
            <pc:docMk/>
            <pc:sldMk cId="386048855" sldId="297"/>
            <ac:spMk id="15" creationId="{CC38DFF0-B333-48AF-AD18-9AD80CA8434F}"/>
          </ac:spMkLst>
        </pc:spChg>
        <pc:spChg chg="add del mod topLvl">
          <ac:chgData name="Polona Le Quesne Stabej" userId="9a3da78b-eb26-42b3-8962-8b2e1fe7ef27" providerId="ADAL" clId="{491622E7-41FD-40A6-A172-B581C566E61B}" dt="2022-03-25T00:52:54.880" v="939" actId="478"/>
          <ac:spMkLst>
            <pc:docMk/>
            <pc:sldMk cId="386048855" sldId="297"/>
            <ac:spMk id="16" creationId="{DB138EA0-9783-4E21-A39D-92FBD5658F1C}"/>
          </ac:spMkLst>
        </pc:spChg>
        <pc:spChg chg="add del mod topLvl">
          <ac:chgData name="Polona Le Quesne Stabej" userId="9a3da78b-eb26-42b3-8962-8b2e1fe7ef27" providerId="ADAL" clId="{491622E7-41FD-40A6-A172-B581C566E61B}" dt="2022-03-25T00:52:54.148" v="938" actId="478"/>
          <ac:spMkLst>
            <pc:docMk/>
            <pc:sldMk cId="386048855" sldId="297"/>
            <ac:spMk id="17" creationId="{6888965D-EAB8-439F-AA5B-B58BE948C8DE}"/>
          </ac:spMkLst>
        </pc:spChg>
        <pc:spChg chg="add del mod topLvl">
          <ac:chgData name="Polona Le Quesne Stabej" userId="9a3da78b-eb26-42b3-8962-8b2e1fe7ef27" providerId="ADAL" clId="{491622E7-41FD-40A6-A172-B581C566E61B}" dt="2022-03-25T00:54:08.410" v="956" actId="478"/>
          <ac:spMkLst>
            <pc:docMk/>
            <pc:sldMk cId="386048855" sldId="297"/>
            <ac:spMk id="18" creationId="{4CC435E7-4CEC-473F-840D-EEA0764738D8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19" creationId="{69735714-39E1-4C6C-83A1-27B4FA8F74EC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0" creationId="{577928C5-D81D-45A3-9B7F-3C16D7FBEE5D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1" creationId="{99DA123C-9A03-4E67-AF6D-31F4B99C4A68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2" creationId="{754A120B-7968-4F62-B7E2-5069F13FEADC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3" creationId="{A9871896-9A6D-4496-85FA-801A51432D76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4" creationId="{A0028DF9-1EA6-4391-9C16-1B4181B2D22A}"/>
          </ac:spMkLst>
        </pc:spChg>
        <pc:spChg chg="add del mod topLvl">
          <ac:chgData name="Polona Le Quesne Stabej" userId="9a3da78b-eb26-42b3-8962-8b2e1fe7ef27" providerId="ADAL" clId="{491622E7-41FD-40A6-A172-B581C566E61B}" dt="2022-03-25T00:54:12.548" v="958" actId="478"/>
          <ac:spMkLst>
            <pc:docMk/>
            <pc:sldMk cId="386048855" sldId="297"/>
            <ac:spMk id="25" creationId="{660BAF40-E922-4B16-8A6B-1DD0BE94863E}"/>
          </ac:spMkLst>
        </pc:spChg>
        <pc:spChg chg="add mod ord">
          <ac:chgData name="Polona Le Quesne Stabej" userId="9a3da78b-eb26-42b3-8962-8b2e1fe7ef27" providerId="ADAL" clId="{491622E7-41FD-40A6-A172-B581C566E61B}" dt="2022-03-25T00:50:41.971" v="914" actId="164"/>
          <ac:spMkLst>
            <pc:docMk/>
            <pc:sldMk cId="386048855" sldId="297"/>
            <ac:spMk id="28" creationId="{693F1B5A-1C17-4BDD-8E3A-9BEF6E39851C}"/>
          </ac:spMkLst>
        </pc:spChg>
        <pc:spChg chg="add mod ord">
          <ac:chgData name="Polona Le Quesne Stabej" userId="9a3da78b-eb26-42b3-8962-8b2e1fe7ef27" providerId="ADAL" clId="{491622E7-41FD-40A6-A172-B581C566E61B}" dt="2022-03-25T00:50:41.971" v="914" actId="164"/>
          <ac:spMkLst>
            <pc:docMk/>
            <pc:sldMk cId="386048855" sldId="297"/>
            <ac:spMk id="32" creationId="{D43F66ED-A0F0-4638-862A-2C14C2AF8888}"/>
          </ac:spMkLst>
        </pc:spChg>
        <pc:spChg chg="add mod">
          <ac:chgData name="Polona Le Quesne Stabej" userId="9a3da78b-eb26-42b3-8962-8b2e1fe7ef27" providerId="ADAL" clId="{491622E7-41FD-40A6-A172-B581C566E61B}" dt="2022-03-30T21:21:28.600" v="2339" actId="207"/>
          <ac:spMkLst>
            <pc:docMk/>
            <pc:sldMk cId="386048855" sldId="297"/>
            <ac:spMk id="34" creationId="{B80B0832-F21B-4BC5-B313-09471D55A3F7}"/>
          </ac:spMkLst>
        </pc:spChg>
        <pc:spChg chg="add mod">
          <ac:chgData name="Polona Le Quesne Stabej" userId="9a3da78b-eb26-42b3-8962-8b2e1fe7ef27" providerId="ADAL" clId="{491622E7-41FD-40A6-A172-B581C566E61B}" dt="2022-05-09T11:40:35.202" v="11934" actId="14100"/>
          <ac:spMkLst>
            <pc:docMk/>
            <pc:sldMk cId="386048855" sldId="297"/>
            <ac:spMk id="35" creationId="{E1FF67EB-A591-49B9-821C-CA3AE8BD0213}"/>
          </ac:spMkLst>
        </pc:spChg>
        <pc:spChg chg="add mod topLvl">
          <ac:chgData name="Polona Le Quesne Stabej" userId="9a3da78b-eb26-42b3-8962-8b2e1fe7ef27" providerId="ADAL" clId="{491622E7-41FD-40A6-A172-B581C566E61B}" dt="2022-03-29T23:25:14.596" v="2079" actId="164"/>
          <ac:spMkLst>
            <pc:docMk/>
            <pc:sldMk cId="386048855" sldId="297"/>
            <ac:spMk id="48" creationId="{E8FE265A-C1CA-4D35-A5F7-828CCB683CD6}"/>
          </ac:spMkLst>
        </pc:spChg>
        <pc:spChg chg="add mod ord topLvl">
          <ac:chgData name="Polona Le Quesne Stabej" userId="9a3da78b-eb26-42b3-8962-8b2e1fe7ef27" providerId="ADAL" clId="{491622E7-41FD-40A6-A172-B581C566E61B}" dt="2022-03-29T23:26:36.617" v="2096" actId="166"/>
          <ac:spMkLst>
            <pc:docMk/>
            <pc:sldMk cId="386048855" sldId="297"/>
            <ac:spMk id="51" creationId="{7EE1F342-0F9E-4AC1-A1E3-5B01ED94557C}"/>
          </ac:spMkLst>
        </pc:spChg>
        <pc:spChg chg="add del mod">
          <ac:chgData name="Polona Le Quesne Stabej" userId="9a3da78b-eb26-42b3-8962-8b2e1fe7ef27" providerId="ADAL" clId="{491622E7-41FD-40A6-A172-B581C566E61B}" dt="2022-03-25T00:46:04.315" v="885" actId="478"/>
          <ac:spMkLst>
            <pc:docMk/>
            <pc:sldMk cId="386048855" sldId="297"/>
            <ac:spMk id="56" creationId="{9E15F56C-B598-458A-A551-766DD0AC8402}"/>
          </ac:spMkLst>
        </pc:spChg>
        <pc:spChg chg="add del mod topLvl">
          <ac:chgData name="Polona Le Quesne Stabej" userId="9a3da78b-eb26-42b3-8962-8b2e1fe7ef27" providerId="ADAL" clId="{491622E7-41FD-40A6-A172-B581C566E61B}" dt="2022-03-25T05:03:35.095" v="1828" actId="478"/>
          <ac:spMkLst>
            <pc:docMk/>
            <pc:sldMk cId="386048855" sldId="297"/>
            <ac:spMk id="57" creationId="{8A5790A3-25AF-429B-B53A-63AFBEB5343C}"/>
          </ac:spMkLst>
        </pc:spChg>
        <pc:spChg chg="add del mod topLvl">
          <ac:chgData name="Polona Le Quesne Stabej" userId="9a3da78b-eb26-42b3-8962-8b2e1fe7ef27" providerId="ADAL" clId="{491622E7-41FD-40A6-A172-B581C566E61B}" dt="2022-03-29T23:44:20.363" v="2110" actId="478"/>
          <ac:spMkLst>
            <pc:docMk/>
            <pc:sldMk cId="386048855" sldId="297"/>
            <ac:spMk id="58" creationId="{BE293EC7-2196-4CDF-9801-537E26C4372C}"/>
          </ac:spMkLst>
        </pc:spChg>
        <pc:spChg chg="add mod">
          <ac:chgData name="Polona Le Quesne Stabej" userId="9a3da78b-eb26-42b3-8962-8b2e1fe7ef27" providerId="ADAL" clId="{491622E7-41FD-40A6-A172-B581C566E61B}" dt="2022-03-29T23:24:00.978" v="2071" actId="164"/>
          <ac:spMkLst>
            <pc:docMk/>
            <pc:sldMk cId="386048855" sldId="297"/>
            <ac:spMk id="70" creationId="{386BCE2E-005A-4E99-962A-71932E16945C}"/>
          </ac:spMkLst>
        </pc:spChg>
        <pc:spChg chg="add mod">
          <ac:chgData name="Polona Le Quesne Stabej" userId="9a3da78b-eb26-42b3-8962-8b2e1fe7ef27" providerId="ADAL" clId="{491622E7-41FD-40A6-A172-B581C566E61B}" dt="2022-03-25T00:55:23.175" v="970" actId="14100"/>
          <ac:spMkLst>
            <pc:docMk/>
            <pc:sldMk cId="386048855" sldId="297"/>
            <ac:spMk id="76" creationId="{5A7FED3D-640E-443B-AD5D-B14F238939F1}"/>
          </ac:spMkLst>
        </pc:spChg>
        <pc:spChg chg="add del mod">
          <ac:chgData name="Polona Le Quesne Stabej" userId="9a3da78b-eb26-42b3-8962-8b2e1fe7ef27" providerId="ADAL" clId="{491622E7-41FD-40A6-A172-B581C566E61B}" dt="2022-03-25T05:03:26.962" v="1826" actId="478"/>
          <ac:spMkLst>
            <pc:docMk/>
            <pc:sldMk cId="386048855" sldId="297"/>
            <ac:spMk id="79" creationId="{BA8EFE3D-2326-4EFE-B037-D0C1DCC67D15}"/>
          </ac:spMkLst>
        </pc:spChg>
        <pc:spChg chg="add mod">
          <ac:chgData name="Polona Le Quesne Stabej" userId="9a3da78b-eb26-42b3-8962-8b2e1fe7ef27" providerId="ADAL" clId="{491622E7-41FD-40A6-A172-B581C566E61B}" dt="2022-03-25T05:03:46.290" v="1830" actId="1076"/>
          <ac:spMkLst>
            <pc:docMk/>
            <pc:sldMk cId="386048855" sldId="297"/>
            <ac:spMk id="80" creationId="{CE8118DF-0F24-43A8-BA5A-026EB71E0F1A}"/>
          </ac:spMkLst>
        </pc:spChg>
        <pc:spChg chg="add mod">
          <ac:chgData name="Polona Le Quesne Stabej" userId="9a3da78b-eb26-42b3-8962-8b2e1fe7ef27" providerId="ADAL" clId="{491622E7-41FD-40A6-A172-B581C566E61B}" dt="2022-03-25T05:03:41.611" v="1829" actId="1076"/>
          <ac:spMkLst>
            <pc:docMk/>
            <pc:sldMk cId="386048855" sldId="297"/>
            <ac:spMk id="81" creationId="{417E8EBE-5BF0-4F04-9A95-E76BCA37E23E}"/>
          </ac:spMkLst>
        </pc:spChg>
        <pc:spChg chg="add mod">
          <ac:chgData name="Polona Le Quesne Stabej" userId="9a3da78b-eb26-42b3-8962-8b2e1fe7ef27" providerId="ADAL" clId="{491622E7-41FD-40A6-A172-B581C566E61B}" dt="2022-03-29T23:29:19.338" v="2107" actId="1076"/>
          <ac:spMkLst>
            <pc:docMk/>
            <pc:sldMk cId="386048855" sldId="297"/>
            <ac:spMk id="82" creationId="{FDD56B82-F5A5-4816-95C0-A6CF9E2C66F8}"/>
          </ac:spMkLst>
        </pc:spChg>
        <pc:grpChg chg="add mod ord">
          <ac:chgData name="Polona Le Quesne Stabej" userId="9a3da78b-eb26-42b3-8962-8b2e1fe7ef27" providerId="ADAL" clId="{491622E7-41FD-40A6-A172-B581C566E61B}" dt="2022-05-09T11:39:04.382" v="11924" actId="167"/>
          <ac:grpSpMkLst>
            <pc:docMk/>
            <pc:sldMk cId="386048855" sldId="297"/>
            <ac:grpSpMk id="12" creationId="{43461004-2A63-46A6-A1DD-100639A688AF}"/>
          </ac:grpSpMkLst>
        </pc:grpChg>
        <pc:grpChg chg="add mod">
          <ac:chgData name="Polona Le Quesne Stabej" userId="9a3da78b-eb26-42b3-8962-8b2e1fe7ef27" providerId="ADAL" clId="{491622E7-41FD-40A6-A172-B581C566E61B}" dt="2022-03-29T23:22:29.485" v="2048" actId="164"/>
          <ac:grpSpMkLst>
            <pc:docMk/>
            <pc:sldMk cId="386048855" sldId="297"/>
            <ac:grpSpMk id="13" creationId="{CD12DAE7-38B5-4991-B199-14EBA0C9259D}"/>
          </ac:grpSpMkLst>
        </pc:grpChg>
        <pc:grpChg chg="add mod">
          <ac:chgData name="Polona Le Quesne Stabej" userId="9a3da78b-eb26-42b3-8962-8b2e1fe7ef27" providerId="ADAL" clId="{491622E7-41FD-40A6-A172-B581C566E61B}" dt="2022-05-09T11:38:44.179" v="11919" actId="1076"/>
          <ac:grpSpMkLst>
            <pc:docMk/>
            <pc:sldMk cId="386048855" sldId="297"/>
            <ac:grpSpMk id="14" creationId="{E11FAF8D-AE48-4293-85F2-847126FD2F55}"/>
          </ac:grpSpMkLst>
        </pc:grpChg>
        <pc:grpChg chg="add mod">
          <ac:chgData name="Polona Le Quesne Stabej" userId="9a3da78b-eb26-42b3-8962-8b2e1fe7ef27" providerId="ADAL" clId="{491622E7-41FD-40A6-A172-B581C566E61B}" dt="2022-03-29T23:27:16.634" v="2099" actId="164"/>
          <ac:grpSpMkLst>
            <pc:docMk/>
            <pc:sldMk cId="386048855" sldId="297"/>
            <ac:grpSpMk id="15" creationId="{6BA01DD9-A105-4DF1-B546-D003927646C1}"/>
          </ac:grpSpMkLst>
        </pc:grpChg>
        <pc:grpChg chg="add mod">
          <ac:chgData name="Polona Le Quesne Stabej" userId="9a3da78b-eb26-42b3-8962-8b2e1fe7ef27" providerId="ADAL" clId="{491622E7-41FD-40A6-A172-B581C566E61B}" dt="2022-03-29T23:26:28.373" v="2095" actId="164"/>
          <ac:grpSpMkLst>
            <pc:docMk/>
            <pc:sldMk cId="386048855" sldId="297"/>
            <ac:grpSpMk id="16" creationId="{DEEC08A8-453B-414D-8DCA-937975038870}"/>
          </ac:grpSpMkLst>
        </pc:grpChg>
        <pc:grpChg chg="add del mod">
          <ac:chgData name="Polona Le Quesne Stabej" userId="9a3da78b-eb26-42b3-8962-8b2e1fe7ef27" providerId="ADAL" clId="{491622E7-41FD-40A6-A172-B581C566E61B}" dt="2022-03-29T23:44:20.363" v="2110" actId="478"/>
          <ac:grpSpMkLst>
            <pc:docMk/>
            <pc:sldMk cId="386048855" sldId="297"/>
            <ac:grpSpMk id="17" creationId="{357FED9F-2A6F-4D07-8BC5-347733956F72}"/>
          </ac:grpSpMkLst>
        </pc:grpChg>
        <pc:grpChg chg="add mod">
          <ac:chgData name="Polona Le Quesne Stabej" userId="9a3da78b-eb26-42b3-8962-8b2e1fe7ef27" providerId="ADAL" clId="{491622E7-41FD-40A6-A172-B581C566E61B}" dt="2022-03-29T23:26:28.373" v="2095" actId="164"/>
          <ac:grpSpMkLst>
            <pc:docMk/>
            <pc:sldMk cId="386048855" sldId="297"/>
            <ac:grpSpMk id="18" creationId="{99C8D22B-6E55-47A5-B81E-EB9EEAF9FC1C}"/>
          </ac:grpSpMkLst>
        </pc:grpChg>
        <pc:grpChg chg="add mod">
          <ac:chgData name="Polona Le Quesne Stabej" userId="9a3da78b-eb26-42b3-8962-8b2e1fe7ef27" providerId="ADAL" clId="{491622E7-41FD-40A6-A172-B581C566E61B}" dt="2022-03-29T23:27:16.634" v="2099" actId="164"/>
          <ac:grpSpMkLst>
            <pc:docMk/>
            <pc:sldMk cId="386048855" sldId="297"/>
            <ac:grpSpMk id="19" creationId="{19103BD6-4C74-4706-A81A-3DA330E76A82}"/>
          </ac:grpSpMkLst>
        </pc:grpChg>
        <pc:grpChg chg="add del mod">
          <ac:chgData name="Polona Le Quesne Stabej" userId="9a3da78b-eb26-42b3-8962-8b2e1fe7ef27" providerId="ADAL" clId="{491622E7-41FD-40A6-A172-B581C566E61B}" dt="2022-03-25T00:48:53.292" v="908" actId="165"/>
          <ac:grpSpMkLst>
            <pc:docMk/>
            <pc:sldMk cId="386048855" sldId="297"/>
            <ac:grpSpMk id="63" creationId="{FAA8C61A-F546-42AC-8595-22BC4E982803}"/>
          </ac:grpSpMkLst>
        </pc:grpChg>
        <pc:grpChg chg="add mod">
          <ac:chgData name="Polona Le Quesne Stabej" userId="9a3da78b-eb26-42b3-8962-8b2e1fe7ef27" providerId="ADAL" clId="{491622E7-41FD-40A6-A172-B581C566E61B}" dt="2022-03-29T23:22:01.136" v="2046" actId="164"/>
          <ac:grpSpMkLst>
            <pc:docMk/>
            <pc:sldMk cId="386048855" sldId="297"/>
            <ac:grpSpMk id="67" creationId="{1D1E2566-91F7-4CB3-9093-5BA9455AFEE8}"/>
          </ac:grpSpMkLst>
        </pc:grpChg>
        <pc:grpChg chg="add del mod">
          <ac:chgData name="Polona Le Quesne Stabej" userId="9a3da78b-eb26-42b3-8962-8b2e1fe7ef27" providerId="ADAL" clId="{491622E7-41FD-40A6-A172-B581C566E61B}" dt="2022-03-25T05:04:46.662" v="1836" actId="165"/>
          <ac:grpSpMkLst>
            <pc:docMk/>
            <pc:sldMk cId="386048855" sldId="297"/>
            <ac:grpSpMk id="68" creationId="{0917E79D-7508-491D-8A4C-53ACDC3EFE17}"/>
          </ac:grpSpMkLst>
        </pc:grpChg>
        <pc:grpChg chg="add del mod">
          <ac:chgData name="Polona Le Quesne Stabej" userId="9a3da78b-eb26-42b3-8962-8b2e1fe7ef27" providerId="ADAL" clId="{491622E7-41FD-40A6-A172-B581C566E61B}" dt="2022-03-25T00:52:11.828" v="932" actId="165"/>
          <ac:grpSpMkLst>
            <pc:docMk/>
            <pc:sldMk cId="386048855" sldId="297"/>
            <ac:grpSpMk id="69" creationId="{D3D86484-4C91-4ACB-B0DC-FE5ECB37246C}"/>
          </ac:grpSpMkLst>
        </pc:grpChg>
        <pc:picChg chg="add mod ord topLvl">
          <ac:chgData name="Polona Le Quesne Stabej" userId="9a3da78b-eb26-42b3-8962-8b2e1fe7ef27" providerId="ADAL" clId="{491622E7-41FD-40A6-A172-B581C566E61B}" dt="2022-05-09T11:39:50.163" v="11931" actId="167"/>
          <ac:picMkLst>
            <pc:docMk/>
            <pc:sldMk cId="386048855" sldId="297"/>
            <ac:picMk id="3" creationId="{4E0E5141-5C95-4F4B-B58E-D8D9C456850E}"/>
          </ac:picMkLst>
        </pc:picChg>
        <pc:picChg chg="add mod topLvl">
          <ac:chgData name="Polona Le Quesne Stabej" userId="9a3da78b-eb26-42b3-8962-8b2e1fe7ef27" providerId="ADAL" clId="{491622E7-41FD-40A6-A172-B581C566E61B}" dt="2022-03-29T23:22:29.485" v="2048" actId="164"/>
          <ac:picMkLst>
            <pc:docMk/>
            <pc:sldMk cId="386048855" sldId="297"/>
            <ac:picMk id="4" creationId="{CEE2CAC8-5001-4833-AC2E-EE8936D6B525}"/>
          </ac:picMkLst>
        </pc:picChg>
        <pc:picChg chg="add mod ord">
          <ac:chgData name="Polona Le Quesne Stabej" userId="9a3da78b-eb26-42b3-8962-8b2e1fe7ef27" providerId="ADAL" clId="{491622E7-41FD-40A6-A172-B581C566E61B}" dt="2022-03-25T00:50:41.971" v="914" actId="164"/>
          <ac:picMkLst>
            <pc:docMk/>
            <pc:sldMk cId="386048855" sldId="297"/>
            <ac:picMk id="27" creationId="{DCEDFEAB-E49F-4DB1-B2C2-09B166FAC5F4}"/>
          </ac:picMkLst>
        </pc:picChg>
        <pc:picChg chg="add mod ord topLvl">
          <ac:chgData name="Polona Le Quesne Stabej" userId="9a3da78b-eb26-42b3-8962-8b2e1fe7ef27" providerId="ADAL" clId="{491622E7-41FD-40A6-A172-B581C566E61B}" dt="2022-03-29T23:22:29.485" v="2048" actId="164"/>
          <ac:picMkLst>
            <pc:docMk/>
            <pc:sldMk cId="386048855" sldId="297"/>
            <ac:picMk id="37" creationId="{1DE5185D-D281-42C2-9118-9E27D5A0A09F}"/>
          </ac:picMkLst>
        </pc:picChg>
        <pc:picChg chg="add mod ord topLvl">
          <ac:chgData name="Polona Le Quesne Stabej" userId="9a3da78b-eb26-42b3-8962-8b2e1fe7ef27" providerId="ADAL" clId="{491622E7-41FD-40A6-A172-B581C566E61B}" dt="2022-03-29T23:24:55.247" v="2077" actId="167"/>
          <ac:picMkLst>
            <pc:docMk/>
            <pc:sldMk cId="386048855" sldId="297"/>
            <ac:picMk id="47" creationId="{992DF1D7-6DCE-4596-8A1A-83925DD8979D}"/>
          </ac:picMkLst>
        </pc:picChg>
        <pc:picChg chg="add mod">
          <ac:chgData name="Polona Le Quesne Stabej" userId="9a3da78b-eb26-42b3-8962-8b2e1fe7ef27" providerId="ADAL" clId="{491622E7-41FD-40A6-A172-B581C566E61B}" dt="2022-05-09T11:39:10.497" v="11926" actId="1076"/>
          <ac:picMkLst>
            <pc:docMk/>
            <pc:sldMk cId="386048855" sldId="297"/>
            <ac:picMk id="62" creationId="{7E86B07D-D6ED-4AF7-958B-EB77DCAD7A90}"/>
          </ac:picMkLst>
        </pc:picChg>
        <pc:cxnChg chg="add del mod">
          <ac:chgData name="Polona Le Quesne Stabej" userId="9a3da78b-eb26-42b3-8962-8b2e1fe7ef27" providerId="ADAL" clId="{491622E7-41FD-40A6-A172-B581C566E61B}" dt="2022-03-29T23:21:29.487" v="2039" actId="478"/>
          <ac:cxnSpMkLst>
            <pc:docMk/>
            <pc:sldMk cId="386048855" sldId="297"/>
            <ac:cxnSpMk id="6" creationId="{BB37146D-A034-4B41-B776-2D10A003A0B8}"/>
          </ac:cxnSpMkLst>
        </pc:cxnChg>
        <pc:cxnChg chg="add mod ord">
          <ac:chgData name="Polona Le Quesne Stabej" userId="9a3da78b-eb26-42b3-8962-8b2e1fe7ef27" providerId="ADAL" clId="{491622E7-41FD-40A6-A172-B581C566E61B}" dt="2022-03-25T00:50:41.971" v="914" actId="164"/>
          <ac:cxnSpMkLst>
            <pc:docMk/>
            <pc:sldMk cId="386048855" sldId="297"/>
            <ac:cxnSpMk id="30" creationId="{FD06B00A-4214-4FEB-89D4-9840354E5251}"/>
          </ac:cxnSpMkLst>
        </pc:cxnChg>
        <pc:cxnChg chg="add del mod">
          <ac:chgData name="Polona Le Quesne Stabej" userId="9a3da78b-eb26-42b3-8962-8b2e1fe7ef27" providerId="ADAL" clId="{491622E7-41FD-40A6-A172-B581C566E61B}" dt="2022-03-29T23:21:30.288" v="2040" actId="478"/>
          <ac:cxnSpMkLst>
            <pc:docMk/>
            <pc:sldMk cId="386048855" sldId="297"/>
            <ac:cxnSpMk id="31" creationId="{BC67B812-0959-4583-9CD1-1DBB29310A2C}"/>
          </ac:cxnSpMkLst>
        </pc:cxnChg>
        <pc:cxnChg chg="add mod ord">
          <ac:chgData name="Polona Le Quesne Stabej" userId="9a3da78b-eb26-42b3-8962-8b2e1fe7ef27" providerId="ADAL" clId="{491622E7-41FD-40A6-A172-B581C566E61B}" dt="2022-03-25T00:50:41.971" v="914" actId="164"/>
          <ac:cxnSpMkLst>
            <pc:docMk/>
            <pc:sldMk cId="386048855" sldId="297"/>
            <ac:cxnSpMk id="33" creationId="{BA814573-829A-4B61-9D9D-DBBAA97B6796}"/>
          </ac:cxnSpMkLst>
        </pc:cxnChg>
        <pc:cxnChg chg="add mod ord topLvl">
          <ac:chgData name="Polona Le Quesne Stabej" userId="9a3da78b-eb26-42b3-8962-8b2e1fe7ef27" providerId="ADAL" clId="{491622E7-41FD-40A6-A172-B581C566E61B}" dt="2022-03-29T23:25:14.596" v="2079" actId="164"/>
          <ac:cxnSpMkLst>
            <pc:docMk/>
            <pc:sldMk cId="386048855" sldId="297"/>
            <ac:cxnSpMk id="50" creationId="{5DA780AD-B21D-4247-8DC4-A3D1B5D3F094}"/>
          </ac:cxnSpMkLst>
        </pc:cxnChg>
        <pc:cxnChg chg="add mod ord topLvl">
          <ac:chgData name="Polona Le Quesne Stabej" userId="9a3da78b-eb26-42b3-8962-8b2e1fe7ef27" providerId="ADAL" clId="{491622E7-41FD-40A6-A172-B581C566E61B}" dt="2022-03-29T23:25:14.596" v="2079" actId="164"/>
          <ac:cxnSpMkLst>
            <pc:docMk/>
            <pc:sldMk cId="386048855" sldId="297"/>
            <ac:cxnSpMk id="52" creationId="{D71C179D-2CA9-4251-8A51-382947C7A9F9}"/>
          </ac:cxnSpMkLst>
        </pc:cxnChg>
        <pc:cxnChg chg="add del mod ord topLvl">
          <ac:chgData name="Polona Le Quesne Stabej" userId="9a3da78b-eb26-42b3-8962-8b2e1fe7ef27" providerId="ADAL" clId="{491622E7-41FD-40A6-A172-B581C566E61B}" dt="2022-03-29T23:44:22.520" v="2111" actId="478"/>
          <ac:cxnSpMkLst>
            <pc:docMk/>
            <pc:sldMk cId="386048855" sldId="297"/>
            <ac:cxnSpMk id="60" creationId="{091E251E-FE14-4111-BDA9-0809E6CB8315}"/>
          </ac:cxnSpMkLst>
        </pc:cxnChg>
        <pc:cxnChg chg="add mod">
          <ac:chgData name="Polona Le Quesne Stabej" userId="9a3da78b-eb26-42b3-8962-8b2e1fe7ef27" providerId="ADAL" clId="{491622E7-41FD-40A6-A172-B581C566E61B}" dt="2022-03-29T23:29:34.780" v="2109" actId="208"/>
          <ac:cxnSpMkLst>
            <pc:docMk/>
            <pc:sldMk cId="386048855" sldId="297"/>
            <ac:cxnSpMk id="72" creationId="{899C999A-D2AD-4540-8DE7-ACCA7FFEF478}"/>
          </ac:cxnSpMkLst>
        </pc:cxnChg>
        <pc:cxnChg chg="add mod">
          <ac:chgData name="Polona Le Quesne Stabej" userId="9a3da78b-eb26-42b3-8962-8b2e1fe7ef27" providerId="ADAL" clId="{491622E7-41FD-40A6-A172-B581C566E61B}" dt="2022-03-29T23:27:16.634" v="2099" actId="164"/>
          <ac:cxnSpMkLst>
            <pc:docMk/>
            <pc:sldMk cId="386048855" sldId="297"/>
            <ac:cxnSpMk id="77" creationId="{013E9AC7-23C4-4829-8085-E64A816354B9}"/>
          </ac:cxnSpMkLst>
        </pc:cxnChg>
      </pc:sldChg>
      <pc:sldChg chg="addSp delSp modSp add del mod ord addAnim delAnim modAnim modNotesTx">
        <pc:chgData name="Polona Le Quesne Stabej" userId="9a3da78b-eb26-42b3-8962-8b2e1fe7ef27" providerId="ADAL" clId="{491622E7-41FD-40A6-A172-B581C566E61B}" dt="2022-05-10T00:41:20.191" v="12602" actId="47"/>
        <pc:sldMkLst>
          <pc:docMk/>
          <pc:sldMk cId="2398291694" sldId="298"/>
        </pc:sldMkLst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2" creationId="{0E70F6B4-9A83-4831-B8A9-116D02690427}"/>
          </ac:spMkLst>
        </pc:spChg>
        <pc:spChg chg="add mod">
          <ac:chgData name="Polona Le Quesne Stabej" userId="9a3da78b-eb26-42b3-8962-8b2e1fe7ef27" providerId="ADAL" clId="{491622E7-41FD-40A6-A172-B581C566E61B}" dt="2022-04-29T03:14:55.687" v="7430" actId="1076"/>
          <ac:spMkLst>
            <pc:docMk/>
            <pc:sldMk cId="2398291694" sldId="298"/>
            <ac:spMk id="3" creationId="{C20AD1A8-2E37-4485-80EA-AEDC5EB39AE5}"/>
          </ac:spMkLst>
        </pc:spChg>
        <pc:spChg chg="add del mod">
          <ac:chgData name="Polona Le Quesne Stabej" userId="9a3da78b-eb26-42b3-8962-8b2e1fe7ef27" providerId="ADAL" clId="{491622E7-41FD-40A6-A172-B581C566E61B}" dt="2022-05-10T00:23:38.757" v="12488" actId="478"/>
          <ac:spMkLst>
            <pc:docMk/>
            <pc:sldMk cId="2398291694" sldId="298"/>
            <ac:spMk id="396" creationId="{4837FC60-6DEC-4D0A-B5A6-F4B46B70542B}"/>
          </ac:spMkLst>
        </pc:spChg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552" creationId="{8CED00EB-226A-456B-879F-C04BEE6AEA59}"/>
          </ac:spMkLst>
        </pc:spChg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553" creationId="{F851DD00-466B-491D-A5CA-FBBDFEDB7D7A}"/>
          </ac:spMkLst>
        </pc:spChg>
        <pc:spChg chg="mod">
          <ac:chgData name="Polona Le Quesne Stabej" userId="9a3da78b-eb26-42b3-8962-8b2e1fe7ef27" providerId="ADAL" clId="{491622E7-41FD-40A6-A172-B581C566E61B}" dt="2022-03-30T21:23:07.739" v="2357" actId="207"/>
          <ac:spMkLst>
            <pc:docMk/>
            <pc:sldMk cId="2398291694" sldId="298"/>
            <ac:spMk id="560" creationId="{1D4E3A9E-6052-4D2C-89FA-464489655CAF}"/>
          </ac:spMkLst>
        </pc:spChg>
        <pc:spChg chg="mod topLvl">
          <ac:chgData name="Polona Le Quesne Stabej" userId="9a3da78b-eb26-42b3-8962-8b2e1fe7ef27" providerId="ADAL" clId="{491622E7-41FD-40A6-A172-B581C566E61B}" dt="2022-05-10T00:27:38.783" v="12515" actId="165"/>
          <ac:spMkLst>
            <pc:docMk/>
            <pc:sldMk cId="2398291694" sldId="298"/>
            <ac:spMk id="561" creationId="{16E76D66-9102-4E1B-9752-D542BDEA59D5}"/>
          </ac:spMkLst>
        </pc:spChg>
        <pc:spChg chg="mod topLvl">
          <ac:chgData name="Polona Le Quesne Stabej" userId="9a3da78b-eb26-42b3-8962-8b2e1fe7ef27" providerId="ADAL" clId="{491622E7-41FD-40A6-A172-B581C566E61B}" dt="2022-05-10T00:27:38.783" v="12515" actId="165"/>
          <ac:spMkLst>
            <pc:docMk/>
            <pc:sldMk cId="2398291694" sldId="298"/>
            <ac:spMk id="562" creationId="{044C4C25-5340-40FD-9F09-30B3DD0B2F46}"/>
          </ac:spMkLst>
        </pc:spChg>
        <pc:spChg chg="mod topLvl">
          <ac:chgData name="Polona Le Quesne Stabej" userId="9a3da78b-eb26-42b3-8962-8b2e1fe7ef27" providerId="ADAL" clId="{491622E7-41FD-40A6-A172-B581C566E61B}" dt="2022-05-10T00:27:38.783" v="12515" actId="165"/>
          <ac:spMkLst>
            <pc:docMk/>
            <pc:sldMk cId="2398291694" sldId="298"/>
            <ac:spMk id="564" creationId="{33A8E657-26A0-4613-BDF2-BD067A35741C}"/>
          </ac:spMkLst>
        </pc:spChg>
        <pc:spChg chg="add mod">
          <ac:chgData name="Polona Le Quesne Stabej" userId="9a3da78b-eb26-42b3-8962-8b2e1fe7ef27" providerId="ADAL" clId="{491622E7-41FD-40A6-A172-B581C566E61B}" dt="2022-03-31T22:17:06.950" v="4248" actId="1076"/>
          <ac:spMkLst>
            <pc:docMk/>
            <pc:sldMk cId="2398291694" sldId="298"/>
            <ac:spMk id="566" creationId="{0A102B7B-7D14-46E0-94CA-784E4F5632EB}"/>
          </ac:spMkLst>
        </pc:spChg>
        <pc:spChg chg="add del mod">
          <ac:chgData name="Polona Le Quesne Stabej" userId="9a3da78b-eb26-42b3-8962-8b2e1fe7ef27" providerId="ADAL" clId="{491622E7-41FD-40A6-A172-B581C566E61B}" dt="2022-05-10T00:23:55.093" v="12493" actId="478"/>
          <ac:spMkLst>
            <pc:docMk/>
            <pc:sldMk cId="2398291694" sldId="298"/>
            <ac:spMk id="638" creationId="{7D593B3A-9871-4018-B7D0-C3CEAE252221}"/>
          </ac:spMkLst>
        </pc:spChg>
        <pc:spChg chg="add del mod">
          <ac:chgData name="Polona Le Quesne Stabej" userId="9a3da78b-eb26-42b3-8962-8b2e1fe7ef27" providerId="ADAL" clId="{491622E7-41FD-40A6-A172-B581C566E61B}" dt="2022-05-10T00:23:01.353" v="12477" actId="478"/>
          <ac:spMkLst>
            <pc:docMk/>
            <pc:sldMk cId="2398291694" sldId="298"/>
            <ac:spMk id="639" creationId="{4C797050-48D7-43B5-8664-628BA80A8350}"/>
          </ac:spMkLst>
        </pc:spChg>
        <pc:spChg chg="mod">
          <ac:chgData name="Polona Le Quesne Stabej" userId="9a3da78b-eb26-42b3-8962-8b2e1fe7ef27" providerId="ADAL" clId="{491622E7-41FD-40A6-A172-B581C566E61B}" dt="2022-04-29T03:15:08.303" v="7433" actId="1076"/>
          <ac:spMkLst>
            <pc:docMk/>
            <pc:sldMk cId="2398291694" sldId="298"/>
            <ac:spMk id="640" creationId="{8D3B166F-1B9C-401E-B690-2985FE348B32}"/>
          </ac:spMkLst>
        </pc:spChg>
        <pc:spChg chg="add mod">
          <ac:chgData name="Polona Le Quesne Stabej" userId="9a3da78b-eb26-42b3-8962-8b2e1fe7ef27" providerId="ADAL" clId="{491622E7-41FD-40A6-A172-B581C566E61B}" dt="2022-05-10T00:24:13.673" v="12500" actId="14100"/>
          <ac:spMkLst>
            <pc:docMk/>
            <pc:sldMk cId="2398291694" sldId="298"/>
            <ac:spMk id="641" creationId="{DACC1D3C-833B-4804-A786-5CEADF6B310E}"/>
          </ac:spMkLst>
        </pc:spChg>
        <pc:spChg chg="mod topLvl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673" creationId="{814C885E-A296-40DC-93B1-11022CAAE696}"/>
          </ac:spMkLst>
        </pc:spChg>
        <pc:spChg chg="mod topLvl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677" creationId="{0AB3264A-834F-40AE-8327-731E9508128E}"/>
          </ac:spMkLst>
        </pc:spChg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776" creationId="{4AB03DB0-C9B9-4F3D-8C27-5D2628E2F4B1}"/>
          </ac:spMkLst>
        </pc:spChg>
        <pc:spChg chg="mod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778" creationId="{5772EC59-C21F-453C-84C7-1D6B83A87404}"/>
          </ac:spMkLst>
        </pc:spChg>
        <pc:spChg chg="mod">
          <ac:chgData name="Polona Le Quesne Stabej" userId="9a3da78b-eb26-42b3-8962-8b2e1fe7ef27" providerId="ADAL" clId="{491622E7-41FD-40A6-A172-B581C566E61B}" dt="2022-05-10T00:23:56.447" v="12495" actId="20577"/>
          <ac:spMkLst>
            <pc:docMk/>
            <pc:sldMk cId="2398291694" sldId="298"/>
            <ac:spMk id="782" creationId="{96D95F56-8F18-42EB-BAC3-E5AB88888642}"/>
          </ac:spMkLst>
        </pc:spChg>
        <pc:spChg chg="add del mod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783" creationId="{D8703C73-7479-4CE3-876C-778FB60B25B7}"/>
          </ac:spMkLst>
        </pc:spChg>
        <pc:spChg chg="add del">
          <ac:chgData name="Polona Le Quesne Stabej" userId="9a3da78b-eb26-42b3-8962-8b2e1fe7ef27" providerId="ADAL" clId="{491622E7-41FD-40A6-A172-B581C566E61B}" dt="2022-05-10T00:23:58.832" v="12497" actId="478"/>
          <ac:spMkLst>
            <pc:docMk/>
            <pc:sldMk cId="2398291694" sldId="298"/>
            <ac:spMk id="800" creationId="{4E2EA8D1-F7CD-433C-85FB-623D8C006739}"/>
          </ac:spMkLst>
        </pc:spChg>
        <pc:spChg chg="add del mod">
          <ac:chgData name="Polona Le Quesne Stabej" userId="9a3da78b-eb26-42b3-8962-8b2e1fe7ef27" providerId="ADAL" clId="{491622E7-41FD-40A6-A172-B581C566E61B}" dt="2022-05-10T00:23:39.099" v="12489" actId="478"/>
          <ac:spMkLst>
            <pc:docMk/>
            <pc:sldMk cId="2398291694" sldId="298"/>
            <ac:spMk id="1030" creationId="{58B733AE-AD31-4707-800F-436784B0C38D}"/>
          </ac:spMkLst>
        </pc:spChg>
        <pc:spChg chg="mod">
          <ac:chgData name="Polona Le Quesne Stabej" userId="9a3da78b-eb26-42b3-8962-8b2e1fe7ef27" providerId="ADAL" clId="{491622E7-41FD-40A6-A172-B581C566E61B}" dt="2022-04-12T23:16:42.618" v="5653" actId="1076"/>
          <ac:spMkLst>
            <pc:docMk/>
            <pc:sldMk cId="2398291694" sldId="298"/>
            <ac:spMk id="1034" creationId="{42EC2C5A-6044-41A1-8856-37648DBE650D}"/>
          </ac:spMkLst>
        </pc:spChg>
        <pc:spChg chg="mod">
          <ac:chgData name="Polona Le Quesne Stabej" userId="9a3da78b-eb26-42b3-8962-8b2e1fe7ef27" providerId="ADAL" clId="{491622E7-41FD-40A6-A172-B581C566E61B}" dt="2022-03-30T00:23:32.505" v="2151" actId="1076"/>
          <ac:spMkLst>
            <pc:docMk/>
            <pc:sldMk cId="2398291694" sldId="298"/>
            <ac:spMk id="1035" creationId="{C6EA3CAC-5ABF-4E54-B826-DBBE413C058A}"/>
          </ac:spMkLst>
        </pc:spChg>
        <pc:spChg chg="mod topLvl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1053" creationId="{F932B877-0AA0-4AA7-9BAF-97F42252660F}"/>
          </ac:spMkLst>
        </pc:spChg>
        <pc:grpChg chg="mod">
          <ac:chgData name="Polona Le Quesne Stabej" userId="9a3da78b-eb26-42b3-8962-8b2e1fe7ef27" providerId="ADAL" clId="{491622E7-41FD-40A6-A172-B581C566E61B}" dt="2022-03-30T00:23:16.248" v="2149" actId="1076"/>
          <ac:grpSpMkLst>
            <pc:docMk/>
            <pc:sldMk cId="2398291694" sldId="298"/>
            <ac:grpSpMk id="266" creationId="{F8BBACE0-680C-4466-B7A8-1491474996F4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444" creationId="{7AC9BEC3-F53A-49C2-BAD8-FE1B12372E0D}"/>
          </ac:grpSpMkLst>
        </pc:grpChg>
        <pc:grpChg chg="mod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462" creationId="{B85C084F-B2BA-49A0-A9F3-50F353E4D055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480" creationId="{8D2D31F9-B372-4634-95A3-A36D31F07805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498" creationId="{D77C7439-E6E9-4909-946D-E8B294C727C7}"/>
          </ac:grpSpMkLst>
        </pc:grpChg>
        <pc:grpChg chg="mod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516" creationId="{2DE8FD8E-C804-40AE-8024-B0DC8F7DB33F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534" creationId="{D5F560A2-B5C9-4193-B1C3-99DB1528D0CA}"/>
          </ac:grpSpMkLst>
        </pc:grpChg>
        <pc:grpChg chg="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563" creationId="{26582078-EB19-4229-8F87-BA7F3CB21D06}"/>
          </ac:grpSpMkLst>
        </pc:grpChg>
        <pc:grpChg chg="mod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571" creationId="{6716E8F7-C62C-41A8-A54A-FF76D54C0444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589" creationId="{17031010-7DEA-472E-A549-F8496BA61B21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607" creationId="{77A6791C-76A6-4674-B3F2-A3C85271F9FB}"/>
          </ac:grpSpMkLst>
        </pc:grpChg>
        <pc:grpChg chg="add mod">
          <ac:chgData name="Polona Le Quesne Stabej" userId="9a3da78b-eb26-42b3-8962-8b2e1fe7ef27" providerId="ADAL" clId="{491622E7-41FD-40A6-A172-B581C566E61B}" dt="2022-04-29T03:27:15.453" v="7453" actId="571"/>
          <ac:grpSpMkLst>
            <pc:docMk/>
            <pc:sldMk cId="2398291694" sldId="298"/>
            <ac:grpSpMk id="641" creationId="{CCB6F005-A0E1-4964-851D-23A9CFCE79C9}"/>
          </ac:grpSpMkLst>
        </pc:grpChg>
        <pc:grpChg chg="add del mod">
          <ac:chgData name="Polona Le Quesne Stabej" userId="9a3da78b-eb26-42b3-8962-8b2e1fe7ef27" providerId="ADAL" clId="{491622E7-41FD-40A6-A172-B581C566E61B}" dt="2022-05-10T00:27:04.218" v="12512" actId="21"/>
          <ac:grpSpMkLst>
            <pc:docMk/>
            <pc:sldMk cId="2398291694" sldId="298"/>
            <ac:grpSpMk id="642" creationId="{5D5192C3-D9C7-486D-A4C8-83EDDB079E19}"/>
          </ac:grpSpMkLst>
        </pc:grpChg>
        <pc:grpChg chg="add del mod">
          <ac:chgData name="Polona Le Quesne Stabej" userId="9a3da78b-eb26-42b3-8962-8b2e1fe7ef27" providerId="ADAL" clId="{491622E7-41FD-40A6-A172-B581C566E61B}" dt="2022-05-10T00:27:53.177" v="12518" actId="21"/>
          <ac:grpSpMkLst>
            <pc:docMk/>
            <pc:sldMk cId="2398291694" sldId="298"/>
            <ac:grpSpMk id="660" creationId="{8ABED9A5-BF38-4872-8D77-E1C7E0C224D1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1025" creationId="{803CCFE2-071D-4F1B-AC72-2B68A8D3D769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1027" creationId="{F8833F0A-EC99-4457-8D01-CBCDED5986EA}"/>
          </ac:grpSpMkLst>
        </pc:grpChg>
        <pc:grpChg chg="del mod">
          <ac:chgData name="Polona Le Quesne Stabej" userId="9a3da78b-eb26-42b3-8962-8b2e1fe7ef27" providerId="ADAL" clId="{491622E7-41FD-40A6-A172-B581C566E61B}" dt="2022-05-10T00:27:38.783" v="12515" actId="165"/>
          <ac:grpSpMkLst>
            <pc:docMk/>
            <pc:sldMk cId="2398291694" sldId="298"/>
            <ac:grpSpMk id="1033" creationId="{86707801-9056-42DD-A303-2D061F4B6A54}"/>
          </ac:grpSpMkLst>
        </pc:grpChg>
        <pc:grpChg chg="mod">
          <ac:chgData name="Polona Le Quesne Stabej" userId="9a3da78b-eb26-42b3-8962-8b2e1fe7ef27" providerId="ADAL" clId="{491622E7-41FD-40A6-A172-B581C566E61B}" dt="2022-03-30T00:23:16.248" v="2149" actId="1076"/>
          <ac:grpSpMkLst>
            <pc:docMk/>
            <pc:sldMk cId="2398291694" sldId="298"/>
            <ac:grpSpMk id="1036" creationId="{1672CA73-8A3A-4943-AC84-8CC3E83C214A}"/>
          </ac:grpSpMkLst>
        </pc:grpChg>
        <pc:grpChg chg="de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1038" creationId="{F6D593A4-8D8A-4E44-A7B9-B594A09EE6DF}"/>
          </ac:grpSpMkLst>
        </pc:grpChg>
        <pc:grpChg chg="mod">
          <ac:chgData name="Polona Le Quesne Stabej" userId="9a3da78b-eb26-42b3-8962-8b2e1fe7ef27" providerId="ADAL" clId="{491622E7-41FD-40A6-A172-B581C566E61B}" dt="2022-03-30T00:23:36.009" v="2152" actId="1076"/>
          <ac:grpSpMkLst>
            <pc:docMk/>
            <pc:sldMk cId="2398291694" sldId="298"/>
            <ac:grpSpMk id="1039" creationId="{D4C6893C-50A5-4629-A38A-4A2261F8DBE0}"/>
          </ac:grpSpMkLst>
        </pc:grpChg>
        <pc:grpChg chg="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1044" creationId="{8EF7F53E-C371-4224-A0CC-2778742F26C1}"/>
          </ac:grpSpMkLst>
        </pc:grpChg>
        <pc:grpChg chg="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1052" creationId="{D955D022-8FE7-440F-86D8-713108BB2C13}"/>
          </ac:grpSpMkLst>
        </pc:grpChg>
        <pc:grpChg chg="del 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1055" creationId="{1904E83C-E222-4F92-8BCC-6ABC389C7AA7}"/>
          </ac:grpSpMkLst>
        </pc:grpChg>
        <pc:picChg chg="mod">
          <ac:chgData name="Polona Le Quesne Stabej" userId="9a3da78b-eb26-42b3-8962-8b2e1fe7ef27" providerId="ADAL" clId="{491622E7-41FD-40A6-A172-B581C566E61B}" dt="2022-04-29T03:14:55.687" v="7430" actId="1076"/>
          <ac:picMkLst>
            <pc:docMk/>
            <pc:sldMk cId="2398291694" sldId="298"/>
            <ac:picMk id="565" creationId="{2C3590E9-89E9-45A7-AB54-B73EC7AFE1CE}"/>
          </ac:picMkLst>
        </pc:pic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399" creationId="{199CB766-21F6-4D61-94F3-4BD173B5F77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1" creationId="{5657405B-980D-414A-A93E-254A60BBC14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2" creationId="{3BCB76AE-6B36-49A3-BFF2-40D999272BC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3" creationId="{D83A0853-63F8-4FF7-8EAB-BAB98058B86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4" creationId="{AD6EB239-810A-45B6-96F0-396223A7350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5" creationId="{7DF814CE-5308-4E64-8953-DDF9279C783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6" creationId="{D20CA7BD-859D-49A1-9A87-0BA737596F7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7" creationId="{6C7AED64-EC4B-4688-87A9-7E51FD42C9E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8" creationId="{1385DBC5-573D-4008-8612-C8C76B836E6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9" creationId="{23B2205A-79E7-4F82-8C50-D52FC4D4CC0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0" creationId="{979A8BAB-16E9-4884-9802-B8140479412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1" creationId="{5FF4EF78-30A0-46BA-A1B0-411D4AE5617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2" creationId="{2BD4FA31-A558-418C-850C-BB6F92C2B89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3" creationId="{1CD14901-2C74-4B95-8BE7-BDB8823D5CD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4" creationId="{8769D1A7-75F1-4EB9-9174-4652C7966AA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5" creationId="{A38822FF-BB8F-41CD-B0BA-4D23A2E8775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6" creationId="{9A42ACBD-7114-47A5-A2FF-C7F7FF047E4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6" creationId="{A9C78F8F-D0A6-428E-9CC7-C42DAF76D82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7" creationId="{4B9DF5A1-78CD-4448-8B25-93CC348AA13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8" creationId="{7FDF6E60-B3DB-4E07-AD1F-99CFF84AA59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9" creationId="{05EE732B-9B42-4B52-B189-125B3F17EBD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0" creationId="{D9E8E887-E734-4CDC-8A71-415D2A8696F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1" creationId="{00633E79-3116-4EAC-A3D8-6A07C8BBB45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2" creationId="{F837695F-6DEF-422B-AEA4-933202B7668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3" creationId="{1F683620-6412-4D84-8C8E-0408A78565C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4" creationId="{ABD349CC-C960-44E1-9B1A-286268ABD6F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5" creationId="{6F550017-4202-4B5C-BD86-68C96DA9023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6" creationId="{796D5E13-34FB-48EA-8023-1AD36043D13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7" creationId="{630C1471-E3D4-429C-9E39-68BB2580E74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8" creationId="{F499B483-FFDA-4F87-884D-CF7DB305BDC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9" creationId="{AA2CC1F1-8C5F-44B5-A817-EF35A137EEF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0" creationId="{B233ACA7-50DC-478F-9E24-3BF32240A51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1" creationId="{E11DA81E-D92A-4E1E-965D-1BD9925BC82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2" creationId="{6CC1F897-5887-4C56-9EF3-1D73FBD9149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5" creationId="{9F19F76E-4D96-460E-85EF-2F39952CC02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6" creationId="{335F0EB1-726A-4351-9F44-4766150EB4D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7" creationId="{357B1987-C627-4011-A871-2B34DE46CB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8" creationId="{4BFDE297-7B52-4104-9232-D43CD4E7665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9" creationId="{DBFEB68E-65C3-48D1-8137-47088B96DF6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0" creationId="{4184461F-60A4-4995-A3AC-5B47797D0F4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1" creationId="{CA3F3788-CE5E-4C0B-88B5-9E40542E37A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2" creationId="{F6F39107-60ED-42BF-9BB4-A62EB800740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3" creationId="{80B479E1-A7E3-4470-804C-07A6CCAA538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4" creationId="{3D03CF25-B8D4-4688-93B0-ACFA0E62A6B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5" creationId="{78D149AC-2C25-46C9-AC25-AFBD6BC0CD2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6" creationId="{24E2845F-71F9-4EAE-81F1-0143CE9837A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7" creationId="{16CB5979-CA62-476F-82DA-E623FAF92ED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8" creationId="{81C16F3C-632A-4CDB-A52F-2DB4721AE38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9" creationId="{A8D8DCF5-4271-4D86-B2A8-4DBC1B3304C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60" creationId="{7D743A70-46EB-4993-AC92-8DD21176FC3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61" creationId="{C7962965-7F8F-4500-9267-0379F3226D0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3" creationId="{9366056A-59DF-4C8C-8A77-94FC9D08CF7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4" creationId="{E9DB8844-EE3E-43F7-B492-78A9EAB7884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5" creationId="{ADEB2557-2155-41D8-9B21-103A7275B3C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6" creationId="{B23DC820-D28C-49C1-BABB-37A9DBE01566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7" creationId="{195F9295-54D4-4A00-840E-723EA6E31D5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8" creationId="{D847424E-65E6-47A1-852F-9B4CE7C6218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9" creationId="{F7247AAB-B777-4611-A527-75785FFD6EE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0" creationId="{2763B5A1-4CE6-41BF-82AE-742F9D170D8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1" creationId="{C72A5D43-D200-4650-9897-AEE858E24AF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2" creationId="{2F1C95F2-4180-4B4D-8AC8-C9D3FDC55B3E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3" creationId="{CE0DCD45-E433-4D1C-A9BD-2DC5EC3E316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4" creationId="{0E65962F-9A13-467A-83F4-3ECF25DAF9D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5" creationId="{538AF544-4DDD-42FD-9137-CDBC78553A0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6" creationId="{0848EEBF-9AFC-4408-A5E2-2EB3B23DFCA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7" creationId="{C62EC5CD-0A87-46F1-BF96-08005E9753D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8" creationId="{68F90EC1-67D5-4C76-9818-67FD663A8DA4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9" creationId="{B3EC09BD-03B1-4B37-AAA6-2BECE62E87B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1" creationId="{FD2FAF7E-A92F-43E8-9D74-EEE53E90DFE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2" creationId="{36387A6E-B872-4229-A7CD-72D3D7A44FB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3" creationId="{21AB80F9-DD3E-41C4-8DB9-622324A365F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4" creationId="{6E3BAA9C-8610-4962-BDF5-6EAD618AD46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5" creationId="{5DDE29EB-4653-41DA-903C-89446EF4CBC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6" creationId="{8DFDE7B8-D99F-4D2B-A6CA-6A8970AE4FB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7" creationId="{CD6CA143-BDF5-4FC6-8E99-BCA3220ECEE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8" creationId="{4276961A-634B-45F4-A79F-920CFBBA04E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9" creationId="{AA5C8D59-9B06-44EF-A917-313D3419059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0" creationId="{68CA6683-2A87-4CC6-ADF2-74CFE40F693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1" creationId="{06486266-825D-4F0E-917D-3441E6D474C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2" creationId="{21306BE2-B776-4D4F-BF8C-A4BD31EBD5C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3" creationId="{9C796067-6384-4B76-89AE-6093F515850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4" creationId="{D945DCF3-E96C-4A19-B38B-598907E85ED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5" creationId="{108B8C48-2B9F-4255-9685-6E6C3038179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6" creationId="{8B88072D-7F1E-4C2E-B6F9-DCD16F8F97E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7" creationId="{FE56358D-4A18-456B-B1A6-DF15A54FCA1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9" creationId="{FABB6484-0C80-497D-84DF-8C81BA71B29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0" creationId="{AD00848E-B219-4E31-BACA-163F656E87F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1" creationId="{263DB112-A3CD-466B-8299-6FA9D0A2011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2" creationId="{7C709BAD-1AB5-4652-B1F3-75B41CAA702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3" creationId="{066E7988-1028-4F2A-853C-BF29FA29BE5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4" creationId="{53895C0B-8AA9-4DC1-848E-9833DC99522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5" creationId="{D36CFB1D-5FD2-4276-A0B2-7C94A2DF91B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6" creationId="{D4949F28-D8CF-4B99-817A-157E3C47FEC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7" creationId="{2B6522FD-9784-4322-B65D-184A82395A1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8" creationId="{5824AF76-502C-4CBD-8CCB-1DE6CFC0B15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9" creationId="{488BADA1-15B6-44D5-80D7-8FAB66910FA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0" creationId="{6F72D9CB-A0AF-4F3A-8737-D34B560AC72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1" creationId="{DF537AD1-F7EE-4605-9041-DA329486BC2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2" creationId="{B4FF757E-FFD7-4622-AA87-386EA6FF910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3" creationId="{809E471F-0D49-4F00-BF58-BCEF617CCB9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4" creationId="{BB5343BD-6E0F-485E-BF2E-4DAB460B6F9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5" creationId="{2B696531-DCA5-4D7A-97A2-978DEA530A6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17" creationId="{79409296-81D6-4481-AAB0-CBC2B0E1C0C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18" creationId="{3FD21A6D-A1CF-4FD2-8BA9-35D1134D1DE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19" creationId="{94140C0D-5A1B-4C0A-833C-0F730968AA0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0" creationId="{6D7B158F-4DEF-44B2-B2C9-387883DCABFA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1" creationId="{4B110063-C800-4CDA-A384-5CA5EE8D3A1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2" creationId="{8A5F18A6-CC79-4580-BED1-C46862870B99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3" creationId="{6A0BCC5F-6DC6-4446-9413-7ACD36BD4E2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4" creationId="{08074036-102D-4A68-8B3E-CE58013AA32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5" creationId="{A385A39C-9D0A-4969-B1A5-E07B6388C5B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6" creationId="{BDBC51EA-E677-4CE4-B8B3-99B515A6498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7" creationId="{28120246-402E-4540-9035-92B03A514D26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8" creationId="{258020DA-D169-4109-AC94-24572F42A7D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9" creationId="{0FA523E1-C9BA-419E-8354-813C15349F5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0" creationId="{25FA589F-1553-40A7-B38F-B54BCC6742A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1" creationId="{3F22FDA1-D837-4BE3-B4DE-4B26D8DC3FE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2" creationId="{C665E1C9-07FA-417F-AB6A-508CA1A9504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3" creationId="{D486C3D5-D2D3-4712-9A22-1EF4F785AF3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5" creationId="{204BD9A5-22D1-4BD3-BEC0-2B9A09181AB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6" creationId="{19335992-9115-45F5-8587-92ED5384A68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7" creationId="{3DEA7948-1C38-4C87-9166-F7524098681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8" creationId="{09FFD60E-1407-4ACE-9CEB-5DEFB899078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9" creationId="{3EE7C901-9C6A-4DAF-8E1B-FC51CEBE2BD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0" creationId="{05D4B3E7-83EB-4544-8030-CDCE425CA00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1" creationId="{8A8CB04E-3509-4C5A-9576-06DD0AB8088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2" creationId="{D04ED732-B1C7-4BA4-9F4F-C66C9CE67C0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3" creationId="{14166625-523B-4257-B619-C2EADC87547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4" creationId="{E504B45B-8CD0-4BB6-BE8E-948487FF654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5" creationId="{D74162A4-79CE-4606-A72A-5F7417C7BF4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6" creationId="{481E2AC0-50D3-4438-A72F-EC8EC92950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7" creationId="{518471BC-515E-4D3E-904A-D78CFC2E0D9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8" creationId="{C9110E55-304F-44DC-B5D5-1A30BD2480F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9" creationId="{B15F4727-DDAE-4789-90C6-62B38143D20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50" creationId="{455E9A3A-E4A1-4B76-A598-3C35314A545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51" creationId="{22C18537-610F-4537-AD37-E93381C1A032}"/>
          </ac:cxnSpMkLst>
        </pc:cxnChg>
        <pc:cxnChg chg="mod topLvl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55" creationId="{A85712D9-E308-4124-A6EA-B7B68A23391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67" creationId="{FCE7951B-F1F3-41C1-9F26-C42EA28899C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68" creationId="{3F704796-D390-4CB0-A659-68D129AA331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69" creationId="{7F5B1A67-4EF2-4C16-9740-70CE69969E8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0" creationId="{4CB0C0A4-0DFA-4067-95E8-711F6C0A0DE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2" creationId="{E0AF809E-7C42-42E5-9AEF-609A4241443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3" creationId="{48CBA2A9-322D-4A27-96B9-3D2925F5881A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4" creationId="{098047D5-18BD-4563-ABEC-84E053077C6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5" creationId="{371175DC-72F0-4447-885D-F3B3E8736EE2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6" creationId="{37C6A4B3-EA53-4B39-BF45-9CD7C2BC340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7" creationId="{FE887219-600F-401C-AF81-42E4AD983A3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8" creationId="{1CB9D5F3-CAA9-4D80-8D04-08C3A8F0D0F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9" creationId="{BB7B45D7-4FCF-434B-AC2A-2C916ADBFD6A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0" creationId="{5102AC44-11D2-46AD-9FFF-FE61E85A955E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1" creationId="{9D361DA2-BAF3-488E-9EC6-15676D9E1AA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2" creationId="{7119E2A3-3236-4CA6-85BE-E7189305C34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3" creationId="{8A81D311-C8DF-4E62-8F8A-E56BF30A3A3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4" creationId="{96CF7B9B-247B-422D-AC7D-315931E13BE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5" creationId="{1FBC069C-6F09-4656-AEC8-233FDEB631C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6" creationId="{BE0EEB0A-4122-450F-B2C6-416D1E34D05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7" creationId="{5C70A61E-8264-469A-8EB9-B5F0A3A39F9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8" creationId="{59623D11-2899-4A2C-AF08-8F97E32F081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0" creationId="{7B526D66-E3A8-4470-8072-7857DD64CA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1" creationId="{75D441F7-D48B-413D-9E96-371A9136E49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2" creationId="{4152AFF7-E5CE-4339-8C6A-2B4EAD72E98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3" creationId="{16CA68DC-7F62-433D-B49B-C02B2DBC1C8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4" creationId="{EDC3067C-C26F-43B8-84A5-A1B32762F3C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5" creationId="{661D392C-74FB-4AE6-BD00-E47BE2788AE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6" creationId="{49F392C1-A61F-4D4A-9C0D-3ED0311277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7" creationId="{0DD6F805-652C-414B-9D58-AA588BC557F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8" creationId="{D08F797E-5EC3-4A18-BCCD-113F166107E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9" creationId="{A2749C78-299A-475C-910A-A923C772E28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0" creationId="{F5343990-9AFB-4485-B82B-868F1D4690C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1" creationId="{B2BD45EF-B01F-4756-9DB4-D1D8E354FFB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2" creationId="{3144911C-390D-42BF-9115-8919B20370E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3" creationId="{ABDE9D47-9DE6-4409-BAC5-AEC5D2090D0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4" creationId="{C3E7C5D3-4A19-4F89-BBDF-BB0B4D53610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5" creationId="{73EE2B99-6BA9-4034-951F-BFC18505EB0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6" creationId="{3A4508B0-8EAC-4C76-AC4F-045961BEAD3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8" creationId="{A44D6E93-B2C1-4BE3-93F9-0E3DE7B9C25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9" creationId="{365CE989-DCD8-47FD-A3F0-5C00554CF83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0" creationId="{C90C32D4-24A5-4230-A57C-865EB66C3B4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1" creationId="{C6630151-14B8-4ACB-94D1-A07EFF3EEB4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2" creationId="{CC7E9B1F-9A97-4DFB-AB0B-A03E45CCB7A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3" creationId="{848A33B7-4228-4B4D-947E-00FD30E7DC6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4" creationId="{E4085191-4964-49F0-BA9E-5CA0F3313C7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5" creationId="{902437FF-499F-4A66-A410-51AAA8DBCEA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6" creationId="{5E3D78A7-13EB-44BD-88C2-08C0BCB2B78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7" creationId="{53C6B56F-867C-4613-B1A7-D3F2DBFB359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8" creationId="{98EF5A0E-7CAB-4AA2-9010-66E9F8DC761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9" creationId="{B7B37D5E-8A2C-4638-AB42-9420CF5437F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0" creationId="{3455AE66-7D75-4AB1-8A09-DBA0FAC3BE9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1" creationId="{95EC5276-3506-4C77-9617-78BCAE7EB66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2" creationId="{D27E3CF7-608F-4FC8-BD94-E3349992760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3" creationId="{3F47B881-69EB-46D8-8831-E4B33310F16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4" creationId="{052938BB-56DB-498B-B2D1-3F5BD5FAE806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5" creationId="{F9B7A28F-659D-40F0-9E02-5F314849715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6" creationId="{DC49002D-3AF7-4D7E-B64D-34E330694DF9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7" creationId="{85A59E0E-1005-4A32-AD5B-7E654EC32BA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8" creationId="{20F918B5-7DE6-425B-8B75-8FA6009B1FA9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9" creationId="{27FB588B-EE4F-4B08-8B2F-2D001022E3C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0" creationId="{53CDDB11-484C-4B66-9924-5ABFA4E6969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1" creationId="{FC4366CF-F395-4156-B547-02EB40821B6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2" creationId="{2FBDBEA6-D4B3-44AA-AC34-441FEDD7FBA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3" creationId="{7E3B22C9-03A0-4D33-AF89-B987B3BACF1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4" creationId="{A80A4C40-F6F6-42DF-90AD-CB7888AAA56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5" creationId="{1014A416-0E59-461E-B410-8CD983F7EDC2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6" creationId="{AFD676B0-8431-46DF-9C7D-DAC23FE23BD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7" creationId="{D2D94AEB-D160-4528-9D4F-5A91396ED36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2" creationId="{3F0604C5-4EFB-40AB-9A19-B412A2B4E98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3" creationId="{0EAB9FB5-F185-4C26-9139-953A016E977E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3" creationId="{F3003EBC-F56F-405B-B327-62431948FB1A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4" creationId="{A9578ACD-890A-4D67-8617-19B6742B49C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4" creationId="{CCD0E96D-97FB-4FD5-B360-9BD6C5B694B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5" creationId="{56C130BC-E149-48B2-936F-CFBD850950C9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5" creationId="{9CFBBC1B-8E2E-4332-AE70-49CB7AAC6312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6" creationId="{9BA5083C-F398-4926-A145-B1571BD3B3E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6" creationId="{D11D0817-3752-48C7-9708-E182B77299F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7" creationId="{5D21DF3D-3D8E-4EB0-8AB0-17582D1AA3BD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7" creationId="{9FCEA544-D27F-4617-A104-080935693E37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8" creationId="{A9C66E03-8AFE-450B-818D-6A5ABC0F239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8" creationId="{B15917B0-F20B-4D9E-A4B5-1A64AECF84AA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9" creationId="{373DAE06-E1FE-43C9-81E9-2BF8CBF146F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9" creationId="{41CCB0DE-7517-4B97-81C3-D4FD3D85195F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0" creationId="{01A1B7BC-7D58-4311-AD2C-AA3DB8521E4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0" creationId="{127FFB7C-3AA4-45F4-9026-F268B93DA3B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1" creationId="{4D15C4CB-35DE-4277-B823-87C3E048B318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1" creationId="{8F189530-9D91-4129-AED3-17F02E203E4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2" creationId="{47B2DEFE-E1AC-45BF-BA2A-B877BEA79075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2" creationId="{704B1EB2-6B5C-4756-8129-C3997D76C75F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3" creationId="{136070BF-632A-4F29-95DB-A6300D900E2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3" creationId="{16241166-84B9-4CF7-99DB-DA09C078C3FD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4" creationId="{6E0D9815-B703-4800-85FB-35E8B79D4A9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4" creationId="{B4C11B7B-57B9-40A7-9391-650A1C83A10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5" creationId="{9A5BF0A9-191D-43EE-BE53-F3F1A2E36954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5" creationId="{A592CD3A-529E-4567-A4C0-1BE166799ECC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6" creationId="{3ECEE6CE-A312-4E14-A747-62587662281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6" creationId="{5FCD1BB0-32BE-4750-AFA0-FE0004B51D8D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7" creationId="{3C223571-708D-4255-A4C4-0E9F8EBA644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7" creationId="{66332B5E-100D-4DA3-806B-2A0C37882D9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8" creationId="{39540906-1294-4D5E-A9C8-0C04E3CD5DC6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8" creationId="{C4AE642E-C906-4CAB-9403-38FC5D90910C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9" creationId="{AFC3EC8E-5218-42A9-87CA-C131DA2C4C2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9" creationId="{BE64CEE4-8CA5-4ED3-8052-6195949F300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0" creationId="{1C767F2B-E7FF-4C47-8978-2B56C6EC720E}"/>
          </ac:cxnSpMkLst>
        </pc:cxnChg>
        <pc:cxnChg chg="mod">
          <ac:chgData name="Polona Le Quesne Stabej" userId="9a3da78b-eb26-42b3-8962-8b2e1fe7ef27" providerId="ADAL" clId="{491622E7-41FD-40A6-A172-B581C566E61B}" dt="2022-05-10T00:27:51.092" v="12517"/>
          <ac:cxnSpMkLst>
            <pc:docMk/>
            <pc:sldMk cId="2398291694" sldId="298"/>
            <ac:cxnSpMk id="661" creationId="{C9BA5E41-7F33-46BB-B86B-3D18B5B7B45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1" creationId="{D3598B64-2192-465A-913E-85C505CB930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2" creationId="{3E900EBF-F698-4A6D-8BD4-B449E1D476D4}"/>
          </ac:cxnSpMkLst>
        </pc:cxnChg>
        <pc:cxnChg chg="mod">
          <ac:chgData name="Polona Le Quesne Stabej" userId="9a3da78b-eb26-42b3-8962-8b2e1fe7ef27" providerId="ADAL" clId="{491622E7-41FD-40A6-A172-B581C566E61B}" dt="2022-05-10T00:27:51.092" v="12517"/>
          <ac:cxnSpMkLst>
            <pc:docMk/>
            <pc:sldMk cId="2398291694" sldId="298"/>
            <ac:cxnSpMk id="662" creationId="{9FFD2580-E1F3-42B0-8BBC-A8975E9B18B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3" creationId="{32ADF149-E47A-4734-B018-D3092068AFE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4" creationId="{BDA2E3B4-78ED-4578-9A8F-EECCAF937DD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5" creationId="{B798AE01-4B61-4E6C-B6E0-BFA92D064C4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6" creationId="{792792BD-97E3-431C-B202-320E46F2356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7" creationId="{0CA2B6E6-D374-4FAB-8EEA-A2FD474E7E6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8" creationId="{1C86534B-D395-439F-93B6-2BA583C37C1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9" creationId="{4EC31960-1151-42CD-9BC7-25EB51A2110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0" creationId="{77EE8DE6-B350-44AB-99E1-EC32506E9C0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1" creationId="{326D5A73-2443-4095-9BA5-AD8183F387B7}"/>
          </ac:cxnSpMkLst>
        </pc:cxnChg>
        <pc:cxnChg chg="mod topLvl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72" creationId="{FDF57599-EDB4-4BB9-82AB-1C4C578915E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5" creationId="{A91A5979-2569-40F8-AACE-3EF36FA3069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8" creationId="{61FAE3D4-F8F7-4BB8-B661-119FC9860E6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0" creationId="{653620E5-A788-4E05-AB24-B0F36938C00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1" creationId="{81A63F43-3EF9-42FD-A793-52E7E53D0FF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2" creationId="{FF02C3F8-7FA7-4FE3-8DE7-0EE04FDA909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3" creationId="{D9ECFC1A-2BB3-421F-BF5B-59BD2EC55A6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4" creationId="{8FB88616-45AD-429C-B34C-C3C475C161B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5" creationId="{6A1A3467-CC54-4E6F-A2D9-948179DD606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6" creationId="{F38AF1C6-9A23-4082-ABE9-574481A5D5F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7" creationId="{B2D16E3E-843C-4176-8F0E-2C14EACD408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8" creationId="{6C229772-C066-41B2-9506-303365899A3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9" creationId="{76B8A273-B33C-4335-8CA8-322BD47B495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0" creationId="{16EA2BEB-A896-4442-AD75-04948FB2533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1" creationId="{AD4348B7-18CD-4409-AF18-44BBF5B9F4B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2" creationId="{DCEE5FCB-2E51-414D-9E94-8571A079E88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3" creationId="{9D89CCAC-062C-41DF-BFE5-ACDD3046D22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4" creationId="{04FAC726-2F7A-4315-B963-D14C1C80162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5" creationId="{BD42EDCE-DE66-4BA9-9A27-9B674E77A1F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6" creationId="{AD61629F-9718-43CD-B4A4-8F631EFD69F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7" creationId="{3CC1F297-2E37-4B6B-A10B-83EBA806E24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8" creationId="{193CAFC2-DF9A-4B48-87DE-4F607164441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9" creationId="{7960D57D-9B73-4A47-AA65-EC347ED3294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0" creationId="{9E4527C1-EECE-4E6D-A7C4-CCAA5DE2993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1" creationId="{8D02C0FD-9DBC-47CE-AE4D-F3280505873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2" creationId="{9DBC7005-B71D-4E8E-A57D-7B65944B8C1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3" creationId="{588E0D78-D76E-4156-AB49-6FB58664646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4" creationId="{C8EA14A8-01B5-4CE6-8E4B-BC386FC763E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5" creationId="{8CC75166-AA72-4355-A6DE-20DDE1D28E6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6" creationId="{588E0EC1-A817-42A9-BBB2-C5543FE0530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7" creationId="{FB936764-81D0-4B89-B9DB-17FF25F2A0E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8" creationId="{6629EF47-D365-4200-B2D4-45878CE06CE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9" creationId="{476D1B33-02F6-4074-B1D6-CE7D0CF9C85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0" creationId="{14B4D874-F2C7-4993-98B1-023E80763AE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1" creationId="{4F7932E8-CD33-497F-AE84-D706BB63FAF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2" creationId="{E80470F3-A02C-4F49-9107-D82E20C253C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3" creationId="{2C1F9223-7114-434A-968D-16BA0A4B3BA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4" creationId="{8600FE92-0FAB-4149-A840-C5451F67BAB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5" creationId="{FA4533A2-E785-47AB-ACDB-92BF2CE13FE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6" creationId="{CE7AD2CF-E573-464C-A342-CA56BE0C783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7" creationId="{4178A330-6736-4DB4-8294-D3A23D60A53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8" creationId="{1A14FEF9-4432-4107-809E-BD979640F05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9" creationId="{995FBC2C-686C-46F0-AD0E-104889E9DC6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0" creationId="{0563CD63-98C2-479F-A381-1C9C4239B44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1" creationId="{8B5C97BF-8882-4D2D-B34C-F4ADBA7A02F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2" creationId="{9E86AB27-F8AA-4254-8213-C8473987236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3" creationId="{33B03837-622F-4134-A78D-DA1BD0C5D77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4" creationId="{2D0172E7-D2DB-4A11-AB8D-B387BDC951A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5" creationId="{A094546A-3014-49A2-830A-88FE6DAF5B7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6" creationId="{E5DA9C27-B975-4C53-973E-B24A1E92112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7" creationId="{74A5BB2D-CA56-4CBE-BFEA-9FC2B6243EE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8" creationId="{750C0594-A22C-4B3E-8ACA-3B3AD8929FA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9" creationId="{700F5945-41A8-4356-A761-4B6988C4F84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0" creationId="{503E9966-FBF6-4DA4-867E-3581962B296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1" creationId="{81FCAD66-668C-48C5-9648-350F53445B3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2" creationId="{88040552-359B-4627-908C-0235E60189D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3" creationId="{2B33F542-84BC-48AB-99FA-DB804F3C18A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4" creationId="{C3B88DF0-5926-4E7A-BFED-80527773CD8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5" creationId="{0C8722E2-0EAB-4F21-9721-9C2A90F897C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6" creationId="{B4A8C584-9901-4E62-A64C-D76E1CE23B8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7" creationId="{70CF7C52-9F57-4D5C-9BA6-FF0E71AB13B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8" creationId="{B98BD4E5-8598-4BFC-8646-E4D7988A70B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9" creationId="{011643C1-140B-4EEC-990C-7A61AD592A7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0" creationId="{83792495-1317-4B8E-A58E-1FB87AA79B4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1" creationId="{6DB28546-9E75-4E15-8D48-8D913456F87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2" creationId="{3BC3767F-259D-4D1E-8BD9-A0021E6ACE9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3" creationId="{C1163285-6113-40F3-9175-315BAF78DD0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4" creationId="{C87E3E0E-10EC-4B83-B4AB-98389A3CA3C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5" creationId="{2067581B-E048-4DDB-88A0-CBAA7DAC898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6" creationId="{0DF4AA46-05E9-4E23-8034-341D0AB8A4F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7" creationId="{9305BB1C-1063-4B72-B093-EA957DE1988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8" creationId="{4E253552-7EBC-4DAC-9CCB-7609798225C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9" creationId="{09F8906C-7C34-4307-A851-FF80095A1C1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0" creationId="{F8C563CB-3491-488A-A4DB-1778BD3B653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1" creationId="{7793371C-6BFE-4F7E-90CF-8F113A8630F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2" creationId="{93E4658D-3B02-4FA6-9D0D-004AF31A61D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3" creationId="{C1FCC6B8-4414-4D8C-AAAF-DF4C2F70065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4" creationId="{09F5C076-525A-4E7E-9CC6-741C214C7B3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5" creationId="{81B25B68-899D-4572-912E-B7BF9A232A3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6" creationId="{B7371342-8D65-4698-8F92-2DDBFC23CF6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7" creationId="{95CAFED0-E99E-49DC-A59F-B5C5657D860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8" creationId="{B8B5D3B0-C506-448B-B18A-CA61AB97128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9" creationId="{6452FE6E-C55B-4F08-BFAF-D65906876B0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0" creationId="{B341B58B-0A06-4897-876A-C65EA66B1D6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1" creationId="{48FB97FF-150B-4077-9D22-646F1152569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2" creationId="{6399392C-0EF1-4CDA-99A4-915B384176A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3" creationId="{F1423C50-D2E2-46CF-86BE-061D615AC2F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4" creationId="{5E85060B-30CA-4A22-9B06-4A49EF6B3EB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5" creationId="{7DA49779-94B0-4988-AFB9-7B9B54FEB52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6" creationId="{48F28ECA-D52D-476B-9814-77C9298AA40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7" creationId="{8A03F404-5EA7-41B5-B543-2F2717345C1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8" creationId="{1DEDEB9F-A719-4F5B-A6E7-D47C8AFB2BD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9" creationId="{149ADC20-94BA-424A-AACE-540FA21CBB1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0" creationId="{596D0F3C-C415-43CE-9A9F-1B55FE7CABFE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1" creationId="{083CE652-4ECD-4F73-BB9B-A13B861C9D2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2" creationId="{B4FB235E-D1E5-415C-A458-370BBD59FE6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3" creationId="{E5DC20C0-8E06-4E5C-A35B-2ADE26B76BBB}"/>
          </ac:cxnSpMkLst>
        </pc:cxnChg>
        <pc:cxnChg chg="mod topLvl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774" creationId="{AF2B8808-5D7C-4429-9F3A-03E70CBC52D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5" creationId="{F0367A63-0D5D-49DB-AB32-CE54061CA07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784" creationId="{0B1A5A97-A6A0-48D4-8BC8-6E99645D2F5C}"/>
          </ac:cxnSpMkLst>
        </pc:cxnChg>
        <pc:cxnChg chg="add del mod">
          <ac:chgData name="Polona Le Quesne Stabej" userId="9a3da78b-eb26-42b3-8962-8b2e1fe7ef27" providerId="ADAL" clId="{491622E7-41FD-40A6-A172-B581C566E61B}" dt="2022-05-10T00:23:57.976" v="12496" actId="478"/>
          <ac:cxnSpMkLst>
            <pc:docMk/>
            <pc:sldMk cId="2398291694" sldId="298"/>
            <ac:cxnSpMk id="799" creationId="{ACFCB094-52F6-49C4-9145-953851EE49C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801" creationId="{D44BE2CF-2C68-4D77-9756-F4FEE58E9F2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802" creationId="{D1BCEA32-ABB4-47D6-BE66-E42E293964BC}"/>
          </ac:cxnSpMkLst>
        </pc:cxnChg>
        <pc:cxnChg chg="add del">
          <ac:chgData name="Polona Le Quesne Stabej" userId="9a3da78b-eb26-42b3-8962-8b2e1fe7ef27" providerId="ADAL" clId="{491622E7-41FD-40A6-A172-B581C566E61B}" dt="2022-05-10T00:23:38.328" v="12487" actId="478"/>
          <ac:cxnSpMkLst>
            <pc:docMk/>
            <pc:sldMk cId="2398291694" sldId="298"/>
            <ac:cxnSpMk id="1029" creationId="{36E95CBC-B582-45BE-933B-029F30AC5AA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1032" creationId="{CDC2583E-07CD-4F9F-9E44-6AF42CBC0054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1042" creationId="{FEBF3FAB-6561-4D5B-948C-D242E9C5885A}"/>
          </ac:cxnSpMkLst>
        </pc:cxnChg>
      </pc:sldChg>
      <pc:sldChg chg="addSp delSp modSp new del mod modClrScheme modAnim chgLayout">
        <pc:chgData name="Polona Le Quesne Stabej" userId="9a3da78b-eb26-42b3-8962-8b2e1fe7ef27" providerId="ADAL" clId="{491622E7-41FD-40A6-A172-B581C566E61B}" dt="2022-03-31T00:27:15.910" v="3930" actId="47"/>
        <pc:sldMkLst>
          <pc:docMk/>
          <pc:sldMk cId="1147752607" sldId="299"/>
        </pc:sldMkLst>
        <pc:spChg chg="add del mod ord">
          <ac:chgData name="Polona Le Quesne Stabej" userId="9a3da78b-eb26-42b3-8962-8b2e1fe7ef27" providerId="ADAL" clId="{491622E7-41FD-40A6-A172-B581C566E61B}" dt="2022-03-31T00:20:54.995" v="3740" actId="478"/>
          <ac:spMkLst>
            <pc:docMk/>
            <pc:sldMk cId="1147752607" sldId="299"/>
            <ac:spMk id="2" creationId="{37F64B1A-583F-40BB-BDAD-CFF97D07221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" creationId="{099DB7E4-F7E2-46A2-9E4B-5AAC75CF1CA8}"/>
          </ac:spMkLst>
        </pc:spChg>
        <pc:spChg chg="add del mod">
          <ac:chgData name="Polona Le Quesne Stabej" userId="9a3da78b-eb26-42b3-8962-8b2e1fe7ef27" providerId="ADAL" clId="{491622E7-41FD-40A6-A172-B581C566E61B}" dt="2022-03-31T00:00:55.020" v="3678" actId="478"/>
          <ac:spMkLst>
            <pc:docMk/>
            <pc:sldMk cId="1147752607" sldId="299"/>
            <ac:spMk id="4" creationId="{E3AE4A71-ABF1-4F38-A08B-A047B89F852C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" creationId="{3162F350-AC40-4715-8E43-932216EF7823}"/>
          </ac:spMkLst>
        </pc:spChg>
        <pc:spChg chg="add del mod">
          <ac:chgData name="Polona Le Quesne Stabej" userId="9a3da78b-eb26-42b3-8962-8b2e1fe7ef27" providerId="ADAL" clId="{491622E7-41FD-40A6-A172-B581C566E61B}" dt="2022-03-31T00:00:53.523" v="3677" actId="478"/>
          <ac:spMkLst>
            <pc:docMk/>
            <pc:sldMk cId="1147752607" sldId="299"/>
            <ac:spMk id="6" creationId="{E0537911-50F6-4233-A21E-84DD1956E933}"/>
          </ac:spMkLst>
        </pc:spChg>
        <pc:spChg chg="add del mod ord">
          <ac:chgData name="Polona Le Quesne Stabej" userId="9a3da78b-eb26-42b3-8962-8b2e1fe7ef27" providerId="ADAL" clId="{491622E7-41FD-40A6-A172-B581C566E61B}" dt="2022-03-31T00:00:51.582" v="3676" actId="478"/>
          <ac:spMkLst>
            <pc:docMk/>
            <pc:sldMk cId="1147752607" sldId="299"/>
            <ac:spMk id="7" creationId="{7A28C368-ACEA-4CC8-A5D8-85CA481E4A4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8" creationId="{99000C7D-B67F-48B3-86CD-0ECAC6D30BA9}"/>
          </ac:spMkLst>
        </pc:spChg>
        <pc:spChg chg="add del mod ord">
          <ac:chgData name="Polona Le Quesne Stabej" userId="9a3da78b-eb26-42b3-8962-8b2e1fe7ef27" providerId="ADAL" clId="{491622E7-41FD-40A6-A172-B581C566E61B}" dt="2022-03-31T00:20:56.949" v="3741" actId="478"/>
          <ac:spMkLst>
            <pc:docMk/>
            <pc:sldMk cId="1147752607" sldId="299"/>
            <ac:spMk id="12" creationId="{54C806DB-6D89-480A-89CA-19A42A09B14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15" creationId="{6BD6480C-3BE7-4E6A-95B3-1CCFB932D48C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17" creationId="{DAAA8BF9-A5A3-4034-8E3B-C08B7EAF9C7A}"/>
          </ac:spMkLst>
        </pc:spChg>
        <pc:spChg chg="del mod">
          <ac:chgData name="Polona Le Quesne Stabej" userId="9a3da78b-eb26-42b3-8962-8b2e1fe7ef27" providerId="ADAL" clId="{491622E7-41FD-40A6-A172-B581C566E61B}" dt="2022-03-31T00:00:57.524" v="3679" actId="478"/>
          <ac:spMkLst>
            <pc:docMk/>
            <pc:sldMk cId="1147752607" sldId="299"/>
            <ac:spMk id="18" creationId="{876FB61E-7DFC-437F-8364-1747E33577BF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1" creationId="{A2F7B964-AF9A-4B9C-B6A5-16226B377CD2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2" creationId="{9161AAFA-DBCC-469A-9ECC-096E114899BB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3" creationId="{46CFF1E8-FC40-4C97-9995-E98523F97268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4" creationId="{7A544F04-2F10-4C4E-B8FD-BCA0123D4E1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5" creationId="{C9E04C66-2031-4B44-A56B-97C6CD008DBE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6" creationId="{39151359-620B-4864-86B6-354D63BA1B43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7" creationId="{67C0BC90-0A6B-4A47-B53E-C9046AAC233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8" creationId="{38DBDCE8-EA84-4380-98B0-F6240DB92C8D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9" creationId="{809015B9-FDC9-4716-8857-3DEB9B198150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0" creationId="{DAF48668-93F3-4A2F-A564-90C917A7EA6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1" creationId="{4D69688E-DDCA-4FC9-BF29-57E6F9F6197C}"/>
          </ac:spMkLst>
        </pc:spChg>
        <pc:spChg chg="add del mod">
          <ac:chgData name="Polona Le Quesne Stabej" userId="9a3da78b-eb26-42b3-8962-8b2e1fe7ef27" providerId="ADAL" clId="{491622E7-41FD-40A6-A172-B581C566E61B}" dt="2022-03-31T00:20:58.337" v="3742" actId="478"/>
          <ac:spMkLst>
            <pc:docMk/>
            <pc:sldMk cId="1147752607" sldId="299"/>
            <ac:spMk id="32" creationId="{8A93A3AF-D1DF-471E-80D1-CCFF12F1963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3" creationId="{31618E73-16B9-4DC5-93DE-8F3F0C25B513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4" creationId="{E3B452DE-6E7D-4318-B15F-81D48DFD8FB0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5" creationId="{D11294B3-D34B-49E3-8EF2-C372460E5B1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6" creationId="{3397502D-E93C-4DAD-BE0F-EBC15515A179}"/>
          </ac:spMkLst>
        </pc:spChg>
        <pc:spChg chg="add del mod">
          <ac:chgData name="Polona Le Quesne Stabej" userId="9a3da78b-eb26-42b3-8962-8b2e1fe7ef27" providerId="ADAL" clId="{491622E7-41FD-40A6-A172-B581C566E61B}" dt="2022-03-31T00:20:50.169" v="3738" actId="478"/>
          <ac:spMkLst>
            <pc:docMk/>
            <pc:sldMk cId="1147752607" sldId="299"/>
            <ac:spMk id="37" creationId="{7491D9AB-1105-4854-AE24-31795B3A59DA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8" creationId="{6D360E11-F179-4E18-BA61-DC080D1504C2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9" creationId="{CACC36D1-DAA2-45E2-A098-CB1931CB37D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0" creationId="{AD760DE3-1D57-4956-8888-EB4302689517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1" creationId="{300E4E07-F570-4394-A40B-802DA43C896C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2" creationId="{E24F7DC4-2705-444F-BF1E-C34971C19D2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3" creationId="{89AB9E60-6EF9-4BAD-97CC-A63464C84ADE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4" creationId="{FDFCEC65-87E4-4528-9704-EFEF7068D25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5" creationId="{3D6C077C-D9D5-40CD-917E-6BF1FABF980F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6" creationId="{C3C1A9E0-77CF-4169-8B1D-38B04384614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7" creationId="{CF165ADD-95D8-40F3-8635-6F92F50E4401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8" creationId="{AF5B9488-9559-43DD-9D88-4A798162B6D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9" creationId="{2F0512ED-26CD-40A6-A6E2-D3AF3FB2559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0" creationId="{B0A0CDD4-9172-4BCE-ADE4-32E03C0C2D67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1" creationId="{6C8B9409-43AD-4377-B1E7-7EDA3C1831DC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2" creationId="{B1B70925-DBCE-410F-8A94-3A67484F9BBF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3" creationId="{4A0DF714-8BD8-425F-BCA4-32DC7AF2B0F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4" creationId="{9511D8CD-B5A2-4B8C-8518-A9404C4A336E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5" creationId="{85871F9F-EFF8-4394-8A30-656F4CE5158D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6" creationId="{0FAB1AE2-4688-4061-BEFF-2B199BE6F74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7" creationId="{BFB1DD8F-E22D-4CB0-BAD8-7DB477A39B6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8" creationId="{DA7C30A2-0189-4FFE-9FAF-C08A6444DA1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9" creationId="{F6E7210C-A64B-4B04-8708-A54FEB8BD7B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0" creationId="{8655D9C7-176B-48FA-80A1-EDAE4E1DADF1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1" creationId="{29777D38-F245-445F-8635-A85A0E53E94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2" creationId="{F760CE8A-0127-4BC5-A847-A8B3FD7EA15B}"/>
          </ac:spMkLst>
        </pc:spChg>
        <pc:spChg chg="add del mod">
          <ac:chgData name="Polona Le Quesne Stabej" userId="9a3da78b-eb26-42b3-8962-8b2e1fe7ef27" providerId="ADAL" clId="{491622E7-41FD-40A6-A172-B581C566E61B}" dt="2022-03-31T00:20:53.170" v="3739" actId="478"/>
          <ac:spMkLst>
            <pc:docMk/>
            <pc:sldMk cId="1147752607" sldId="299"/>
            <ac:spMk id="63" creationId="{C6DF893A-8694-4FCE-ACB3-0CD5901BD0D8}"/>
          </ac:spMkLst>
        </pc:spChg>
        <pc:spChg chg="add del mod">
          <ac:chgData name="Polona Le Quesne Stabej" userId="9a3da78b-eb26-42b3-8962-8b2e1fe7ef27" providerId="ADAL" clId="{491622E7-41FD-40A6-A172-B581C566E61B}" dt="2022-03-31T00:21:00.688" v="3744" actId="478"/>
          <ac:spMkLst>
            <pc:docMk/>
            <pc:sldMk cId="1147752607" sldId="299"/>
            <ac:spMk id="65" creationId="{9F2F1732-A49F-4F01-BC58-259267F0B600}"/>
          </ac:spMkLst>
        </pc:spChg>
        <pc:spChg chg="add del mod">
          <ac:chgData name="Polona Le Quesne Stabej" userId="9a3da78b-eb26-42b3-8962-8b2e1fe7ef27" providerId="ADAL" clId="{491622E7-41FD-40A6-A172-B581C566E61B}" dt="2022-03-31T00:20:59.328" v="3743" actId="478"/>
          <ac:spMkLst>
            <pc:docMk/>
            <pc:sldMk cId="1147752607" sldId="299"/>
            <ac:spMk id="67" creationId="{3C55F821-E5AF-430A-9B9E-EA998FDEF33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8" creationId="{11FC0FD1-B25D-4A83-B717-965B7125E6EB}"/>
          </ac:spMkLst>
        </pc:spChg>
        <pc:spChg chg="add mod">
          <ac:chgData name="Polona Le Quesne Stabej" userId="9a3da78b-eb26-42b3-8962-8b2e1fe7ef27" providerId="ADAL" clId="{491622E7-41FD-40A6-A172-B581C566E61B}" dt="2022-03-31T00:23:48.846" v="3929"/>
          <ac:spMkLst>
            <pc:docMk/>
            <pc:sldMk cId="1147752607" sldId="299"/>
            <ac:spMk id="69" creationId="{3702E775-D886-46B4-8E7D-707F46E1A630}"/>
          </ac:spMkLst>
        </pc:spChg>
        <pc:spChg chg="add mod">
          <ac:chgData name="Polona Le Quesne Stabej" userId="9a3da78b-eb26-42b3-8962-8b2e1fe7ef27" providerId="ADAL" clId="{491622E7-41FD-40A6-A172-B581C566E61B}" dt="2022-03-31T00:23:48.846" v="3929"/>
          <ac:spMkLst>
            <pc:docMk/>
            <pc:sldMk cId="1147752607" sldId="299"/>
            <ac:spMk id="70" creationId="{27B435BE-9AF9-4576-822D-FA4655A7EDF0}"/>
          </ac:spMkLst>
        </pc:spChg>
        <pc:grpChg chg="add del mod">
          <ac:chgData name="Polona Le Quesne Stabej" userId="9a3da78b-eb26-42b3-8962-8b2e1fe7ef27" providerId="ADAL" clId="{491622E7-41FD-40A6-A172-B581C566E61B}" dt="2022-03-31T00:00:55.020" v="3678" actId="478"/>
          <ac:grpSpMkLst>
            <pc:docMk/>
            <pc:sldMk cId="1147752607" sldId="299"/>
            <ac:grpSpMk id="9" creationId="{67ABF7DD-C173-4A38-B024-72B088F6DC45}"/>
          </ac:grpSpMkLst>
        </pc:grpChg>
        <pc:grpChg chg="add del mod">
          <ac:chgData name="Polona Le Quesne Stabej" userId="9a3da78b-eb26-42b3-8962-8b2e1fe7ef27" providerId="ADAL" clId="{491622E7-41FD-40A6-A172-B581C566E61B}" dt="2022-03-31T00:00:53.523" v="3677" actId="478"/>
          <ac:grpSpMkLst>
            <pc:docMk/>
            <pc:sldMk cId="1147752607" sldId="299"/>
            <ac:grpSpMk id="10" creationId="{EBBD6C41-14F7-486C-87BE-0E26E5ECC095}"/>
          </ac:grpSpMkLst>
        </pc:grpChg>
        <pc:grpChg chg="add del mod">
          <ac:chgData name="Polona Le Quesne Stabej" userId="9a3da78b-eb26-42b3-8962-8b2e1fe7ef27" providerId="ADAL" clId="{491622E7-41FD-40A6-A172-B581C566E61B}" dt="2022-03-31T00:00:51.582" v="3676" actId="478"/>
          <ac:grpSpMkLst>
            <pc:docMk/>
            <pc:sldMk cId="1147752607" sldId="299"/>
            <ac:grpSpMk id="11" creationId="{D7AE652B-29E9-4599-A3F9-4322D538DEE2}"/>
          </ac:grpSpMkLst>
        </pc:grpChg>
        <pc:grpChg chg="add del mod">
          <ac:chgData name="Polona Le Quesne Stabej" userId="9a3da78b-eb26-42b3-8962-8b2e1fe7ef27" providerId="ADAL" clId="{491622E7-41FD-40A6-A172-B581C566E61B}" dt="2022-03-31T00:00:57.524" v="3679" actId="478"/>
          <ac:grpSpMkLst>
            <pc:docMk/>
            <pc:sldMk cId="1147752607" sldId="299"/>
            <ac:grpSpMk id="16" creationId="{230E0AAE-DF99-4A61-AEA1-4BCF14ECE9AB}"/>
          </ac:grpSpMkLst>
        </pc:grpChg>
        <pc:grpChg chg="add del mod">
          <ac:chgData name="Polona Le Quesne Stabej" userId="9a3da78b-eb26-42b3-8962-8b2e1fe7ef27" providerId="ADAL" clId="{491622E7-41FD-40A6-A172-B581C566E61B}" dt="2022-03-31T00:23:23.269" v="3928" actId="207"/>
          <ac:grpSpMkLst>
            <pc:docMk/>
            <pc:sldMk cId="1147752607" sldId="299"/>
            <ac:grpSpMk id="19" creationId="{D45A669B-17E6-44E1-8642-857BC8D86EEC}"/>
          </ac:grpSpMkLst>
        </pc:grpChg>
        <pc:grpChg chg="add mod">
          <ac:chgData name="Polona Le Quesne Stabej" userId="9a3da78b-eb26-42b3-8962-8b2e1fe7ef27" providerId="ADAL" clId="{491622E7-41FD-40A6-A172-B581C566E61B}" dt="2022-03-31T00:23:23.269" v="3928" actId="207"/>
          <ac:grpSpMkLst>
            <pc:docMk/>
            <pc:sldMk cId="1147752607" sldId="299"/>
            <ac:grpSpMk id="20" creationId="{AC6F6A60-0C4A-494C-B6BB-6571A14E95AF}"/>
          </ac:grpSpMkLst>
        </pc:grpChg>
        <pc:picChg chg="add del mod ord">
          <ac:chgData name="Polona Le Quesne Stabej" userId="9a3da78b-eb26-42b3-8962-8b2e1fe7ef27" providerId="ADAL" clId="{491622E7-41FD-40A6-A172-B581C566E61B}" dt="2022-03-31T00:20:48.298" v="3737" actId="478"/>
          <ac:picMkLst>
            <pc:docMk/>
            <pc:sldMk cId="1147752607" sldId="299"/>
            <ac:picMk id="13" creationId="{72572E8C-FA07-406F-BF31-28EA3BB13244}"/>
          </ac:picMkLst>
        </pc:picChg>
        <pc:picChg chg="add mod">
          <ac:chgData name="Polona Le Quesne Stabej" userId="9a3da78b-eb26-42b3-8962-8b2e1fe7ef27" providerId="ADAL" clId="{491622E7-41FD-40A6-A172-B581C566E61B}" dt="2022-03-31T00:23:48.846" v="3929"/>
          <ac:picMkLst>
            <pc:docMk/>
            <pc:sldMk cId="1147752607" sldId="299"/>
            <ac:picMk id="71" creationId="{80FECFDB-A2B7-43D1-911E-87BD4A129585}"/>
          </ac:picMkLst>
        </pc:picChg>
      </pc:sldChg>
      <pc:sldChg chg="addSp delSp modSp add mod ord delAnim">
        <pc:chgData name="Polona Le Quesne Stabej" userId="9a3da78b-eb26-42b3-8962-8b2e1fe7ef27" providerId="ADAL" clId="{491622E7-41FD-40A6-A172-B581C566E61B}" dt="2022-05-09T08:50:02.475" v="11360"/>
        <pc:sldMkLst>
          <pc:docMk/>
          <pc:sldMk cId="2835488330" sldId="300"/>
        </pc:sldMkLst>
        <pc:spChg chg="mod">
          <ac:chgData name="Polona Le Quesne Stabej" userId="9a3da78b-eb26-42b3-8962-8b2e1fe7ef27" providerId="ADAL" clId="{491622E7-41FD-40A6-A172-B581C566E61B}" dt="2022-04-10T23:24:19.797" v="4816" actId="1076"/>
          <ac:spMkLst>
            <pc:docMk/>
            <pc:sldMk cId="2835488330" sldId="300"/>
            <ac:spMk id="2" creationId="{37F64B1A-583F-40BB-BDAD-CFF97D072215}"/>
          </ac:spMkLst>
        </pc:spChg>
        <pc:spChg chg="mod">
          <ac:chgData name="Polona Le Quesne Stabej" userId="9a3da78b-eb26-42b3-8962-8b2e1fe7ef27" providerId="ADAL" clId="{491622E7-41FD-40A6-A172-B581C566E61B}" dt="2022-03-31T00:37:16.090" v="3937" actId="207"/>
          <ac:spMkLst>
            <pc:docMk/>
            <pc:sldMk cId="2835488330" sldId="300"/>
            <ac:spMk id="7" creationId="{7A28C368-ACEA-4CC8-A5D8-85CA481E4A4B}"/>
          </ac:spMkLst>
        </pc:spChg>
        <pc:spChg chg="mod">
          <ac:chgData name="Polona Le Quesne Stabej" userId="9a3da78b-eb26-42b3-8962-8b2e1fe7ef27" providerId="ADAL" clId="{491622E7-41FD-40A6-A172-B581C566E61B}" dt="2022-03-31T00:37:16.090" v="3937" actId="207"/>
          <ac:spMkLst>
            <pc:docMk/>
            <pc:sldMk cId="2835488330" sldId="300"/>
            <ac:spMk id="8" creationId="{99000C7D-B67F-48B3-86CD-0ECAC6D30BA9}"/>
          </ac:spMkLst>
        </pc:spChg>
        <pc:spChg chg="mod">
          <ac:chgData name="Polona Le Quesne Stabej" userId="9a3da78b-eb26-42b3-8962-8b2e1fe7ef27" providerId="ADAL" clId="{491622E7-41FD-40A6-A172-B581C566E61B}" dt="2022-04-10T23:24:27.444" v="4817" actId="1076"/>
          <ac:spMkLst>
            <pc:docMk/>
            <pc:sldMk cId="2835488330" sldId="300"/>
            <ac:spMk id="12" creationId="{54C806DB-6D89-480A-89CA-19A42A09B144}"/>
          </ac:spMkLst>
        </pc:spChg>
        <pc:spChg chg="mod">
          <ac:chgData name="Polona Le Quesne Stabej" userId="9a3da78b-eb26-42b3-8962-8b2e1fe7ef27" providerId="ADAL" clId="{491622E7-41FD-40A6-A172-B581C566E61B}" dt="2022-04-10T23:24:38.418" v="4820" actId="1076"/>
          <ac:spMkLst>
            <pc:docMk/>
            <pc:sldMk cId="2835488330" sldId="300"/>
            <ac:spMk id="15" creationId="{6BD6480C-3BE7-4E6A-95B3-1CCFB932D48C}"/>
          </ac:spMkLst>
        </pc:spChg>
        <pc:spChg chg="add del mod">
          <ac:chgData name="Polona Le Quesne Stabej" userId="9a3da78b-eb26-42b3-8962-8b2e1fe7ef27" providerId="ADAL" clId="{491622E7-41FD-40A6-A172-B581C566E61B}" dt="2022-04-10T23:24:13.921" v="4815" actId="478"/>
          <ac:spMkLst>
            <pc:docMk/>
            <pc:sldMk cId="2835488330" sldId="300"/>
            <ac:spMk id="19" creationId="{8B849B61-B13A-47DB-89A9-C691EEA44D25}"/>
          </ac:spMkLst>
        </pc:spChg>
        <pc:spChg chg="add del mod">
          <ac:chgData name="Polona Le Quesne Stabej" userId="9a3da78b-eb26-42b3-8962-8b2e1fe7ef27" providerId="ADAL" clId="{491622E7-41FD-40A6-A172-B581C566E61B}" dt="2022-04-10T23:24:13.921" v="4815" actId="478"/>
          <ac:spMkLst>
            <pc:docMk/>
            <pc:sldMk cId="2835488330" sldId="300"/>
            <ac:spMk id="20" creationId="{C7E14182-3C3F-4A15-9B5C-75E0FD487EEE}"/>
          </ac:spMkLst>
        </pc:spChg>
        <pc:spChg chg="add del mod">
          <ac:chgData name="Polona Le Quesne Stabej" userId="9a3da78b-eb26-42b3-8962-8b2e1fe7ef27" providerId="ADAL" clId="{491622E7-41FD-40A6-A172-B581C566E61B}" dt="2022-04-10T23:24:13.921" v="4815" actId="478"/>
          <ac:spMkLst>
            <pc:docMk/>
            <pc:sldMk cId="2835488330" sldId="300"/>
            <ac:spMk id="21" creationId="{37A877D8-2941-42FA-A3AF-771E85186A82}"/>
          </ac:spMkLst>
        </pc:s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9" creationId="{67ABF7DD-C173-4A38-B024-72B088F6DC45}"/>
          </ac:grpSpMkLst>
        </pc:gr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10" creationId="{EBBD6C41-14F7-486C-87BE-0E26E5ECC095}"/>
          </ac:grpSpMkLst>
        </pc:gr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11" creationId="{D7AE652B-29E9-4599-A3F9-4322D538DEE2}"/>
          </ac:grpSpMkLst>
        </pc:gr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16" creationId="{230E0AAE-DF99-4A61-AEA1-4BCF14ECE9AB}"/>
          </ac:grpSpMkLst>
        </pc:grpChg>
        <pc:picChg chg="mod">
          <ac:chgData name="Polona Le Quesne Stabej" userId="9a3da78b-eb26-42b3-8962-8b2e1fe7ef27" providerId="ADAL" clId="{491622E7-41FD-40A6-A172-B581C566E61B}" dt="2022-04-10T23:24:30.570" v="4818" actId="1076"/>
          <ac:picMkLst>
            <pc:docMk/>
            <pc:sldMk cId="2835488330" sldId="300"/>
            <ac:picMk id="13" creationId="{72572E8C-FA07-406F-BF31-28EA3BB13244}"/>
          </ac:picMkLst>
        </pc:picChg>
      </pc:sldChg>
      <pc:sldChg chg="addSp delSp modSp add mod modNotesTx">
        <pc:chgData name="Polona Le Quesne Stabej" userId="9a3da78b-eb26-42b3-8962-8b2e1fe7ef27" providerId="ADAL" clId="{491622E7-41FD-40A6-A172-B581C566E61B}" dt="2022-04-07T23:36:24.037" v="4412"/>
        <pc:sldMkLst>
          <pc:docMk/>
          <pc:sldMk cId="479414722" sldId="301"/>
        </pc:sldMkLst>
        <pc:spChg chg="del">
          <ac:chgData name="Polona Le Quesne Stabej" userId="9a3da78b-eb26-42b3-8962-8b2e1fe7ef27" providerId="ADAL" clId="{491622E7-41FD-40A6-A172-B581C566E61B}" dt="2022-04-01T02:53:32.758" v="4252" actId="478"/>
          <ac:spMkLst>
            <pc:docMk/>
            <pc:sldMk cId="479414722" sldId="301"/>
            <ac:spMk id="4" creationId="{9759F685-543C-4A0C-A764-31A9BFF2B276}"/>
          </ac:spMkLst>
        </pc:spChg>
        <pc:spChg chg="add mod">
          <ac:chgData name="Polona Le Quesne Stabej" userId="9a3da78b-eb26-42b3-8962-8b2e1fe7ef27" providerId="ADAL" clId="{491622E7-41FD-40A6-A172-B581C566E61B}" dt="2022-04-07T23:33:32.398" v="4383" actId="1076"/>
          <ac:spMkLst>
            <pc:docMk/>
            <pc:sldMk cId="479414722" sldId="301"/>
            <ac:spMk id="6" creationId="{201A68B3-3762-41A8-9E1B-7F55459C6DDF}"/>
          </ac:spMkLst>
        </pc:spChg>
        <pc:spChg chg="add mod">
          <ac:chgData name="Polona Le Quesne Stabej" userId="9a3da78b-eb26-42b3-8962-8b2e1fe7ef27" providerId="ADAL" clId="{491622E7-41FD-40A6-A172-B581C566E61B}" dt="2022-04-07T23:35:23.893" v="4407" actId="313"/>
          <ac:spMkLst>
            <pc:docMk/>
            <pc:sldMk cId="479414722" sldId="301"/>
            <ac:spMk id="8" creationId="{438B4503-F735-494A-882E-E1E1CF75D072}"/>
          </ac:spMkLst>
        </pc:spChg>
        <pc:spChg chg="del">
          <ac:chgData name="Polona Le Quesne Stabej" userId="9a3da78b-eb26-42b3-8962-8b2e1fe7ef27" providerId="ADAL" clId="{491622E7-41FD-40A6-A172-B581C566E61B}" dt="2022-04-01T02:53:32.758" v="4252" actId="478"/>
          <ac:spMkLst>
            <pc:docMk/>
            <pc:sldMk cId="479414722" sldId="301"/>
            <ac:spMk id="8" creationId="{F6DD209D-AEEF-4A6C-B8D0-4FA49E60C255}"/>
          </ac:spMkLst>
        </pc:spChg>
        <pc:spChg chg="add mod">
          <ac:chgData name="Polona Le Quesne Stabej" userId="9a3da78b-eb26-42b3-8962-8b2e1fe7ef27" providerId="ADAL" clId="{491622E7-41FD-40A6-A172-B581C566E61B}" dt="2022-04-07T23:33:24.226" v="4381" actId="20577"/>
          <ac:spMkLst>
            <pc:docMk/>
            <pc:sldMk cId="479414722" sldId="301"/>
            <ac:spMk id="9" creationId="{772E7BC3-BBF6-4946-A087-35EA1D68DF13}"/>
          </ac:spMkLst>
        </pc:spChg>
        <pc:spChg chg="add del mod">
          <ac:chgData name="Polona Le Quesne Stabej" userId="9a3da78b-eb26-42b3-8962-8b2e1fe7ef27" providerId="ADAL" clId="{491622E7-41FD-40A6-A172-B581C566E61B}" dt="2022-04-07T23:33:27.639" v="4382" actId="478"/>
          <ac:spMkLst>
            <pc:docMk/>
            <pc:sldMk cId="479414722" sldId="301"/>
            <ac:spMk id="10" creationId="{6E0F3C55-4FC8-45BB-A0B4-8A79A2D1AC2F}"/>
          </ac:spMkLst>
        </pc:spChg>
        <pc:graphicFrameChg chg="mod modGraphic">
          <ac:chgData name="Polona Le Quesne Stabej" userId="9a3da78b-eb26-42b3-8962-8b2e1fe7ef27" providerId="ADAL" clId="{491622E7-41FD-40A6-A172-B581C566E61B}" dt="2022-04-07T23:36:24.037" v="4412"/>
          <ac:graphicFrameMkLst>
            <pc:docMk/>
            <pc:sldMk cId="479414722" sldId="301"/>
            <ac:graphicFrameMk id="7" creationId="{06D4BFB0-CCB5-44A9-8D7D-D8C7119C82DD}"/>
          </ac:graphicFrameMkLst>
        </pc:graphicFrameChg>
        <pc:picChg chg="del">
          <ac:chgData name="Polona Le Quesne Stabej" userId="9a3da78b-eb26-42b3-8962-8b2e1fe7ef27" providerId="ADAL" clId="{491622E7-41FD-40A6-A172-B581C566E61B}" dt="2022-04-01T02:53:18.099" v="4251" actId="478"/>
          <ac:picMkLst>
            <pc:docMk/>
            <pc:sldMk cId="479414722" sldId="301"/>
            <ac:picMk id="3" creationId="{416E38E3-D06A-4DB6-B2D8-470FE08D75F7}"/>
          </ac:picMkLst>
        </pc:picChg>
      </pc:sldChg>
      <pc:sldChg chg="addSp delSp modSp add mod ord">
        <pc:chgData name="Polona Le Quesne Stabej" userId="9a3da78b-eb26-42b3-8962-8b2e1fe7ef27" providerId="ADAL" clId="{491622E7-41FD-40A6-A172-B581C566E61B}" dt="2022-04-11T02:09:27.860" v="5650" actId="20577"/>
        <pc:sldMkLst>
          <pc:docMk/>
          <pc:sldMk cId="2660476150" sldId="302"/>
        </pc:sldMkLst>
        <pc:spChg chg="del">
          <ac:chgData name="Polona Le Quesne Stabej" userId="9a3da78b-eb26-42b3-8962-8b2e1fe7ef27" providerId="ADAL" clId="{491622E7-41FD-40A6-A172-B581C566E61B}" dt="2022-04-07T23:37:22.389" v="4431" actId="478"/>
          <ac:spMkLst>
            <pc:docMk/>
            <pc:sldMk cId="2660476150" sldId="302"/>
            <ac:spMk id="2" creationId="{8953435B-57AD-4676-8A30-C56F6FA94E21}"/>
          </ac:spMkLst>
        </pc:spChg>
        <pc:spChg chg="add mod">
          <ac:chgData name="Polona Le Quesne Stabej" userId="9a3da78b-eb26-42b3-8962-8b2e1fe7ef27" providerId="ADAL" clId="{491622E7-41FD-40A6-A172-B581C566E61B}" dt="2022-04-11T02:03:00.262" v="5646" actId="1076"/>
          <ac:spMkLst>
            <pc:docMk/>
            <pc:sldMk cId="2660476150" sldId="302"/>
            <ac:spMk id="6" creationId="{711654D1-0BFC-41EC-9947-F3D737F2E83E}"/>
          </ac:spMkLst>
        </pc:spChg>
        <pc:spChg chg="del mod">
          <ac:chgData name="Polona Le Quesne Stabej" userId="9a3da78b-eb26-42b3-8962-8b2e1fe7ef27" providerId="ADAL" clId="{491622E7-41FD-40A6-A172-B581C566E61B}" dt="2022-04-11T02:02:23.110" v="5640" actId="478"/>
          <ac:spMkLst>
            <pc:docMk/>
            <pc:sldMk cId="2660476150" sldId="302"/>
            <ac:spMk id="7" creationId="{BAEC5ABB-CB4D-4853-A79C-FE2228F6F80C}"/>
          </ac:spMkLst>
        </pc:spChg>
        <pc:spChg chg="del mod">
          <ac:chgData name="Polona Le Quesne Stabej" userId="9a3da78b-eb26-42b3-8962-8b2e1fe7ef27" providerId="ADAL" clId="{491622E7-41FD-40A6-A172-B581C566E61B}" dt="2022-04-11T02:02:24.425" v="5642" actId="478"/>
          <ac:spMkLst>
            <pc:docMk/>
            <pc:sldMk cId="2660476150" sldId="302"/>
            <ac:spMk id="8" creationId="{E53446F7-4D52-4F07-8953-8EE545512421}"/>
          </ac:spMkLst>
        </pc:spChg>
        <pc:spChg chg="mod">
          <ac:chgData name="Polona Le Quesne Stabej" userId="9a3da78b-eb26-42b3-8962-8b2e1fe7ef27" providerId="ADAL" clId="{491622E7-41FD-40A6-A172-B581C566E61B}" dt="2022-04-07T23:44:42.892" v="4523" actId="20577"/>
          <ac:spMkLst>
            <pc:docMk/>
            <pc:sldMk cId="2660476150" sldId="302"/>
            <ac:spMk id="9" creationId="{95CF42B8-8B1E-42B8-A070-045B9D8F275B}"/>
          </ac:spMkLst>
        </pc:spChg>
        <pc:spChg chg="add mod">
          <ac:chgData name="Polona Le Quesne Stabej" userId="9a3da78b-eb26-42b3-8962-8b2e1fe7ef27" providerId="ADAL" clId="{491622E7-41FD-40A6-A172-B581C566E61B}" dt="2022-04-11T02:02:56.392" v="5645" actId="1076"/>
          <ac:spMkLst>
            <pc:docMk/>
            <pc:sldMk cId="2660476150" sldId="302"/>
            <ac:spMk id="10" creationId="{389F7C33-7DE3-47C1-B62D-079EB9DC6645}"/>
          </ac:spMkLst>
        </pc:spChg>
        <pc:graphicFrameChg chg="mod modGraphic">
          <ac:chgData name="Polona Le Quesne Stabej" userId="9a3da78b-eb26-42b3-8962-8b2e1fe7ef27" providerId="ADAL" clId="{491622E7-41FD-40A6-A172-B581C566E61B}" dt="2022-04-11T02:09:27.860" v="5650" actId="20577"/>
          <ac:graphicFrameMkLst>
            <pc:docMk/>
            <pc:sldMk cId="2660476150" sldId="302"/>
            <ac:graphicFrameMk id="11" creationId="{D0C51EE0-B784-4888-B680-6FEB0B26EDDF}"/>
          </ac:graphicFrameMkLst>
        </pc:graphicFrameChg>
      </pc:sldChg>
      <pc:sldChg chg="add del ord">
        <pc:chgData name="Polona Le Quesne Stabej" userId="9a3da78b-eb26-42b3-8962-8b2e1fe7ef27" providerId="ADAL" clId="{491622E7-41FD-40A6-A172-B581C566E61B}" dt="2022-04-07T23:37:07.443" v="4417" actId="47"/>
        <pc:sldMkLst>
          <pc:docMk/>
          <pc:sldMk cId="3169699048" sldId="302"/>
        </pc:sldMkLst>
      </pc:sldChg>
      <pc:sldChg chg="addSp delSp modSp new mod addAnim delAnim modAnim">
        <pc:chgData name="Polona Le Quesne Stabej" userId="9a3da78b-eb26-42b3-8962-8b2e1fe7ef27" providerId="ADAL" clId="{491622E7-41FD-40A6-A172-B581C566E61B}" dt="2022-04-10T23:26:18.075" v="4834" actId="1076"/>
        <pc:sldMkLst>
          <pc:docMk/>
          <pc:sldMk cId="1161872707" sldId="303"/>
        </pc:sldMkLst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3" creationId="{F893FF9D-6086-4CB1-906B-91C7176E6C94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4" creationId="{C0C1F836-BA4B-428C-A36C-A13BF3C353C5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6" creationId="{C85B0198-C7EC-4098-99DB-A5DF86ACB33B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7" creationId="{C8FEEA77-6B29-4C5D-9F7E-0BA081E0224F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9" creationId="{EFB252F9-0817-4D68-BF3C-193D15C39877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10" creationId="{A4C154EC-3915-4EB0-9D3B-4EC879D75515}"/>
          </ac:spMkLst>
        </pc:spChg>
        <pc:spChg chg="mod">
          <ac:chgData name="Polona Le Quesne Stabej" userId="9a3da78b-eb26-42b3-8962-8b2e1fe7ef27" providerId="ADAL" clId="{491622E7-41FD-40A6-A172-B581C566E61B}" dt="2022-04-07T23:51:17.680" v="4556" actId="1076"/>
          <ac:spMkLst>
            <pc:docMk/>
            <pc:sldMk cId="1161872707" sldId="303"/>
            <ac:spMk id="12" creationId="{1EC7C5B6-2204-4A9F-B1D1-D0B06F93AD6F}"/>
          </ac:spMkLst>
        </pc:spChg>
        <pc:spChg chg="mod">
          <ac:chgData name="Polona Le Quesne Stabej" userId="9a3da78b-eb26-42b3-8962-8b2e1fe7ef27" providerId="ADAL" clId="{491622E7-41FD-40A6-A172-B581C566E61B}" dt="2022-04-10T23:26:10.244" v="4833" actId="1076"/>
          <ac:spMkLst>
            <pc:docMk/>
            <pc:sldMk cId="1161872707" sldId="303"/>
            <ac:spMk id="13" creationId="{17C58BAB-1477-4F3E-BEAD-8FFBABC377B8}"/>
          </ac:spMkLst>
        </pc:spChg>
        <pc:spChg chg="add del mod">
          <ac:chgData name="Polona Le Quesne Stabej" userId="9a3da78b-eb26-42b3-8962-8b2e1fe7ef27" providerId="ADAL" clId="{491622E7-41FD-40A6-A172-B581C566E61B}" dt="2022-04-10T23:25:34.776" v="4822" actId="478"/>
          <ac:spMkLst>
            <pc:docMk/>
            <pc:sldMk cId="1161872707" sldId="303"/>
            <ac:spMk id="14" creationId="{1BB392AC-447B-43E4-95A8-CA89FE4488F7}"/>
          </ac:spMkLst>
        </pc:spChg>
        <pc:spChg chg="add del mod">
          <ac:chgData name="Polona Le Quesne Stabej" userId="9a3da78b-eb26-42b3-8962-8b2e1fe7ef27" providerId="ADAL" clId="{491622E7-41FD-40A6-A172-B581C566E61B}" dt="2022-04-10T23:25:34.776" v="4822" actId="478"/>
          <ac:spMkLst>
            <pc:docMk/>
            <pc:sldMk cId="1161872707" sldId="303"/>
            <ac:spMk id="15" creationId="{72C1F211-1853-4D8B-AF72-9F526A562596}"/>
          </ac:spMkLst>
        </pc:spChg>
        <pc:spChg chg="add del mod">
          <ac:chgData name="Polona Le Quesne Stabej" userId="9a3da78b-eb26-42b3-8962-8b2e1fe7ef27" providerId="ADAL" clId="{491622E7-41FD-40A6-A172-B581C566E61B}" dt="2022-04-10T23:25:34.776" v="4822" actId="478"/>
          <ac:spMkLst>
            <pc:docMk/>
            <pc:sldMk cId="1161872707" sldId="303"/>
            <ac:spMk id="16" creationId="{8B53D9FF-EB8F-43C9-A511-C5C15A257FD0}"/>
          </ac:spMkLst>
        </pc:spChg>
        <pc:spChg chg="add mod">
          <ac:chgData name="Polona Le Quesne Stabej" userId="9a3da78b-eb26-42b3-8962-8b2e1fe7ef27" providerId="ADAL" clId="{491622E7-41FD-40A6-A172-B581C566E61B}" dt="2022-04-08T00:02:38.857" v="4785" actId="1076"/>
          <ac:spMkLst>
            <pc:docMk/>
            <pc:sldMk cId="1161872707" sldId="303"/>
            <ac:spMk id="17" creationId="{E44B710E-7BE4-41CF-A2B3-64329F164388}"/>
          </ac:spMkLst>
        </pc:spChg>
        <pc:spChg chg="add mod">
          <ac:chgData name="Polona Le Quesne Stabej" userId="9a3da78b-eb26-42b3-8962-8b2e1fe7ef27" providerId="ADAL" clId="{491622E7-41FD-40A6-A172-B581C566E61B}" dt="2022-04-08T00:02:38.857" v="4785" actId="1076"/>
          <ac:spMkLst>
            <pc:docMk/>
            <pc:sldMk cId="1161872707" sldId="303"/>
            <ac:spMk id="18" creationId="{548F4A0C-A273-4D4E-A44C-CBE113DA0A47}"/>
          </ac:spMkLst>
        </pc:spChg>
        <pc:spChg chg="mod">
          <ac:chgData name="Polona Le Quesne Stabej" userId="9a3da78b-eb26-42b3-8962-8b2e1fe7ef27" providerId="ADAL" clId="{491622E7-41FD-40A6-A172-B581C566E61B}" dt="2022-04-07T23:52:45.381" v="4615"/>
          <ac:spMkLst>
            <pc:docMk/>
            <pc:sldMk cId="1161872707" sldId="303"/>
            <ac:spMk id="20" creationId="{4526F155-A9F2-41FC-AB0A-0003100020E1}"/>
          </ac:spMkLst>
        </pc:spChg>
        <pc:spChg chg="mod">
          <ac:chgData name="Polona Le Quesne Stabej" userId="9a3da78b-eb26-42b3-8962-8b2e1fe7ef27" providerId="ADAL" clId="{491622E7-41FD-40A6-A172-B581C566E61B}" dt="2022-04-07T23:53:13.562" v="4648" actId="1076"/>
          <ac:spMkLst>
            <pc:docMk/>
            <pc:sldMk cId="1161872707" sldId="303"/>
            <ac:spMk id="21" creationId="{198420A2-5498-4A58-BA0E-CFFAA623A209}"/>
          </ac:spMkLst>
        </pc:spChg>
        <pc:spChg chg="mod">
          <ac:chgData name="Polona Le Quesne Stabej" userId="9a3da78b-eb26-42b3-8962-8b2e1fe7ef27" providerId="ADAL" clId="{491622E7-41FD-40A6-A172-B581C566E61B}" dt="2022-04-07T23:55:13.469" v="4662"/>
          <ac:spMkLst>
            <pc:docMk/>
            <pc:sldMk cId="1161872707" sldId="303"/>
            <ac:spMk id="23" creationId="{E643BA56-FF64-419A-8AEB-6F5429F91BC3}"/>
          </ac:spMkLst>
        </pc:spChg>
        <pc:spChg chg="mod">
          <ac:chgData name="Polona Le Quesne Stabej" userId="9a3da78b-eb26-42b3-8962-8b2e1fe7ef27" providerId="ADAL" clId="{491622E7-41FD-40A6-A172-B581C566E61B}" dt="2022-04-07T23:55:26.362" v="4682" actId="20577"/>
          <ac:spMkLst>
            <pc:docMk/>
            <pc:sldMk cId="1161872707" sldId="303"/>
            <ac:spMk id="24" creationId="{8B250D2C-1AF4-45E2-B3CF-15A36B605919}"/>
          </ac:spMkLst>
        </pc:spChg>
        <pc:spChg chg="mod">
          <ac:chgData name="Polona Le Quesne Stabej" userId="9a3da78b-eb26-42b3-8962-8b2e1fe7ef27" providerId="ADAL" clId="{491622E7-41FD-40A6-A172-B581C566E61B}" dt="2022-04-08T00:00:32.509" v="4691"/>
          <ac:spMkLst>
            <pc:docMk/>
            <pc:sldMk cId="1161872707" sldId="303"/>
            <ac:spMk id="26" creationId="{DC3220F7-42B5-439A-91FD-5EBDD83F776C}"/>
          </ac:spMkLst>
        </pc:spChg>
        <pc:spChg chg="mod">
          <ac:chgData name="Polona Le Quesne Stabej" userId="9a3da78b-eb26-42b3-8962-8b2e1fe7ef27" providerId="ADAL" clId="{491622E7-41FD-40A6-A172-B581C566E61B}" dt="2022-04-08T00:00:32.509" v="4691"/>
          <ac:spMkLst>
            <pc:docMk/>
            <pc:sldMk cId="1161872707" sldId="303"/>
            <ac:spMk id="27" creationId="{12512D4E-AE35-49AF-9DFE-06BC95E3BB36}"/>
          </ac:spMkLst>
        </pc:spChg>
        <pc:spChg chg="mod">
          <ac:chgData name="Polona Le Quesne Stabej" userId="9a3da78b-eb26-42b3-8962-8b2e1fe7ef27" providerId="ADAL" clId="{491622E7-41FD-40A6-A172-B581C566E61B}" dt="2022-04-08T00:00:37.107" v="4693"/>
          <ac:spMkLst>
            <pc:docMk/>
            <pc:sldMk cId="1161872707" sldId="303"/>
            <ac:spMk id="29" creationId="{77FB324C-4AA9-4A40-8CD3-BE59F0287B4F}"/>
          </ac:spMkLst>
        </pc:spChg>
        <pc:spChg chg="mod">
          <ac:chgData name="Polona Le Quesne Stabej" userId="9a3da78b-eb26-42b3-8962-8b2e1fe7ef27" providerId="ADAL" clId="{491622E7-41FD-40A6-A172-B581C566E61B}" dt="2022-04-08T00:01:37.601" v="4782" actId="20577"/>
          <ac:spMkLst>
            <pc:docMk/>
            <pc:sldMk cId="1161872707" sldId="303"/>
            <ac:spMk id="30" creationId="{BE0FE635-DF08-46F6-9807-7DB2F6469F79}"/>
          </ac:spMkLst>
        </pc:spChg>
        <pc:grpChg chg="add del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2" creationId="{B521021B-0C5A-45B0-880D-4D16443E2EE2}"/>
          </ac:grpSpMkLst>
        </pc:grpChg>
        <pc:grpChg chg="add del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5" creationId="{C51CD0F4-6865-442B-965D-BFFC2659EEF1}"/>
          </ac:grpSpMkLst>
        </pc:grpChg>
        <pc:grpChg chg="add del mod">
          <ac:chgData name="Polona Le Quesne Stabej" userId="9a3da78b-eb26-42b3-8962-8b2e1fe7ef27" providerId="ADAL" clId="{491622E7-41FD-40A6-A172-B581C566E61B}" dt="2022-04-10T23:25:34.776" v="4822" actId="478"/>
          <ac:grpSpMkLst>
            <pc:docMk/>
            <pc:sldMk cId="1161872707" sldId="303"/>
            <ac:grpSpMk id="8" creationId="{1F193FE8-9A67-44BD-8501-2F21CC7364FF}"/>
          </ac:grpSpMkLst>
        </pc:grpChg>
        <pc:grpChg chg="add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11" creationId="{5B406901-3E5D-4E9F-BDB9-082250BF7C78}"/>
          </ac:grpSpMkLst>
        </pc:grpChg>
        <pc:grpChg chg="add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19" creationId="{1D67A31C-75C3-4B50-9C27-43A51349D04F}"/>
          </ac:grpSpMkLst>
        </pc:grpChg>
        <pc:grpChg chg="add mod">
          <ac:chgData name="Polona Le Quesne Stabej" userId="9a3da78b-eb26-42b3-8962-8b2e1fe7ef27" providerId="ADAL" clId="{491622E7-41FD-40A6-A172-B581C566E61B}" dt="2022-04-10T23:26:18.075" v="4834" actId="1076"/>
          <ac:grpSpMkLst>
            <pc:docMk/>
            <pc:sldMk cId="1161872707" sldId="303"/>
            <ac:grpSpMk id="22" creationId="{394E5B45-0124-40CE-88C8-27515E96293B}"/>
          </ac:grpSpMkLst>
        </pc:grpChg>
        <pc:grpChg chg="add del mod">
          <ac:chgData name="Polona Le Quesne Stabej" userId="9a3da78b-eb26-42b3-8962-8b2e1fe7ef27" providerId="ADAL" clId="{491622E7-41FD-40A6-A172-B581C566E61B}" dt="2022-04-08T00:00:35.221" v="4692"/>
          <ac:grpSpMkLst>
            <pc:docMk/>
            <pc:sldMk cId="1161872707" sldId="303"/>
            <ac:grpSpMk id="25" creationId="{66351593-9473-463E-9251-7FDD6BC332A1}"/>
          </ac:grpSpMkLst>
        </pc:grpChg>
        <pc:grpChg chg="add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28" creationId="{6356B06A-7848-4129-AEB8-A4AAF22C5E03}"/>
          </ac:grpSpMkLst>
        </pc:grpChg>
      </pc:sldChg>
      <pc:sldChg chg="addSp delSp modSp add mod ord setBg addAnim delAnim modAnim modNotesTx">
        <pc:chgData name="Polona Le Quesne Stabej" userId="9a3da78b-eb26-42b3-8962-8b2e1fe7ef27" providerId="ADAL" clId="{491622E7-41FD-40A6-A172-B581C566E61B}" dt="2022-04-11T01:39:28.832" v="5621"/>
        <pc:sldMkLst>
          <pc:docMk/>
          <pc:sldMk cId="615951399" sldId="304"/>
        </pc:sldMkLst>
        <pc:spChg chg="mod">
          <ac:chgData name="Polona Le Quesne Stabej" userId="9a3da78b-eb26-42b3-8962-8b2e1fe7ef27" providerId="ADAL" clId="{491622E7-41FD-40A6-A172-B581C566E61B}" dt="2022-04-11T01:28:12.010" v="5571" actId="1038"/>
          <ac:spMkLst>
            <pc:docMk/>
            <pc:sldMk cId="615951399" sldId="304"/>
            <ac:spMk id="9" creationId="{EFB252F9-0817-4D68-BF3C-193D15C39877}"/>
          </ac:spMkLst>
        </pc:spChg>
        <pc:spChg chg="del mod">
          <ac:chgData name="Polona Le Quesne Stabej" userId="9a3da78b-eb26-42b3-8962-8b2e1fe7ef27" providerId="ADAL" clId="{491622E7-41FD-40A6-A172-B581C566E61B}" dt="2022-04-10T23:45:08.963" v="5015" actId="478"/>
          <ac:spMkLst>
            <pc:docMk/>
            <pc:sldMk cId="615951399" sldId="304"/>
            <ac:spMk id="10" creationId="{A4C154EC-3915-4EB0-9D3B-4EC879D75515}"/>
          </ac:spMkLst>
        </pc:spChg>
        <pc:spChg chg="del mod">
          <ac:chgData name="Polona Le Quesne Stabej" userId="9a3da78b-eb26-42b3-8962-8b2e1fe7ef27" providerId="ADAL" clId="{491622E7-41FD-40A6-A172-B581C566E61B}" dt="2022-04-11T00:16:49.668" v="5495" actId="478"/>
          <ac:spMkLst>
            <pc:docMk/>
            <pc:sldMk cId="615951399" sldId="304"/>
            <ac:spMk id="14" creationId="{1BB392AC-447B-43E4-95A8-CA89FE4488F7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15" creationId="{72C1F211-1853-4D8B-AF72-9F526A562596}"/>
          </ac:spMkLst>
        </pc:spChg>
        <pc:spChg chg="del">
          <ac:chgData name="Polona Le Quesne Stabej" userId="9a3da78b-eb26-42b3-8962-8b2e1fe7ef27" providerId="ADAL" clId="{491622E7-41FD-40A6-A172-B581C566E61B}" dt="2022-04-10T23:26:45.414" v="4838" actId="478"/>
          <ac:spMkLst>
            <pc:docMk/>
            <pc:sldMk cId="615951399" sldId="304"/>
            <ac:spMk id="17" creationId="{E44B710E-7BE4-41CF-A2B3-64329F164388}"/>
          </ac:spMkLst>
        </pc:spChg>
        <pc:spChg chg="del">
          <ac:chgData name="Polona Le Quesne Stabej" userId="9a3da78b-eb26-42b3-8962-8b2e1fe7ef27" providerId="ADAL" clId="{491622E7-41FD-40A6-A172-B581C566E61B}" dt="2022-04-10T23:26:45.414" v="4838" actId="478"/>
          <ac:spMkLst>
            <pc:docMk/>
            <pc:sldMk cId="615951399" sldId="304"/>
            <ac:spMk id="18" creationId="{548F4A0C-A273-4D4E-A44C-CBE113DA0A47}"/>
          </ac:spMkLst>
        </pc:spChg>
        <pc:spChg chg="mod">
          <ac:chgData name="Polona Le Quesne Stabej" userId="9a3da78b-eb26-42b3-8962-8b2e1fe7ef27" providerId="ADAL" clId="{491622E7-41FD-40A6-A172-B581C566E61B}" dt="2022-04-11T01:26:24.480" v="5538" actId="1076"/>
          <ac:spMkLst>
            <pc:docMk/>
            <pc:sldMk cId="615951399" sldId="304"/>
            <ac:spMk id="32" creationId="{B5DBA31A-FBAD-452A-8CC3-6881FEF16045}"/>
          </ac:spMkLst>
        </pc:spChg>
        <pc:spChg chg="mod">
          <ac:chgData name="Polona Le Quesne Stabej" userId="9a3da78b-eb26-42b3-8962-8b2e1fe7ef27" providerId="ADAL" clId="{491622E7-41FD-40A6-A172-B581C566E61B}" dt="2022-04-11T01:26:24.480" v="5538" actId="1076"/>
          <ac:spMkLst>
            <pc:docMk/>
            <pc:sldMk cId="615951399" sldId="304"/>
            <ac:spMk id="33" creationId="{0C659754-3F29-4C77-B2E5-F4D39BC291D0}"/>
          </ac:spMkLst>
        </pc:spChg>
        <pc:spChg chg="mod">
          <ac:chgData name="Polona Le Quesne Stabej" userId="9a3da78b-eb26-42b3-8962-8b2e1fe7ef27" providerId="ADAL" clId="{491622E7-41FD-40A6-A172-B581C566E61B}" dt="2022-04-10T23:47:18.042" v="5035" actId="1582"/>
          <ac:spMkLst>
            <pc:docMk/>
            <pc:sldMk cId="615951399" sldId="304"/>
            <ac:spMk id="35" creationId="{483C7D83-B3E8-4F3C-84B1-93824B146C50}"/>
          </ac:spMkLst>
        </pc:spChg>
        <pc:spChg chg="mod">
          <ac:chgData name="Polona Le Quesne Stabej" userId="9a3da78b-eb26-42b3-8962-8b2e1fe7ef27" providerId="ADAL" clId="{491622E7-41FD-40A6-A172-B581C566E61B}" dt="2022-04-10T23:47:37.392" v="5036" actId="2085"/>
          <ac:spMkLst>
            <pc:docMk/>
            <pc:sldMk cId="615951399" sldId="304"/>
            <ac:spMk id="36" creationId="{9207240F-16DB-465B-AB42-3A25DF9806E9}"/>
          </ac:spMkLst>
        </pc:spChg>
        <pc:spChg chg="mod">
          <ac:chgData name="Polona Le Quesne Stabej" userId="9a3da78b-eb26-42b3-8962-8b2e1fe7ef27" providerId="ADAL" clId="{491622E7-41FD-40A6-A172-B581C566E61B}" dt="2022-04-10T23:48:39.021" v="5048" actId="1582"/>
          <ac:spMkLst>
            <pc:docMk/>
            <pc:sldMk cId="615951399" sldId="304"/>
            <ac:spMk id="38" creationId="{F3FD563D-EBBE-4078-9C83-89FD665882A9}"/>
          </ac:spMkLst>
        </pc:spChg>
        <pc:spChg chg="mod">
          <ac:chgData name="Polona Le Quesne Stabej" userId="9a3da78b-eb26-42b3-8962-8b2e1fe7ef27" providerId="ADAL" clId="{491622E7-41FD-40A6-A172-B581C566E61B}" dt="2022-04-10T23:48:53.606" v="5050" actId="2085"/>
          <ac:spMkLst>
            <pc:docMk/>
            <pc:sldMk cId="615951399" sldId="304"/>
            <ac:spMk id="39" creationId="{C1A208E3-3CBD-4470-BF26-3CF4A2E4519F}"/>
          </ac:spMkLst>
        </pc:spChg>
        <pc:spChg chg="add mod">
          <ac:chgData name="Polona Le Quesne Stabej" userId="9a3da78b-eb26-42b3-8962-8b2e1fe7ef27" providerId="ADAL" clId="{491622E7-41FD-40A6-A172-B581C566E61B}" dt="2022-04-10T23:48:43.634" v="5049" actId="1582"/>
          <ac:spMkLst>
            <pc:docMk/>
            <pc:sldMk cId="615951399" sldId="304"/>
            <ac:spMk id="40" creationId="{323EDF9C-CCF3-43F7-B728-80E2A91BAFE8}"/>
          </ac:spMkLst>
        </pc:spChg>
        <pc:spChg chg="add mod">
          <ac:chgData name="Polona Le Quesne Stabej" userId="9a3da78b-eb26-42b3-8962-8b2e1fe7ef27" providerId="ADAL" clId="{491622E7-41FD-40A6-A172-B581C566E61B}" dt="2022-04-10T23:26:46.139" v="4839"/>
          <ac:spMkLst>
            <pc:docMk/>
            <pc:sldMk cId="615951399" sldId="304"/>
            <ac:spMk id="41" creationId="{35A69887-EE99-41F8-889A-5ADD567069BA}"/>
          </ac:spMkLst>
        </pc:spChg>
        <pc:spChg chg="mod">
          <ac:chgData name="Polona Le Quesne Stabej" userId="9a3da78b-eb26-42b3-8962-8b2e1fe7ef27" providerId="ADAL" clId="{491622E7-41FD-40A6-A172-B581C566E61B}" dt="2022-04-10T23:48:29.101" v="5046" actId="1582"/>
          <ac:spMkLst>
            <pc:docMk/>
            <pc:sldMk cId="615951399" sldId="304"/>
            <ac:spMk id="43" creationId="{245BAA32-2A7C-4A9A-986D-F06D49966363}"/>
          </ac:spMkLst>
        </pc:spChg>
        <pc:spChg chg="mod">
          <ac:chgData name="Polona Le Quesne Stabej" userId="9a3da78b-eb26-42b3-8962-8b2e1fe7ef27" providerId="ADAL" clId="{491622E7-41FD-40A6-A172-B581C566E61B}" dt="2022-04-10T23:48:56.536" v="5051" actId="2085"/>
          <ac:spMkLst>
            <pc:docMk/>
            <pc:sldMk cId="615951399" sldId="304"/>
            <ac:spMk id="44" creationId="{DBF7C975-D509-43A4-9372-2A40B90EA121}"/>
          </ac:spMkLst>
        </pc:spChg>
        <pc:spChg chg="mod">
          <ac:chgData name="Polona Le Quesne Stabej" userId="9a3da78b-eb26-42b3-8962-8b2e1fe7ef27" providerId="ADAL" clId="{491622E7-41FD-40A6-A172-B581C566E61B}" dt="2022-04-10T23:48:34.043" v="5047" actId="1582"/>
          <ac:spMkLst>
            <pc:docMk/>
            <pc:sldMk cId="615951399" sldId="304"/>
            <ac:spMk id="46" creationId="{D924B3AB-9FD5-4452-83DD-270D99283F91}"/>
          </ac:spMkLst>
        </pc:spChg>
        <pc:spChg chg="mod">
          <ac:chgData name="Polona Le Quesne Stabej" userId="9a3da78b-eb26-42b3-8962-8b2e1fe7ef27" providerId="ADAL" clId="{491622E7-41FD-40A6-A172-B581C566E61B}" dt="2022-04-10T23:49:01.249" v="5052" actId="2085"/>
          <ac:spMkLst>
            <pc:docMk/>
            <pc:sldMk cId="615951399" sldId="304"/>
            <ac:spMk id="47" creationId="{B910DD04-6DD2-49D5-AE91-4EA5667C67DE}"/>
          </ac:spMkLst>
        </pc:spChg>
        <pc:spChg chg="mod">
          <ac:chgData name="Polona Le Quesne Stabej" userId="9a3da78b-eb26-42b3-8962-8b2e1fe7ef27" providerId="ADAL" clId="{491622E7-41FD-40A6-A172-B581C566E61B}" dt="2022-04-11T01:39:09.897" v="5614" actId="1076"/>
          <ac:spMkLst>
            <pc:docMk/>
            <pc:sldMk cId="615951399" sldId="304"/>
            <ac:spMk id="49" creationId="{2066F67F-1ABA-4BA2-8B73-1E07D0673FEF}"/>
          </ac:spMkLst>
        </pc:spChg>
        <pc:spChg chg="mod">
          <ac:chgData name="Polona Le Quesne Stabej" userId="9a3da78b-eb26-42b3-8962-8b2e1fe7ef27" providerId="ADAL" clId="{491622E7-41FD-40A6-A172-B581C566E61B}" dt="2022-04-11T01:39:13.288" v="5615" actId="1076"/>
          <ac:spMkLst>
            <pc:docMk/>
            <pc:sldMk cId="615951399" sldId="304"/>
            <ac:spMk id="50" creationId="{2D97E413-4552-4700-BD88-A8E93CB488E3}"/>
          </ac:spMkLst>
        </pc:spChg>
        <pc:spChg chg="mod topLvl">
          <ac:chgData name="Polona Le Quesne Stabej" userId="9a3da78b-eb26-42b3-8962-8b2e1fe7ef27" providerId="ADAL" clId="{491622E7-41FD-40A6-A172-B581C566E61B}" dt="2022-04-11T01:37:07.226" v="5600" actId="164"/>
          <ac:spMkLst>
            <pc:docMk/>
            <pc:sldMk cId="615951399" sldId="304"/>
            <ac:spMk id="53" creationId="{8A0006BB-518A-40D1-A5F3-A5C756EBC669}"/>
          </ac:spMkLst>
        </pc:spChg>
        <pc:spChg chg="mod ord topLvl">
          <ac:chgData name="Polona Le Quesne Stabej" userId="9a3da78b-eb26-42b3-8962-8b2e1fe7ef27" providerId="ADAL" clId="{491622E7-41FD-40A6-A172-B581C566E61B}" dt="2022-04-11T01:38:27.785" v="5610" actId="1037"/>
          <ac:spMkLst>
            <pc:docMk/>
            <pc:sldMk cId="615951399" sldId="304"/>
            <ac:spMk id="54" creationId="{AC60A24B-1204-4846-9F8F-5D8A4A3C6A70}"/>
          </ac:spMkLst>
        </pc:spChg>
        <pc:spChg chg="del mod">
          <ac:chgData name="Polona Le Quesne Stabej" userId="9a3da78b-eb26-42b3-8962-8b2e1fe7ef27" providerId="ADAL" clId="{491622E7-41FD-40A6-A172-B581C566E61B}" dt="2022-04-10T23:29:13.136" v="4878" actId="478"/>
          <ac:spMkLst>
            <pc:docMk/>
            <pc:sldMk cId="615951399" sldId="304"/>
            <ac:spMk id="55" creationId="{06AC3229-0F4A-43D4-81B9-2A6EA2AD0EC6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58" creationId="{E3A2C32C-A617-46A4-A918-62E333627001}"/>
          </ac:spMkLst>
        </pc:spChg>
        <pc:spChg chg="mod">
          <ac:chgData name="Polona Le Quesne Stabej" userId="9a3da78b-eb26-42b3-8962-8b2e1fe7ef27" providerId="ADAL" clId="{491622E7-41FD-40A6-A172-B581C566E61B}" dt="2022-04-11T01:26:53.104" v="5546" actId="1035"/>
          <ac:spMkLst>
            <pc:docMk/>
            <pc:sldMk cId="615951399" sldId="304"/>
            <ac:spMk id="59" creationId="{76743542-1ECD-4404-A119-D105071D7DFD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60" creationId="{249DDA54-FD89-4897-B121-6A759CAFBB65}"/>
          </ac:spMkLst>
        </pc:spChg>
        <pc:spChg chg="del mod topLvl">
          <ac:chgData name="Polona Le Quesne Stabej" userId="9a3da78b-eb26-42b3-8962-8b2e1fe7ef27" providerId="ADAL" clId="{491622E7-41FD-40A6-A172-B581C566E61B}" dt="2022-04-10T23:30:30.361" v="4922" actId="478"/>
          <ac:spMkLst>
            <pc:docMk/>
            <pc:sldMk cId="615951399" sldId="304"/>
            <ac:spMk id="63" creationId="{30F5AC33-9B87-4E1E-9818-CAA73D0E2366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64" creationId="{6DF3EF88-20A0-4782-A493-DABD34159494}"/>
          </ac:spMkLst>
        </pc:spChg>
        <pc:spChg chg="del mod">
          <ac:chgData name="Polona Le Quesne Stabej" userId="9a3da78b-eb26-42b3-8962-8b2e1fe7ef27" providerId="ADAL" clId="{491622E7-41FD-40A6-A172-B581C566E61B}" dt="2022-04-10T23:45:10.816" v="5016" actId="478"/>
          <ac:spMkLst>
            <pc:docMk/>
            <pc:sldMk cId="615951399" sldId="304"/>
            <ac:spMk id="65" creationId="{78A714A7-8858-420F-8E9A-501AB0993771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67" creationId="{713511B7-AAED-4938-BD03-765740C27701}"/>
          </ac:spMkLst>
        </pc:spChg>
        <pc:spChg chg="del mod">
          <ac:chgData name="Polona Le Quesne Stabej" userId="9a3da78b-eb26-42b3-8962-8b2e1fe7ef27" providerId="ADAL" clId="{491622E7-41FD-40A6-A172-B581C566E61B}" dt="2022-04-10T23:45:38.308" v="5021" actId="478"/>
          <ac:spMkLst>
            <pc:docMk/>
            <pc:sldMk cId="615951399" sldId="304"/>
            <ac:spMk id="68" creationId="{E833DDE3-22EC-4A48-903C-7CF3839B6E41}"/>
          </ac:spMkLst>
        </pc:spChg>
        <pc:spChg chg="mod topLvl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82" creationId="{6788A9E8-CAA0-4975-966A-6499D6200FAB}"/>
          </ac:spMkLst>
        </pc:spChg>
        <pc:spChg chg="del mod topLvl">
          <ac:chgData name="Polona Le Quesne Stabej" userId="9a3da78b-eb26-42b3-8962-8b2e1fe7ef27" providerId="ADAL" clId="{491622E7-41FD-40A6-A172-B581C566E61B}" dt="2022-04-10T23:41:30.966" v="4978" actId="478"/>
          <ac:spMkLst>
            <pc:docMk/>
            <pc:sldMk cId="615951399" sldId="304"/>
            <ac:spMk id="83" creationId="{A9B6F08F-85D8-4C3B-8845-6F9E251FDB65}"/>
          </ac:spMkLst>
        </pc:spChg>
        <pc:spChg chg="add 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90" creationId="{04DD27C5-523B-414F-A6BF-151875DC0F2F}"/>
          </ac:spMkLst>
        </pc:spChg>
        <pc:spChg chg="add mod ord">
          <ac:chgData name="Polona Le Quesne Stabej" userId="9a3da78b-eb26-42b3-8962-8b2e1fe7ef27" providerId="ADAL" clId="{491622E7-41FD-40A6-A172-B581C566E61B}" dt="2022-04-11T00:12:34.712" v="5474" actId="164"/>
          <ac:spMkLst>
            <pc:docMk/>
            <pc:sldMk cId="615951399" sldId="304"/>
            <ac:spMk id="93" creationId="{D5B9A959-8110-41F0-8190-CD4B251AA559}"/>
          </ac:spMkLst>
        </pc:spChg>
        <pc:spChg chg="add mod ord">
          <ac:chgData name="Polona Le Quesne Stabej" userId="9a3da78b-eb26-42b3-8962-8b2e1fe7ef27" providerId="ADAL" clId="{491622E7-41FD-40A6-A172-B581C566E61B}" dt="2022-04-10T23:56:13.132" v="5082" actId="164"/>
          <ac:spMkLst>
            <pc:docMk/>
            <pc:sldMk cId="615951399" sldId="304"/>
            <ac:spMk id="98" creationId="{47F7DFA0-4EF0-4763-95E1-1293BD94FE96}"/>
          </ac:spMkLst>
        </pc:spChg>
        <pc:spChg chg="add del mod ord topLvl">
          <ac:chgData name="Polona Le Quesne Stabej" userId="9a3da78b-eb26-42b3-8962-8b2e1fe7ef27" providerId="ADAL" clId="{491622E7-41FD-40A6-A172-B581C566E61B}" dt="2022-04-11T01:37:07.226" v="5600" actId="164"/>
          <ac:spMkLst>
            <pc:docMk/>
            <pc:sldMk cId="615951399" sldId="304"/>
            <ac:spMk id="103" creationId="{D5F1EFED-4081-411A-A6BB-045BBCB1899F}"/>
          </ac:spMkLst>
        </pc:spChg>
        <pc:spChg chg="add 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104" creationId="{4F83DBA2-4112-4262-B472-6944315ACD1C}"/>
          </ac:spMkLst>
        </pc:spChg>
        <pc:spChg chg="add del mod ord">
          <ac:chgData name="Polona Le Quesne Stabej" userId="9a3da78b-eb26-42b3-8962-8b2e1fe7ef27" providerId="ADAL" clId="{491622E7-41FD-40A6-A172-B581C566E61B}" dt="2022-04-11T00:05:53.948" v="5422" actId="478"/>
          <ac:spMkLst>
            <pc:docMk/>
            <pc:sldMk cId="615951399" sldId="304"/>
            <ac:spMk id="105" creationId="{A2C5EE0A-FAA7-4EFA-9C32-560148DA71B5}"/>
          </ac:spMkLst>
        </pc:spChg>
        <pc:spChg chg="add 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106" creationId="{096B63A2-0BB1-4F01-B04E-2B3B5AE94498}"/>
          </ac:spMkLst>
        </pc:spChg>
        <pc:spChg chg="add mod ord">
          <ac:chgData name="Polona Le Quesne Stabej" userId="9a3da78b-eb26-42b3-8962-8b2e1fe7ef27" providerId="ADAL" clId="{491622E7-41FD-40A6-A172-B581C566E61B}" dt="2022-04-11T01:27:06.815" v="5549" actId="1076"/>
          <ac:spMkLst>
            <pc:docMk/>
            <pc:sldMk cId="615951399" sldId="304"/>
            <ac:spMk id="109" creationId="{CDDC99D8-EEC8-4AD1-873C-6D6FAD78E368}"/>
          </ac:spMkLst>
        </pc:spChg>
        <pc:spChg chg="mod ord topLvl">
          <ac:chgData name="Polona Le Quesne Stabej" userId="9a3da78b-eb26-42b3-8962-8b2e1fe7ef27" providerId="ADAL" clId="{491622E7-41FD-40A6-A172-B581C566E61B}" dt="2022-04-11T01:36:07.919" v="5591" actId="164"/>
          <ac:spMkLst>
            <pc:docMk/>
            <pc:sldMk cId="615951399" sldId="304"/>
            <ac:spMk id="119" creationId="{425DD305-6D02-4AC4-88D6-39851C643FC7}"/>
          </ac:spMkLst>
        </pc:spChg>
        <pc:spChg chg="add mod">
          <ac:chgData name="Polona Le Quesne Stabej" userId="9a3da78b-eb26-42b3-8962-8b2e1fe7ef27" providerId="ADAL" clId="{491622E7-41FD-40A6-A172-B581C566E61B}" dt="2022-04-11T01:36:23.743" v="5593" actId="571"/>
          <ac:spMkLst>
            <pc:docMk/>
            <pc:sldMk cId="615951399" sldId="304"/>
            <ac:spMk id="123" creationId="{E579DFBE-4F9E-4756-A409-3DBB86570A0B}"/>
          </ac:spMkLst>
        </pc:spChg>
        <pc:spChg chg="mod">
          <ac:chgData name="Polona Le Quesne Stabej" userId="9a3da78b-eb26-42b3-8962-8b2e1fe7ef27" providerId="ADAL" clId="{491622E7-41FD-40A6-A172-B581C566E61B}" dt="2022-04-11T01:39:21.891" v="5616"/>
          <ac:spMkLst>
            <pc:docMk/>
            <pc:sldMk cId="615951399" sldId="304"/>
            <ac:spMk id="126" creationId="{D1348EEE-157F-4B60-9C33-B48BE1CB28D9}"/>
          </ac:spMkLst>
        </pc:s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2" creationId="{B521021B-0C5A-45B0-880D-4D16443E2EE2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5" creationId="{C51CD0F4-6865-442B-965D-BFFC2659EEF1}"/>
          </ac:grpSpMkLst>
        </pc:grpChg>
        <pc:grpChg chg="del mod">
          <ac:chgData name="Polona Le Quesne Stabej" userId="9a3da78b-eb26-42b3-8962-8b2e1fe7ef27" providerId="ADAL" clId="{491622E7-41FD-40A6-A172-B581C566E61B}" dt="2022-04-10T23:45:08.963" v="5015" actId="478"/>
          <ac:grpSpMkLst>
            <pc:docMk/>
            <pc:sldMk cId="615951399" sldId="304"/>
            <ac:grpSpMk id="8" creationId="{1F193FE8-9A67-44BD-8501-2F21CC7364FF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11" creationId="{5B406901-3E5D-4E9F-BDB9-082250BF7C78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19" creationId="{1D67A31C-75C3-4B50-9C27-43A51349D04F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22" creationId="{394E5B45-0124-40CE-88C8-27515E96293B}"/>
          </ac:grpSpMkLst>
        </pc:grpChg>
        <pc:grpChg chg="add mod">
          <ac:chgData name="Polona Le Quesne Stabej" userId="9a3da78b-eb26-42b3-8962-8b2e1fe7ef27" providerId="ADAL" clId="{491622E7-41FD-40A6-A172-B581C566E61B}" dt="2022-04-11T01:38:20.930" v="5607" actId="1037"/>
          <ac:grpSpMkLst>
            <pc:docMk/>
            <pc:sldMk cId="615951399" sldId="304"/>
            <ac:grpSpMk id="25" creationId="{48B3C3F9-D4B3-4CB1-8D61-3CCB18029178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28" creationId="{6356B06A-7848-4129-AEB8-A4AAF22C5E03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31" creationId="{32CAB150-00FC-4713-BC41-5818B45204FD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34" creationId="{36A03F23-AD5E-4102-AFD2-49A4F80D8F81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37" creationId="{C34D64A6-8EF2-40A6-8903-199B68547766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42" creationId="{6E432B0E-B4F8-4E32-BC42-C4AA0D69B968}"/>
          </ac:grpSpMkLst>
        </pc:grpChg>
        <pc:grpChg chg="add mod">
          <ac:chgData name="Polona Le Quesne Stabej" userId="9a3da78b-eb26-42b3-8962-8b2e1fe7ef27" providerId="ADAL" clId="{491622E7-41FD-40A6-A172-B581C566E61B}" dt="2022-04-10T23:27:33.832" v="4846" actId="1076"/>
          <ac:grpSpMkLst>
            <pc:docMk/>
            <pc:sldMk cId="615951399" sldId="304"/>
            <ac:grpSpMk id="45" creationId="{C5827B64-A541-44E3-93EF-E8F0C7D472A8}"/>
          </ac:grpSpMkLst>
        </pc:grpChg>
        <pc:grpChg chg="add mod">
          <ac:chgData name="Polona Le Quesne Stabej" userId="9a3da78b-eb26-42b3-8962-8b2e1fe7ef27" providerId="ADAL" clId="{491622E7-41FD-40A6-A172-B581C566E61B}" dt="2022-04-11T01:38:38.599" v="5611" actId="1076"/>
          <ac:grpSpMkLst>
            <pc:docMk/>
            <pc:sldMk cId="615951399" sldId="304"/>
            <ac:grpSpMk id="48" creationId="{9ADED87D-B701-46DE-83AA-73B94B0AE4A5}"/>
          </ac:grpSpMkLst>
        </pc:grpChg>
        <pc:grpChg chg="add del mod topLvl">
          <ac:chgData name="Polona Le Quesne Stabej" userId="9a3da78b-eb26-42b3-8962-8b2e1fe7ef27" providerId="ADAL" clId="{491622E7-41FD-40A6-A172-B581C566E61B}" dt="2022-04-11T01:26:13.660" v="5536" actId="165"/>
          <ac:grpSpMkLst>
            <pc:docMk/>
            <pc:sldMk cId="615951399" sldId="304"/>
            <ac:grpSpMk id="51" creationId="{2837A2B4-A28D-4284-8FB5-1A4DBFC91974}"/>
          </ac:grpSpMkLst>
        </pc:grpChg>
        <pc:grpChg chg="del mod">
          <ac:chgData name="Polona Le Quesne Stabej" userId="9a3da78b-eb26-42b3-8962-8b2e1fe7ef27" providerId="ADAL" clId="{491622E7-41FD-40A6-A172-B581C566E61B}" dt="2022-04-10T23:29:13.136" v="4878" actId="478"/>
          <ac:grpSpMkLst>
            <pc:docMk/>
            <pc:sldMk cId="615951399" sldId="304"/>
            <ac:grpSpMk id="52" creationId="{985D7F71-5E0D-45C6-BD05-3D74460FC32F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56" creationId="{2BE3CB8C-9AFB-46EF-979E-6E397E0CF993}"/>
          </ac:grpSpMkLst>
        </pc:grpChg>
        <pc:grpChg chg="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57" creationId="{EA8DCD25-B70E-420E-A702-D7F188FBA926}"/>
          </ac:grpSpMkLst>
        </pc:grpChg>
        <pc:grpChg chg="add del mod">
          <ac:chgData name="Polona Le Quesne Stabej" userId="9a3da78b-eb26-42b3-8962-8b2e1fe7ef27" providerId="ADAL" clId="{491622E7-41FD-40A6-A172-B581C566E61B}" dt="2022-04-10T23:30:30.361" v="4922" actId="478"/>
          <ac:grpSpMkLst>
            <pc:docMk/>
            <pc:sldMk cId="615951399" sldId="304"/>
            <ac:grpSpMk id="61" creationId="{7E3F0E7D-B430-46CC-9A78-C469D425F034}"/>
          </ac:grpSpMkLst>
        </pc:grpChg>
        <pc:grpChg chg="del mod topLvl">
          <ac:chgData name="Polona Le Quesne Stabej" userId="9a3da78b-eb26-42b3-8962-8b2e1fe7ef27" providerId="ADAL" clId="{491622E7-41FD-40A6-A172-B581C566E61B}" dt="2022-04-10T23:45:10.816" v="5016" actId="478"/>
          <ac:grpSpMkLst>
            <pc:docMk/>
            <pc:sldMk cId="615951399" sldId="304"/>
            <ac:grpSpMk id="62" creationId="{84EEC9C0-AC20-41B0-979C-F56D937207F6}"/>
          </ac:grpSpMkLst>
        </pc:grpChg>
        <pc:grpChg chg="add del mod">
          <ac:chgData name="Polona Le Quesne Stabej" userId="9a3da78b-eb26-42b3-8962-8b2e1fe7ef27" providerId="ADAL" clId="{491622E7-41FD-40A6-A172-B581C566E61B}" dt="2022-04-10T23:45:38.308" v="5021" actId="478"/>
          <ac:grpSpMkLst>
            <pc:docMk/>
            <pc:sldMk cId="615951399" sldId="304"/>
            <ac:grpSpMk id="66" creationId="{3F440380-2E8B-4A61-B8B5-82BF13DA6129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74" creationId="{EB393168-E6F0-4735-87A1-E8C4B3E3C37B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75" creationId="{569308EF-477F-4DD5-9474-DD000600D620}"/>
          </ac:grpSpMkLst>
        </pc:grpChg>
        <pc:grpChg chg="add del mod">
          <ac:chgData name="Polona Le Quesne Stabej" userId="9a3da78b-eb26-42b3-8962-8b2e1fe7ef27" providerId="ADAL" clId="{491622E7-41FD-40A6-A172-B581C566E61B}" dt="2022-04-10T23:40:00.739" v="4964" actId="478"/>
          <ac:grpSpMkLst>
            <pc:docMk/>
            <pc:sldMk cId="615951399" sldId="304"/>
            <ac:grpSpMk id="78" creationId="{7E844EFF-6C1A-4621-91E5-B635C9FE9EE2}"/>
          </ac:grpSpMkLst>
        </pc:grpChg>
        <pc:grpChg chg="del mod ord topLvl">
          <ac:chgData name="Polona Le Quesne Stabej" userId="9a3da78b-eb26-42b3-8962-8b2e1fe7ef27" providerId="ADAL" clId="{491622E7-41FD-40A6-A172-B581C566E61B}" dt="2022-04-10T23:41:30.966" v="4978" actId="478"/>
          <ac:grpSpMkLst>
            <pc:docMk/>
            <pc:sldMk cId="615951399" sldId="304"/>
            <ac:grpSpMk id="79" creationId="{0EA2F40F-CFC7-4D47-A8CA-4CE34E32120D}"/>
          </ac:grpSpMkLst>
        </pc:grpChg>
        <pc:grpChg chg="add mod">
          <ac:chgData name="Polona Le Quesne Stabej" userId="9a3da78b-eb26-42b3-8962-8b2e1fe7ef27" providerId="ADAL" clId="{491622E7-41FD-40A6-A172-B581C566E61B}" dt="2022-04-11T01:27:43.208" v="5557" actId="1076"/>
          <ac:grpSpMkLst>
            <pc:docMk/>
            <pc:sldMk cId="615951399" sldId="304"/>
            <ac:grpSpMk id="99" creationId="{D8ABB632-D2E8-44A7-A436-02DECBAB8E51}"/>
          </ac:grpSpMkLst>
        </pc:grpChg>
        <pc:grpChg chg="add mod">
          <ac:chgData name="Polona Le Quesne Stabej" userId="9a3da78b-eb26-42b3-8962-8b2e1fe7ef27" providerId="ADAL" clId="{491622E7-41FD-40A6-A172-B581C566E61B}" dt="2022-04-11T01:38:41.227" v="5613" actId="1038"/>
          <ac:grpSpMkLst>
            <pc:docMk/>
            <pc:sldMk cId="615951399" sldId="304"/>
            <ac:grpSpMk id="108" creationId="{B9106800-272F-4537-9B8B-E399349F0F7C}"/>
          </ac:grpSpMkLst>
        </pc:grpChg>
        <pc:grpChg chg="add mod">
          <ac:chgData name="Polona Le Quesne Stabej" userId="9a3da78b-eb26-42b3-8962-8b2e1fe7ef27" providerId="ADAL" clId="{491622E7-41FD-40A6-A172-B581C566E61B}" dt="2022-04-11T01:27:06.815" v="5549" actId="1076"/>
          <ac:grpSpMkLst>
            <pc:docMk/>
            <pc:sldMk cId="615951399" sldId="304"/>
            <ac:grpSpMk id="110" creationId="{336C8102-F0FE-4244-8054-07F112E626D9}"/>
          </ac:grpSpMkLst>
        </pc:grpChg>
        <pc:grpChg chg="add mod">
          <ac:chgData name="Polona Le Quesne Stabej" userId="9a3da78b-eb26-42b3-8962-8b2e1fe7ef27" providerId="ADAL" clId="{491622E7-41FD-40A6-A172-B581C566E61B}" dt="2022-04-11T01:26:59.487" v="5547" actId="1076"/>
          <ac:grpSpMkLst>
            <pc:docMk/>
            <pc:sldMk cId="615951399" sldId="304"/>
            <ac:grpSpMk id="111" creationId="{6BA354FC-FD2C-41F6-A2D5-3B5AA83C0FE9}"/>
          </ac:grpSpMkLst>
        </pc:grpChg>
        <pc:grpChg chg="add del mod">
          <ac:chgData name="Polona Le Quesne Stabej" userId="9a3da78b-eb26-42b3-8962-8b2e1fe7ef27" providerId="ADAL" clId="{491622E7-41FD-40A6-A172-B581C566E61B}" dt="2022-04-11T01:26:08.832" v="5535" actId="165"/>
          <ac:grpSpMkLst>
            <pc:docMk/>
            <pc:sldMk cId="615951399" sldId="304"/>
            <ac:grpSpMk id="112" creationId="{FF02B14E-1B79-48FA-8930-346E26DCE249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113" creationId="{271B492B-6A93-48AF-BFEB-4C86599FC420}"/>
          </ac:grpSpMkLst>
        </pc:grpChg>
        <pc:grpChg chg="add mod">
          <ac:chgData name="Polona Le Quesne Stabej" userId="9a3da78b-eb26-42b3-8962-8b2e1fe7ef27" providerId="ADAL" clId="{491622E7-41FD-40A6-A172-B581C566E61B}" dt="2022-04-11T01:28:22.565" v="5573" actId="1038"/>
          <ac:grpSpMkLst>
            <pc:docMk/>
            <pc:sldMk cId="615951399" sldId="304"/>
            <ac:grpSpMk id="114" creationId="{A71813FC-A46C-416A-903B-F57D8873A2B9}"/>
          </ac:grpSpMkLst>
        </pc:grpChg>
        <pc:grpChg chg="add mod">
          <ac:chgData name="Polona Le Quesne Stabej" userId="9a3da78b-eb26-42b3-8962-8b2e1fe7ef27" providerId="ADAL" clId="{491622E7-41FD-40A6-A172-B581C566E61B}" dt="2022-04-11T01:36:07.919" v="5591" actId="164"/>
          <ac:grpSpMkLst>
            <pc:docMk/>
            <pc:sldMk cId="615951399" sldId="304"/>
            <ac:grpSpMk id="117" creationId="{4F0C20B1-86C2-4F42-A04A-5598D15E8846}"/>
          </ac:grpSpMkLst>
        </pc:grpChg>
        <pc:grpChg chg="add del mod">
          <ac:chgData name="Polona Le Quesne Stabej" userId="9a3da78b-eb26-42b3-8962-8b2e1fe7ef27" providerId="ADAL" clId="{491622E7-41FD-40A6-A172-B581C566E61B}" dt="2022-04-11T00:18:12.950" v="5503" actId="478"/>
          <ac:grpSpMkLst>
            <pc:docMk/>
            <pc:sldMk cId="615951399" sldId="304"/>
            <ac:grpSpMk id="118" creationId="{8F18A4F9-697C-4CF9-8A0E-283606AAA41A}"/>
          </ac:grpSpMkLst>
        </pc:grpChg>
        <pc:grpChg chg="add mod">
          <ac:chgData name="Polona Le Quesne Stabej" userId="9a3da78b-eb26-42b3-8962-8b2e1fe7ef27" providerId="ADAL" clId="{491622E7-41FD-40A6-A172-B581C566E61B}" dt="2022-04-11T01:37:07.226" v="5600" actId="164"/>
          <ac:grpSpMkLst>
            <pc:docMk/>
            <pc:sldMk cId="615951399" sldId="304"/>
            <ac:grpSpMk id="122" creationId="{C5E1CFE5-61A2-4401-9BB1-6E32CB976768}"/>
          </ac:grpSpMkLst>
        </pc:grpChg>
        <pc:grpChg chg="add del mod">
          <ac:chgData name="Polona Le Quesne Stabej" userId="9a3da78b-eb26-42b3-8962-8b2e1fe7ef27" providerId="ADAL" clId="{491622E7-41FD-40A6-A172-B581C566E61B}" dt="2022-04-11T01:39:28.832" v="5621"/>
          <ac:grpSpMkLst>
            <pc:docMk/>
            <pc:sldMk cId="615951399" sldId="304"/>
            <ac:grpSpMk id="125" creationId="{535E6B78-3C1C-488A-A83A-CBE0E4049288}"/>
          </ac:grpSpMkLst>
        </pc:grpChg>
        <pc:picChg chg="add mod or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27" creationId="{763794F1-F9D4-42B8-8255-695A719DEC92}"/>
          </ac:picMkLst>
        </pc:picChg>
        <pc:picChg chg="add del mod">
          <ac:chgData name="Polona Le Quesne Stabej" userId="9a3da78b-eb26-42b3-8962-8b2e1fe7ef27" providerId="ADAL" clId="{491622E7-41FD-40A6-A172-B581C566E61B}" dt="2022-04-10T23:31:18.580" v="4932" actId="478"/>
          <ac:picMkLst>
            <pc:docMk/>
            <pc:sldMk cId="615951399" sldId="304"/>
            <ac:picMk id="69" creationId="{44CA42B0-9B06-49D2-923F-7C4C354FE5F8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71" creationId="{384A443B-F7E8-43BF-AC7B-BA7B5BF1A202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73" creationId="{9A926ADF-E1B7-4EE1-8A74-25ECB7D072E9}"/>
          </ac:picMkLst>
        </pc:picChg>
        <pc:picChg chg="add del mod">
          <ac:chgData name="Polona Le Quesne Stabej" userId="9a3da78b-eb26-42b3-8962-8b2e1fe7ef27" providerId="ADAL" clId="{491622E7-41FD-40A6-A172-B581C566E61B}" dt="2022-04-10T23:41:34.756" v="4979" actId="478"/>
          <ac:picMkLst>
            <pc:docMk/>
            <pc:sldMk cId="615951399" sldId="304"/>
            <ac:picMk id="77" creationId="{B5B26453-22EE-4F18-9BE2-392942AE5053}"/>
          </ac:picMkLst>
        </pc:picChg>
        <pc:picChg chg="del mod topLvl">
          <ac:chgData name="Polona Le Quesne Stabej" userId="9a3da78b-eb26-42b3-8962-8b2e1fe7ef27" providerId="ADAL" clId="{491622E7-41FD-40A6-A172-B581C566E61B}" dt="2022-04-10T23:40:00.739" v="4964" actId="478"/>
          <ac:picMkLst>
            <pc:docMk/>
            <pc:sldMk cId="615951399" sldId="304"/>
            <ac:picMk id="80" creationId="{E378C0BF-8F61-41D8-82C0-BA19DA93491D}"/>
          </ac:picMkLst>
        </pc:picChg>
        <pc:picChg chg="del mod">
          <ac:chgData name="Polona Le Quesne Stabej" userId="9a3da78b-eb26-42b3-8962-8b2e1fe7ef27" providerId="ADAL" clId="{491622E7-41FD-40A6-A172-B581C566E61B}" dt="2022-04-10T23:39:56.203" v="4961" actId="478"/>
          <ac:picMkLst>
            <pc:docMk/>
            <pc:sldMk cId="615951399" sldId="304"/>
            <ac:picMk id="81" creationId="{CC1F285D-ABFD-48B7-B1EC-7FB00FCB0BAA}"/>
          </ac:picMkLst>
        </pc:picChg>
        <pc:picChg chg="add del mod">
          <ac:chgData name="Polona Le Quesne Stabej" userId="9a3da78b-eb26-42b3-8962-8b2e1fe7ef27" providerId="ADAL" clId="{491622E7-41FD-40A6-A172-B581C566E61B}" dt="2022-04-10T23:42:20.212" v="4986" actId="478"/>
          <ac:picMkLst>
            <pc:docMk/>
            <pc:sldMk cId="615951399" sldId="304"/>
            <ac:picMk id="85" creationId="{AFC479AB-AA2F-4729-9950-D0749707EF19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87" creationId="{0FF5E0AD-E0ED-4C2D-A95B-628554C3CB91}"/>
          </ac:picMkLst>
        </pc:picChg>
        <pc:picChg chg="add del mod">
          <ac:chgData name="Polona Le Quesne Stabej" userId="9a3da78b-eb26-42b3-8962-8b2e1fe7ef27" providerId="ADAL" clId="{491622E7-41FD-40A6-A172-B581C566E61B}" dt="2022-04-10T23:43:19.694" v="5002" actId="478"/>
          <ac:picMkLst>
            <pc:docMk/>
            <pc:sldMk cId="615951399" sldId="304"/>
            <ac:picMk id="89" creationId="{BCAAFC53-6B5F-470A-8B50-EB710879A3BB}"/>
          </ac:picMkLst>
        </pc:picChg>
        <pc:picChg chg="add mod">
          <ac:chgData name="Polona Le Quesne Stabej" userId="9a3da78b-eb26-42b3-8962-8b2e1fe7ef27" providerId="ADAL" clId="{491622E7-41FD-40A6-A172-B581C566E61B}" dt="2022-04-11T00:12:34.712" v="5474" actId="164"/>
          <ac:picMkLst>
            <pc:docMk/>
            <pc:sldMk cId="615951399" sldId="304"/>
            <ac:picMk id="92" creationId="{0395489D-D471-4906-A207-A198B33A8AAC}"/>
          </ac:picMkLst>
        </pc:picChg>
        <pc:picChg chg="add mod">
          <ac:chgData name="Polona Le Quesne Stabej" userId="9a3da78b-eb26-42b3-8962-8b2e1fe7ef27" providerId="ADAL" clId="{491622E7-41FD-40A6-A172-B581C566E61B}" dt="2022-04-10T23:56:13.132" v="5082" actId="164"/>
          <ac:picMkLst>
            <pc:docMk/>
            <pc:sldMk cId="615951399" sldId="304"/>
            <ac:picMk id="95" creationId="{C21865D5-2E37-413D-9F47-6E4C447A0087}"/>
          </ac:picMkLst>
        </pc:picChg>
        <pc:picChg chg="add mod">
          <ac:chgData name="Polona Le Quesne Stabej" userId="9a3da78b-eb26-42b3-8962-8b2e1fe7ef27" providerId="ADAL" clId="{491622E7-41FD-40A6-A172-B581C566E61B}" dt="2022-04-10T23:56:13.132" v="5082" actId="164"/>
          <ac:picMkLst>
            <pc:docMk/>
            <pc:sldMk cId="615951399" sldId="304"/>
            <ac:picMk id="97" creationId="{BD12D045-65EE-4324-9D3A-C8E2D6760ACD}"/>
          </ac:picMkLst>
        </pc:picChg>
        <pc:picChg chg="add mod or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101" creationId="{7BEC03FE-580B-4661-9DCA-8833FB96C796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107" creationId="{10287D9B-6552-41F1-B43F-BE13A446E220}"/>
          </ac:picMkLst>
        </pc:picChg>
        <pc:picChg chg="add mod">
          <ac:chgData name="Polona Le Quesne Stabej" userId="9a3da78b-eb26-42b3-8962-8b2e1fe7ef27" providerId="ADAL" clId="{491622E7-41FD-40A6-A172-B581C566E61B}" dt="2022-04-11T01:36:07.919" v="5591" actId="164"/>
          <ac:picMkLst>
            <pc:docMk/>
            <pc:sldMk cId="615951399" sldId="304"/>
            <ac:picMk id="116" creationId="{7A14AAE0-36F1-400F-8684-3AC1955DEAA1}"/>
          </ac:picMkLst>
        </pc:picChg>
        <pc:picChg chg="del mod topLvl">
          <ac:chgData name="Polona Le Quesne Stabej" userId="9a3da78b-eb26-42b3-8962-8b2e1fe7ef27" providerId="ADAL" clId="{491622E7-41FD-40A6-A172-B581C566E61B}" dt="2022-04-11T00:18:12.950" v="5503" actId="478"/>
          <ac:picMkLst>
            <pc:docMk/>
            <pc:sldMk cId="615951399" sldId="304"/>
            <ac:picMk id="120" creationId="{60CA76BF-9732-47F1-9E40-7DBB8B845C3A}"/>
          </ac:picMkLst>
        </pc:picChg>
        <pc:picChg chg="del mod">
          <ac:chgData name="Polona Le Quesne Stabej" userId="9a3da78b-eb26-42b3-8962-8b2e1fe7ef27" providerId="ADAL" clId="{491622E7-41FD-40A6-A172-B581C566E61B}" dt="2022-04-11T00:18:11.238" v="5502" actId="478"/>
          <ac:picMkLst>
            <pc:docMk/>
            <pc:sldMk cId="615951399" sldId="304"/>
            <ac:picMk id="121" creationId="{3C0B09FD-93C4-4970-AE0F-BECE9EF6662E}"/>
          </ac:picMkLst>
        </pc:picChg>
        <pc:picChg chg="mod">
          <ac:chgData name="Polona Le Quesne Stabej" userId="9a3da78b-eb26-42b3-8962-8b2e1fe7ef27" providerId="ADAL" clId="{491622E7-41FD-40A6-A172-B581C566E61B}" dt="2022-04-11T01:39:21.891" v="5616"/>
          <ac:picMkLst>
            <pc:docMk/>
            <pc:sldMk cId="615951399" sldId="304"/>
            <ac:picMk id="127" creationId="{F186C101-FC7B-4F1C-AC24-B599B02F55BC}"/>
          </ac:picMkLst>
        </pc:picChg>
        <pc:picChg chg="add mod">
          <ac:chgData name="Polona Le Quesne Stabej" userId="9a3da78b-eb26-42b3-8962-8b2e1fe7ef27" providerId="ADAL" clId="{491622E7-41FD-40A6-A172-B581C566E61B}" dt="2022-04-11T01:27:06.815" v="5549" actId="1076"/>
          <ac:picMkLst>
            <pc:docMk/>
            <pc:sldMk cId="615951399" sldId="304"/>
            <ac:picMk id="1026" creationId="{EE692506-C0A3-4D4F-87D1-F3224C23711A}"/>
          </ac:picMkLst>
        </pc:picChg>
      </pc:sldChg>
      <pc:sldChg chg="add del ord">
        <pc:chgData name="Polona Le Quesne Stabej" userId="9a3da78b-eb26-42b3-8962-8b2e1fe7ef27" providerId="ADAL" clId="{491622E7-41FD-40A6-A172-B581C566E61B}" dt="2022-04-11T01:39:36.312" v="5625" actId="47"/>
        <pc:sldMkLst>
          <pc:docMk/>
          <pc:sldMk cId="509217491" sldId="305"/>
        </pc:sldMkLst>
      </pc:sldChg>
      <pc:sldChg chg="add del ord">
        <pc:chgData name="Polona Le Quesne Stabej" userId="9a3da78b-eb26-42b3-8962-8b2e1fe7ef27" providerId="ADAL" clId="{491622E7-41FD-40A6-A172-B581C566E61B}" dt="2022-04-10T23:26:31.616" v="4837" actId="47"/>
        <pc:sldMkLst>
          <pc:docMk/>
          <pc:sldMk cId="4145356173" sldId="305"/>
        </pc:sldMkLst>
      </pc:sldChg>
      <pc:sldChg chg="add ord">
        <pc:chgData name="Polona Le Quesne Stabej" userId="9a3da78b-eb26-42b3-8962-8b2e1fe7ef27" providerId="ADAL" clId="{491622E7-41FD-40A6-A172-B581C566E61B}" dt="2022-04-11T01:39:34.505" v="5624"/>
        <pc:sldMkLst>
          <pc:docMk/>
          <pc:sldMk cId="4176376315" sldId="306"/>
        </pc:sldMkLst>
      </pc:sldChg>
      <pc:sldChg chg="add ord">
        <pc:chgData name="Polona Le Quesne Stabej" userId="9a3da78b-eb26-42b3-8962-8b2e1fe7ef27" providerId="ADAL" clId="{491622E7-41FD-40A6-A172-B581C566E61B}" dt="2022-04-11T02:01:13.753" v="5636"/>
        <pc:sldMkLst>
          <pc:docMk/>
          <pc:sldMk cId="2051707227" sldId="307"/>
        </pc:sldMkLst>
      </pc:sldChg>
      <pc:sldChg chg="delSp modSp add mod">
        <pc:chgData name="Polona Le Quesne Stabej" userId="9a3da78b-eb26-42b3-8962-8b2e1fe7ef27" providerId="ADAL" clId="{491622E7-41FD-40A6-A172-B581C566E61B}" dt="2022-04-11T02:02:02.557" v="5639" actId="478"/>
        <pc:sldMkLst>
          <pc:docMk/>
          <pc:sldMk cId="372486934" sldId="308"/>
        </pc:sldMkLst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4" creationId="{1426BCB1-E387-44D4-82A8-AAB459E128EE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5" creationId="{FDADB59D-AB9B-46B2-980D-BC9AD629847D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6" creationId="{F703CB8C-F998-41B9-83E4-051CEC6BE68B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7" creationId="{A5B52EAB-F650-442B-B36E-444B548D7B3D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0" creationId="{A5FFF869-875E-4B66-9917-1F1BE1895485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1" creationId="{AFE73916-1B35-42B7-A8A0-DD6425FBE9CB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2" creationId="{304DBBA8-4C10-42C6-BF04-76ADC5416AAD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3" creationId="{710EF421-1390-445C-A72C-40D378C13468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4" creationId="{0EC96ABF-C1D2-48E3-84D9-C8BD857F8B2A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5" creationId="{0EC490C5-ACAC-4344-A3DE-D77FCD1B0ACA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22" creationId="{30443869-5F08-4FDA-A45C-E628710B71BF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23" creationId="{62937F4E-D056-4C98-9542-FF307802932C}"/>
          </ac:spMkLst>
        </pc:spChg>
        <pc:graphicFrameChg chg="modGraphic">
          <ac:chgData name="Polona Le Quesne Stabej" userId="9a3da78b-eb26-42b3-8962-8b2e1fe7ef27" providerId="ADAL" clId="{491622E7-41FD-40A6-A172-B581C566E61B}" dt="2022-04-11T02:01:51.176" v="5638" actId="207"/>
          <ac:graphicFrameMkLst>
            <pc:docMk/>
            <pc:sldMk cId="372486934" sldId="308"/>
            <ac:graphicFrameMk id="2" creationId="{E3C171A0-C648-48F6-A7AD-75DEF97D7225}"/>
          </ac:graphicFrameMkLst>
        </pc:graphicFrameChg>
      </pc:sldChg>
      <pc:sldChg chg="add ord">
        <pc:chgData name="Polona Le Quesne Stabej" userId="9a3da78b-eb26-42b3-8962-8b2e1fe7ef27" providerId="ADAL" clId="{491622E7-41FD-40A6-A172-B581C566E61B}" dt="2022-04-11T02:03:12.443" v="5648"/>
        <pc:sldMkLst>
          <pc:docMk/>
          <pc:sldMk cId="1164263973" sldId="309"/>
        </pc:sldMkLst>
      </pc:sldChg>
      <pc:sldChg chg="addSp delSp modSp new mod ord delAnim modAnim modNotesTx">
        <pc:chgData name="Polona Le Quesne Stabej" userId="9a3da78b-eb26-42b3-8962-8b2e1fe7ef27" providerId="ADAL" clId="{491622E7-41FD-40A6-A172-B581C566E61B}" dt="2022-05-09T08:53:42.624" v="11366" actId="478"/>
        <pc:sldMkLst>
          <pc:docMk/>
          <pc:sldMk cId="2285095932" sldId="310"/>
        </pc:sldMkLst>
        <pc:spChg chg="mod">
          <ac:chgData name="Polona Le Quesne Stabej" userId="9a3da78b-eb26-42b3-8962-8b2e1fe7ef27" providerId="ADAL" clId="{491622E7-41FD-40A6-A172-B581C566E61B}" dt="2022-04-28T23:24:31.662" v="6648" actId="1076"/>
          <ac:spMkLst>
            <pc:docMk/>
            <pc:sldMk cId="2285095932" sldId="310"/>
            <ac:spMk id="2" creationId="{9AB22264-43B4-4111-A8C1-24D8225DBA0C}"/>
          </ac:spMkLst>
        </pc:spChg>
        <pc:spChg chg="del">
          <ac:chgData name="Polona Le Quesne Stabej" userId="9a3da78b-eb26-42b3-8962-8b2e1fe7ef27" providerId="ADAL" clId="{491622E7-41FD-40A6-A172-B581C566E61B}" dt="2022-04-28T22:15:59.419" v="5911" actId="478"/>
          <ac:spMkLst>
            <pc:docMk/>
            <pc:sldMk cId="2285095932" sldId="310"/>
            <ac:spMk id="3" creationId="{7A4389B9-A3B9-4862-A74C-CDB58BE96685}"/>
          </ac:spMkLst>
        </pc:spChg>
        <pc:spChg chg="add del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" creationId="{6EC41ED5-8876-4D30-B035-5B4A93B856F3}"/>
          </ac:spMkLst>
        </pc:spChg>
        <pc:spChg chg="add del">
          <ac:chgData name="Polona Le Quesne Stabej" userId="9a3da78b-eb26-42b3-8962-8b2e1fe7ef27" providerId="ADAL" clId="{491622E7-41FD-40A6-A172-B581C566E61B}" dt="2022-04-28T22:24:09.559" v="6099" actId="478"/>
          <ac:spMkLst>
            <pc:docMk/>
            <pc:sldMk cId="2285095932" sldId="310"/>
            <ac:spMk id="6" creationId="{F18F4A1A-4010-4F88-AB30-F4EB8E34B909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7" creationId="{FC49A95B-5340-4DFB-8448-832617C2FFE2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8" creationId="{BDDABA06-6D8B-4121-9F62-2D6F98D7CA0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9" creationId="{30499022-A2A7-483D-82C5-C75BFAC06F28}"/>
          </ac:spMkLst>
        </pc:spChg>
        <pc:spChg chg="add del mod">
          <ac:chgData name="Polona Le Quesne Stabej" userId="9a3da78b-eb26-42b3-8962-8b2e1fe7ef27" providerId="ADAL" clId="{491622E7-41FD-40A6-A172-B581C566E61B}" dt="2022-04-28T22:23:34.578" v="6091"/>
          <ac:spMkLst>
            <pc:docMk/>
            <pc:sldMk cId="2285095932" sldId="310"/>
            <ac:spMk id="11" creationId="{DFDCC43D-E3F3-4510-87A7-AB743F0764BD}"/>
          </ac:spMkLst>
        </pc:spChg>
        <pc:spChg chg="mod">
          <ac:chgData name="Polona Le Quesne Stabej" userId="9a3da78b-eb26-42b3-8962-8b2e1fe7ef27" providerId="ADAL" clId="{491622E7-41FD-40A6-A172-B581C566E61B}" dt="2022-04-28T22:23:44.017" v="6094"/>
          <ac:spMkLst>
            <pc:docMk/>
            <pc:sldMk cId="2285095932" sldId="310"/>
            <ac:spMk id="14" creationId="{276AC5DC-AD03-40A6-9AC2-2182D2EDB9E5}"/>
          </ac:spMkLst>
        </pc:spChg>
        <pc:spChg chg="mod">
          <ac:chgData name="Polona Le Quesne Stabej" userId="9a3da78b-eb26-42b3-8962-8b2e1fe7ef27" providerId="ADAL" clId="{491622E7-41FD-40A6-A172-B581C566E61B}" dt="2022-04-28T22:23:44.017" v="6094"/>
          <ac:spMkLst>
            <pc:docMk/>
            <pc:sldMk cId="2285095932" sldId="310"/>
            <ac:spMk id="15" creationId="{3AE49BB7-3ED1-452E-88CF-8B62434BCD6C}"/>
          </ac:spMkLst>
        </pc:spChg>
        <pc:spChg chg="mod">
          <ac:chgData name="Polona Le Quesne Stabej" userId="9a3da78b-eb26-42b3-8962-8b2e1fe7ef27" providerId="ADAL" clId="{491622E7-41FD-40A6-A172-B581C566E61B}" dt="2022-04-28T22:23:44.017" v="6094"/>
          <ac:spMkLst>
            <pc:docMk/>
            <pc:sldMk cId="2285095932" sldId="310"/>
            <ac:spMk id="16" creationId="{626D3368-472C-47F8-AB83-BC3EDF6129A4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17" creationId="{C8064391-7F4D-47EA-80B5-E85CF689B16C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19" creationId="{B739A5CF-AD65-47E9-A155-97A9F4BDE171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0" creationId="{17685C6A-FF01-4AD3-94EB-F8930726DDB4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1" creationId="{20227E81-862B-4B18-91E5-A0EEC08C2C06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3" creationId="{A3A810F5-BDB2-4F10-96EF-E9D5C82B6718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4" creationId="{ADE664EA-D347-4382-9F40-6C32A6AF64E3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5" creationId="{B57E9452-5D18-433A-8E3E-9F95C19C0EE0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7" creationId="{FA52B29C-EB75-4EF3-A130-B6A82B9A5E79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8" creationId="{3E091D08-2909-4956-950F-931F13FB1F81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9" creationId="{3EE0B60E-5BAA-4E4B-A9F6-A3ED1EE7E1E3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31" creationId="{0DB23D80-9F06-4764-8EDC-28BA998CA6DD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32" creationId="{0B5D6F67-C172-42E1-A5CB-9718082AE698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33" creationId="{1123D527-BEC2-4F9E-AA28-908D658F2E9B}"/>
          </ac:spMkLst>
        </pc:spChg>
        <pc:spChg chg="add del mod">
          <ac:chgData name="Polona Le Quesne Stabej" userId="9a3da78b-eb26-42b3-8962-8b2e1fe7ef27" providerId="ADAL" clId="{491622E7-41FD-40A6-A172-B581C566E61B}" dt="2022-04-28T22:30:20.847" v="6153" actId="478"/>
          <ac:spMkLst>
            <pc:docMk/>
            <pc:sldMk cId="2285095932" sldId="310"/>
            <ac:spMk id="34" creationId="{C267A26D-29E2-4EC2-8F30-D0628E95BD20}"/>
          </ac:spMkLst>
        </pc:spChg>
        <pc:spChg chg="add del">
          <ac:chgData name="Polona Le Quesne Stabej" userId="9a3da78b-eb26-42b3-8962-8b2e1fe7ef27" providerId="ADAL" clId="{491622E7-41FD-40A6-A172-B581C566E61B}" dt="2022-04-28T22:27:12.519" v="6132" actId="11529"/>
          <ac:spMkLst>
            <pc:docMk/>
            <pc:sldMk cId="2285095932" sldId="310"/>
            <ac:spMk id="35" creationId="{FC1F43CF-71EB-4243-839F-6183E80F2320}"/>
          </ac:spMkLst>
        </pc:spChg>
        <pc:spChg chg="add del">
          <ac:chgData name="Polona Le Quesne Stabej" userId="9a3da78b-eb26-42b3-8962-8b2e1fe7ef27" providerId="ADAL" clId="{491622E7-41FD-40A6-A172-B581C566E61B}" dt="2022-04-28T22:27:12.047" v="6131" actId="11529"/>
          <ac:spMkLst>
            <pc:docMk/>
            <pc:sldMk cId="2285095932" sldId="310"/>
            <ac:spMk id="36" creationId="{66BB2134-3F37-449D-9662-65EAC188D865}"/>
          </ac:spMkLst>
        </pc:spChg>
        <pc:spChg chg="add del mod">
          <ac:chgData name="Polona Le Quesne Stabej" userId="9a3da78b-eb26-42b3-8962-8b2e1fe7ef27" providerId="ADAL" clId="{491622E7-41FD-40A6-A172-B581C566E61B}" dt="2022-04-28T22:30:26.403" v="6157" actId="478"/>
          <ac:spMkLst>
            <pc:docMk/>
            <pc:sldMk cId="2285095932" sldId="310"/>
            <ac:spMk id="37" creationId="{E4CF2CC4-D5D5-499C-922C-06DE5D4E3CB6}"/>
          </ac:spMkLst>
        </pc:spChg>
        <pc:spChg chg="add del mod">
          <ac:chgData name="Polona Le Quesne Stabej" userId="9a3da78b-eb26-42b3-8962-8b2e1fe7ef27" providerId="ADAL" clId="{491622E7-41FD-40A6-A172-B581C566E61B}" dt="2022-04-28T22:30:20.067" v="6152" actId="478"/>
          <ac:spMkLst>
            <pc:docMk/>
            <pc:sldMk cId="2285095932" sldId="310"/>
            <ac:spMk id="38" creationId="{56C5F823-1DE0-4955-AC98-5FB3E6483FBA}"/>
          </ac:spMkLst>
        </pc:spChg>
        <pc:spChg chg="add del mod">
          <ac:chgData name="Polona Le Quesne Stabej" userId="9a3da78b-eb26-42b3-8962-8b2e1fe7ef27" providerId="ADAL" clId="{491622E7-41FD-40A6-A172-B581C566E61B}" dt="2022-04-28T22:30:21.784" v="6154" actId="478"/>
          <ac:spMkLst>
            <pc:docMk/>
            <pc:sldMk cId="2285095932" sldId="310"/>
            <ac:spMk id="39" creationId="{C5B660D7-10F5-49C9-B7A8-D1D449F33507}"/>
          </ac:spMkLst>
        </pc:spChg>
        <pc:spChg chg="add del">
          <ac:chgData name="Polona Le Quesne Stabej" userId="9a3da78b-eb26-42b3-8962-8b2e1fe7ef27" providerId="ADAL" clId="{491622E7-41FD-40A6-A172-B581C566E61B}" dt="2022-04-28T22:29:18.173" v="6145" actId="478"/>
          <ac:spMkLst>
            <pc:docMk/>
            <pc:sldMk cId="2285095932" sldId="310"/>
            <ac:spMk id="40" creationId="{28CE0AF1-978C-46C9-9700-BE4BB0DCE6B8}"/>
          </ac:spMkLst>
        </pc:spChg>
        <pc:spChg chg="add del">
          <ac:chgData name="Polona Le Quesne Stabej" userId="9a3da78b-eb26-42b3-8962-8b2e1fe7ef27" providerId="ADAL" clId="{491622E7-41FD-40A6-A172-B581C566E61B}" dt="2022-04-28T22:29:30.195" v="6147" actId="478"/>
          <ac:spMkLst>
            <pc:docMk/>
            <pc:sldMk cId="2285095932" sldId="310"/>
            <ac:spMk id="41" creationId="{3DE6EB9C-3712-4FC6-8467-CA6EA39B4669}"/>
          </ac:spMkLst>
        </pc:spChg>
        <pc:spChg chg="add mod">
          <ac:chgData name="Polona Le Quesne Stabej" userId="9a3da78b-eb26-42b3-8962-8b2e1fe7ef27" providerId="ADAL" clId="{491622E7-41FD-40A6-A172-B581C566E61B}" dt="2022-04-28T22:30:50.268" v="6163" actId="164"/>
          <ac:spMkLst>
            <pc:docMk/>
            <pc:sldMk cId="2285095932" sldId="310"/>
            <ac:spMk id="42" creationId="{4569CD7A-7852-4F83-A7C3-7804F3128B3E}"/>
          </ac:spMkLst>
        </pc:spChg>
        <pc:spChg chg="add mod">
          <ac:chgData name="Polona Le Quesne Stabej" userId="9a3da78b-eb26-42b3-8962-8b2e1fe7ef27" providerId="ADAL" clId="{491622E7-41FD-40A6-A172-B581C566E61B}" dt="2022-04-28T22:30:50.268" v="6163" actId="164"/>
          <ac:spMkLst>
            <pc:docMk/>
            <pc:sldMk cId="2285095932" sldId="310"/>
            <ac:spMk id="43" creationId="{CBAE72F4-B2AD-474E-A063-7246013F4B51}"/>
          </ac:spMkLst>
        </pc:spChg>
        <pc:spChg chg="add del mod">
          <ac:chgData name="Polona Le Quesne Stabej" userId="9a3da78b-eb26-42b3-8962-8b2e1fe7ef27" providerId="ADAL" clId="{491622E7-41FD-40A6-A172-B581C566E61B}" dt="2022-04-28T22:30:52.281" v="6164" actId="478"/>
          <ac:spMkLst>
            <pc:docMk/>
            <pc:sldMk cId="2285095932" sldId="310"/>
            <ac:spMk id="44" creationId="{AE978539-50B8-47B6-8831-D83FA56279B0}"/>
          </ac:spMkLst>
        </pc:spChg>
        <pc:spChg chg="add del mod">
          <ac:chgData name="Polona Le Quesne Stabej" userId="9a3da78b-eb26-42b3-8962-8b2e1fe7ef27" providerId="ADAL" clId="{491622E7-41FD-40A6-A172-B581C566E61B}" dt="2022-04-28T22:30:56.028" v="6168" actId="478"/>
          <ac:spMkLst>
            <pc:docMk/>
            <pc:sldMk cId="2285095932" sldId="310"/>
            <ac:spMk id="45" creationId="{75CF9536-1654-4081-913A-CA152599D682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47" creationId="{C6BD1BD1-D1CA-45C3-B6DB-88294A4C71DD}"/>
          </ac:spMkLst>
        </pc:spChg>
        <pc:spChg chg="add del mod">
          <ac:chgData name="Polona Le Quesne Stabej" userId="9a3da78b-eb26-42b3-8962-8b2e1fe7ef27" providerId="ADAL" clId="{491622E7-41FD-40A6-A172-B581C566E61B}" dt="2022-04-28T22:31:20.928" v="6177" actId="478"/>
          <ac:spMkLst>
            <pc:docMk/>
            <pc:sldMk cId="2285095932" sldId="310"/>
            <ac:spMk id="48" creationId="{D3DEBBAC-EAE6-47BC-9571-76D0D8664B02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49" creationId="{1B6AD2B5-1D0D-427A-B58E-9FA8F9183A28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0" creationId="{D49F5E48-36AF-430D-9303-527C9017A41E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1" creationId="{B56FFFB7-16AC-4A5A-9DC6-22C7D9B6E92E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2" creationId="{5CAE7546-D49F-404F-AF17-07D4D571F762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5" creationId="{907E65F5-AC1F-4B2F-B140-081E03CB7091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6" creationId="{8D469D0F-E4B0-4CEA-83C4-BBBF111CA7A7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8" creationId="{0B5C1700-67CD-47F0-B074-059855520D68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9" creationId="{CB680AE7-962F-4F2F-91C6-D9069B9D247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0" creationId="{61D2F1BD-81F4-4F20-B359-445DCB6EB69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1" creationId="{9A89BE6E-3856-4C92-B808-1F4EE046BA80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2" creationId="{E0959EEE-EEB8-4843-9804-7CA1B5FD661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3" creationId="{BC5C9A3A-5784-4AA3-989E-F6D7BCD5815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4" creationId="{3719F8C6-9C1B-4D31-A325-A26870E29218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5" creationId="{40BEF562-FF76-48D0-AEDF-AD3A5CD1B009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7" creationId="{D7601C2C-F6CE-4CF2-98BF-AB37AC2F2511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5" creationId="{3359F5C6-4193-4157-91ED-7EC951310951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6" creationId="{35B31D9C-9660-45C9-B1AE-05874CF47CD8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7" creationId="{FA865607-FCE9-4628-B84B-245577E4E68F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8" creationId="{16062307-D1AB-4FBC-8E52-FB4F33827168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9" creationId="{E9C946CA-6646-4895-B6F0-9DE0BFCAC1D8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80" creationId="{CC1D4B83-E362-4B91-B5A7-AEBA9FC7A092}"/>
          </ac:spMkLst>
        </pc:spChg>
        <pc:spChg chg="add del mod">
          <ac:chgData name="Polona Le Quesne Stabej" userId="9a3da78b-eb26-42b3-8962-8b2e1fe7ef27" providerId="ADAL" clId="{491622E7-41FD-40A6-A172-B581C566E61B}" dt="2022-04-28T22:45:49.840" v="6287" actId="478"/>
          <ac:spMkLst>
            <pc:docMk/>
            <pc:sldMk cId="2285095932" sldId="310"/>
            <ac:spMk id="81" creationId="{0F793AEC-1F3E-4369-A508-76B839955402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82" creationId="{0905313C-6E78-48C6-A2A3-09D8D631556B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83" creationId="{80E0B3CE-2799-48DE-ABB4-1EEA0EAED945}"/>
          </ac:spMkLst>
        </pc:spChg>
        <pc:spChg chg="add del mod">
          <ac:chgData name="Polona Le Quesne Stabej" userId="9a3da78b-eb26-42b3-8962-8b2e1fe7ef27" providerId="ADAL" clId="{491622E7-41FD-40A6-A172-B581C566E61B}" dt="2022-04-28T22:46:07.345" v="6301"/>
          <ac:spMkLst>
            <pc:docMk/>
            <pc:sldMk cId="2285095932" sldId="310"/>
            <ac:spMk id="84" creationId="{84973646-A34D-4235-AADC-58AE4DDBE7C2}"/>
          </ac:spMkLst>
        </pc:spChg>
        <pc:spChg chg="add del mod">
          <ac:chgData name="Polona Le Quesne Stabej" userId="9a3da78b-eb26-42b3-8962-8b2e1fe7ef27" providerId="ADAL" clId="{491622E7-41FD-40A6-A172-B581C566E61B}" dt="2022-04-28T22:46:05.788" v="6294" actId="478"/>
          <ac:spMkLst>
            <pc:docMk/>
            <pc:sldMk cId="2285095932" sldId="310"/>
            <ac:spMk id="85" creationId="{000A1587-F974-4B76-A153-14E16464A5E8}"/>
          </ac:spMkLst>
        </pc:spChg>
        <pc:spChg chg="add del mod">
          <ac:chgData name="Polona Le Quesne Stabej" userId="9a3da78b-eb26-42b3-8962-8b2e1fe7ef27" providerId="ADAL" clId="{491622E7-41FD-40A6-A172-B581C566E61B}" dt="2022-04-28T22:46:05.798" v="6296"/>
          <ac:spMkLst>
            <pc:docMk/>
            <pc:sldMk cId="2285095932" sldId="310"/>
            <ac:spMk id="86" creationId="{0E1DE72D-7440-4B53-9B92-A661BCDD0613}"/>
          </ac:spMkLst>
        </pc:spChg>
        <pc:spChg chg="add del mod">
          <ac:chgData name="Polona Le Quesne Stabej" userId="9a3da78b-eb26-42b3-8962-8b2e1fe7ef27" providerId="ADAL" clId="{491622E7-41FD-40A6-A172-B581C566E61B}" dt="2022-04-28T22:46:05.814" v="6298"/>
          <ac:spMkLst>
            <pc:docMk/>
            <pc:sldMk cId="2285095932" sldId="310"/>
            <ac:spMk id="87" creationId="{EE6510E8-B571-47F7-B54F-5222E13951BA}"/>
          </ac:spMkLst>
        </pc:spChg>
        <pc:spChg chg="add mod">
          <ac:chgData name="Polona Le Quesne Stabej" userId="9a3da78b-eb26-42b3-8962-8b2e1fe7ef27" providerId="ADAL" clId="{491622E7-41FD-40A6-A172-B581C566E61B}" dt="2022-04-29T03:08:17.886" v="7416" actId="20577"/>
          <ac:spMkLst>
            <pc:docMk/>
            <pc:sldMk cId="2285095932" sldId="310"/>
            <ac:spMk id="88" creationId="{6679FBCB-C833-4528-BD2C-7B124A3AA275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89" creationId="{3A28F6E3-F4EB-4549-AE5C-1813ECB4BCEF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0" creationId="{C2D9D00F-7E19-47E3-9792-2B69E09216B9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1" creationId="{1BA9C6AE-A8BE-4BBA-A240-E71EE919BE97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2" creationId="{26711D0B-90AB-4E4C-89E2-3DA4AEC5C6FC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3" creationId="{418D55E5-A475-4993-989B-0A4AB8EA1EEB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4" creationId="{D1BC07AB-1BBE-4118-897C-98F41B818BC8}"/>
          </ac:spMkLst>
        </pc:spChg>
        <pc:spChg chg="add mod">
          <ac:chgData name="Polona Le Quesne Stabej" userId="9a3da78b-eb26-42b3-8962-8b2e1fe7ef27" providerId="ADAL" clId="{491622E7-41FD-40A6-A172-B581C566E61B}" dt="2022-04-29T03:09:02.388" v="7419" actId="1076"/>
          <ac:spMkLst>
            <pc:docMk/>
            <pc:sldMk cId="2285095932" sldId="310"/>
            <ac:spMk id="95" creationId="{6D204BAA-7FAE-4500-B5E7-59A84E587690}"/>
          </ac:spMkLst>
        </pc:spChg>
        <pc:spChg chg="add mod">
          <ac:chgData name="Polona Le Quesne Stabej" userId="9a3da78b-eb26-42b3-8962-8b2e1fe7ef27" providerId="ADAL" clId="{491622E7-41FD-40A6-A172-B581C566E61B}" dt="2022-04-28T23:11:58.606" v="6604" actId="1076"/>
          <ac:spMkLst>
            <pc:docMk/>
            <pc:sldMk cId="2285095932" sldId="310"/>
            <ac:spMk id="96" creationId="{86CB61CD-6302-40F5-A666-2AFE82CD297E}"/>
          </ac:spMkLst>
        </pc:spChg>
        <pc:spChg chg="add del mod">
          <ac:chgData name="Polona Le Quesne Stabej" userId="9a3da78b-eb26-42b3-8962-8b2e1fe7ef27" providerId="ADAL" clId="{491622E7-41FD-40A6-A172-B581C566E61B}" dt="2022-05-09T08:53:42.624" v="11366" actId="478"/>
          <ac:spMkLst>
            <pc:docMk/>
            <pc:sldMk cId="2285095932" sldId="310"/>
            <ac:spMk id="101" creationId="{4954D0CF-4253-485F-BEC7-E041E7820565}"/>
          </ac:spMkLst>
        </pc:spChg>
        <pc:grpChg chg="add mod">
          <ac:chgData name="Polona Le Quesne Stabej" userId="9a3da78b-eb26-42b3-8962-8b2e1fe7ef27" providerId="ADAL" clId="{491622E7-41FD-40A6-A172-B581C566E61B}" dt="2022-04-28T22:23:35.081" v="6092" actId="164"/>
          <ac:grpSpMkLst>
            <pc:docMk/>
            <pc:sldMk cId="2285095932" sldId="310"/>
            <ac:grpSpMk id="10" creationId="{78218D9E-D191-43C9-B9ED-97D78FD07E42}"/>
          </ac:grpSpMkLst>
        </pc:grpChg>
        <pc:grpChg chg="add mod or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12" creationId="{C80CB872-5F1C-4613-ABEF-EFE92DE7892C}"/>
          </ac:grpSpMkLst>
        </pc:grpChg>
        <pc:grpChg chg="add del mod">
          <ac:chgData name="Polona Le Quesne Stabej" userId="9a3da78b-eb26-42b3-8962-8b2e1fe7ef27" providerId="ADAL" clId="{491622E7-41FD-40A6-A172-B581C566E61B}" dt="2022-04-28T22:26:11.609" v="6122" actId="478"/>
          <ac:grpSpMkLst>
            <pc:docMk/>
            <pc:sldMk cId="2285095932" sldId="310"/>
            <ac:grpSpMk id="13" creationId="{34F14CF9-42E0-4068-B6DC-52BCD9D7FAB6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18" creationId="{81C852C4-4260-481B-AF4B-D578E2DB82CA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22" creationId="{C3B6A75F-62F0-47ED-A000-1EA41FBD2ADD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26" creationId="{96AB79F4-BC62-4517-B2AE-A995430940B5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30" creationId="{4D0EF684-E6EE-48BB-87BC-7D1F673C67DD}"/>
          </ac:grpSpMkLst>
        </pc:grpChg>
        <pc:grpChg chg="add del mod">
          <ac:chgData name="Polona Le Quesne Stabej" userId="9a3da78b-eb26-42b3-8962-8b2e1fe7ef27" providerId="ADAL" clId="{491622E7-41FD-40A6-A172-B581C566E61B}" dt="2022-04-28T22:40:32.149" v="6191" actId="478"/>
          <ac:grpSpMkLst>
            <pc:docMk/>
            <pc:sldMk cId="2285095932" sldId="310"/>
            <ac:grpSpMk id="46" creationId="{106A1464-3E81-4AFD-9AAC-9D246CBC97F7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53" creationId="{67E2136E-5908-4B32-B1C0-65F73F3790A6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54" creationId="{FCB4F2DA-13C2-4186-A89B-B322A1454EEB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57" creationId="{8B3C59FF-E79E-4E0D-957F-F37617730626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66" creationId="{F15039C6-F6E1-48A9-A961-F707F6998845}"/>
          </ac:grpSpMkLst>
        </pc:grpChg>
        <pc:picChg chg="add mod">
          <ac:chgData name="Polona Le Quesne Stabej" userId="9a3da78b-eb26-42b3-8962-8b2e1fe7ef27" providerId="ADAL" clId="{491622E7-41FD-40A6-A172-B581C566E61B}" dt="2022-04-28T23:11:53.590" v="6603" actId="1076"/>
          <ac:picMkLst>
            <pc:docMk/>
            <pc:sldMk cId="2285095932" sldId="310"/>
            <ac:picMk id="4" creationId="{4313491C-B7EE-499D-85CB-716D02899245}"/>
          </ac:picMkLst>
        </pc:picChg>
        <pc:cxnChg chg="add mod">
          <ac:chgData name="Polona Le Quesne Stabej" userId="9a3da78b-eb26-42b3-8962-8b2e1fe7ef27" providerId="ADAL" clId="{491622E7-41FD-40A6-A172-B581C566E61B}" dt="2022-04-28T23:03:46.195" v="6513" actId="14100"/>
          <ac:cxnSpMkLst>
            <pc:docMk/>
            <pc:sldMk cId="2285095932" sldId="310"/>
            <ac:cxnSpMk id="69" creationId="{265396E3-651F-4286-9709-0257820693EC}"/>
          </ac:cxnSpMkLst>
        </pc:cxnChg>
        <pc:cxnChg chg="add mod">
          <ac:chgData name="Polona Le Quesne Stabej" userId="9a3da78b-eb26-42b3-8962-8b2e1fe7ef27" providerId="ADAL" clId="{491622E7-41FD-40A6-A172-B581C566E61B}" dt="2022-04-28T23:11:53.590" v="6603" actId="1076"/>
          <ac:cxnSpMkLst>
            <pc:docMk/>
            <pc:sldMk cId="2285095932" sldId="310"/>
            <ac:cxnSpMk id="71" creationId="{5F4BB8C0-AAF4-4131-8896-0E0E86BF6085}"/>
          </ac:cxnSpMkLst>
        </pc:cxnChg>
        <pc:cxnChg chg="add">
          <ac:chgData name="Polona Le Quesne Stabej" userId="9a3da78b-eb26-42b3-8962-8b2e1fe7ef27" providerId="ADAL" clId="{491622E7-41FD-40A6-A172-B581C566E61B}" dt="2022-04-28T23:11:28.245" v="6602" actId="11529"/>
          <ac:cxnSpMkLst>
            <pc:docMk/>
            <pc:sldMk cId="2285095932" sldId="310"/>
            <ac:cxnSpMk id="103" creationId="{AEA5DB03-88D2-40D8-AC0C-27FEEADDA216}"/>
          </ac:cxnSpMkLst>
        </pc:cxnChg>
      </pc:sldChg>
      <pc:sldChg chg="addSp delSp modSp new mod ord delAnim modAnim">
        <pc:chgData name="Polona Le Quesne Stabej" userId="9a3da78b-eb26-42b3-8962-8b2e1fe7ef27" providerId="ADAL" clId="{491622E7-41FD-40A6-A172-B581C566E61B}" dt="2022-05-09T08:50:02.475" v="11360"/>
        <pc:sldMkLst>
          <pc:docMk/>
          <pc:sldMk cId="3498823585" sldId="311"/>
        </pc:sldMkLst>
        <pc:spChg chg="del">
          <ac:chgData name="Polona Le Quesne Stabej" userId="9a3da78b-eb26-42b3-8962-8b2e1fe7ef27" providerId="ADAL" clId="{491622E7-41FD-40A6-A172-B581C566E61B}" dt="2022-04-28T23:24:39.128" v="6650" actId="478"/>
          <ac:spMkLst>
            <pc:docMk/>
            <pc:sldMk cId="3498823585" sldId="311"/>
            <ac:spMk id="2" creationId="{2F84C41D-79F7-4509-95B5-0B636F1B7CCB}"/>
          </ac:spMkLst>
        </pc:spChg>
        <pc:spChg chg="del">
          <ac:chgData name="Polona Le Quesne Stabej" userId="9a3da78b-eb26-42b3-8962-8b2e1fe7ef27" providerId="ADAL" clId="{491622E7-41FD-40A6-A172-B581C566E61B}" dt="2022-04-28T23:24:40.250" v="6651" actId="478"/>
          <ac:spMkLst>
            <pc:docMk/>
            <pc:sldMk cId="3498823585" sldId="311"/>
            <ac:spMk id="3" creationId="{BB327B27-28A4-4008-9CE8-4F8D2EA71151}"/>
          </ac:spMkLst>
        </pc:spChg>
        <pc:spChg chg="add mod">
          <ac:chgData name="Polona Le Quesne Stabej" userId="9a3da78b-eb26-42b3-8962-8b2e1fe7ef27" providerId="ADAL" clId="{491622E7-41FD-40A6-A172-B581C566E61B}" dt="2022-04-29T02:29:19.614" v="7395"/>
          <ac:spMkLst>
            <pc:docMk/>
            <pc:sldMk cId="3498823585" sldId="311"/>
            <ac:spMk id="4" creationId="{5F1030FE-8785-4A76-95FD-63AE27FEC967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6" creationId="{8EA4553F-12C3-4C9F-9CC9-C8CC48EBD127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8" creationId="{1D4D9665-BE4D-4AFC-982B-048FA0C9615F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9" creationId="{1DB762ED-0030-42B9-9897-5270797A9D52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10" creationId="{A4BDBBA3-CCF7-4157-B3F7-6A4460C225B0}"/>
          </ac:spMkLst>
        </pc:spChg>
        <pc:spChg chg="add del mod">
          <ac:chgData name="Polona Le Quesne Stabej" userId="9a3da78b-eb26-42b3-8962-8b2e1fe7ef27" providerId="ADAL" clId="{491622E7-41FD-40A6-A172-B581C566E61B}" dt="2022-04-28T23:30:19.340" v="6803" actId="478"/>
          <ac:spMkLst>
            <pc:docMk/>
            <pc:sldMk cId="3498823585" sldId="311"/>
            <ac:spMk id="271" creationId="{D7233629-CCE5-4420-B1BF-0755B096B229}"/>
          </ac:spMkLst>
        </pc:spChg>
        <pc:spChg chg="mod">
          <ac:chgData name="Polona Le Quesne Stabej" userId="9a3da78b-eb26-42b3-8962-8b2e1fe7ef27" providerId="ADAL" clId="{491622E7-41FD-40A6-A172-B581C566E61B}" dt="2022-04-28T23:25:44.458" v="6679"/>
          <ac:spMkLst>
            <pc:docMk/>
            <pc:sldMk cId="3498823585" sldId="311"/>
            <ac:spMk id="275" creationId="{F55BC15E-C281-4F82-8109-40FE0A3C7B41}"/>
          </ac:spMkLst>
        </pc:spChg>
        <pc:spChg chg="mod">
          <ac:chgData name="Polona Le Quesne Stabej" userId="9a3da78b-eb26-42b3-8962-8b2e1fe7ef27" providerId="ADAL" clId="{491622E7-41FD-40A6-A172-B581C566E61B}" dt="2022-04-28T23:25:44.458" v="6679"/>
          <ac:spMkLst>
            <pc:docMk/>
            <pc:sldMk cId="3498823585" sldId="311"/>
            <ac:spMk id="276" creationId="{8A65A891-9838-4073-8A90-37880A77597C}"/>
          </ac:spMkLst>
        </pc:spChg>
        <pc:spChg chg="add del mod">
          <ac:chgData name="Polona Le Quesne Stabej" userId="9a3da78b-eb26-42b3-8962-8b2e1fe7ef27" providerId="ADAL" clId="{491622E7-41FD-40A6-A172-B581C566E61B}" dt="2022-04-28T23:26:41.071" v="6688" actId="478"/>
          <ac:spMkLst>
            <pc:docMk/>
            <pc:sldMk cId="3498823585" sldId="311"/>
            <ac:spMk id="277" creationId="{2B2BCAA9-5410-4A0D-986A-37ECD63D9EB1}"/>
          </ac:spMkLst>
        </pc:spChg>
        <pc:spChg chg="add del mod">
          <ac:chgData name="Polona Le Quesne Stabej" userId="9a3da78b-eb26-42b3-8962-8b2e1fe7ef27" providerId="ADAL" clId="{491622E7-41FD-40A6-A172-B581C566E61B}" dt="2022-04-28T23:25:50.428" v="6681" actId="478"/>
          <ac:spMkLst>
            <pc:docMk/>
            <pc:sldMk cId="3498823585" sldId="311"/>
            <ac:spMk id="281" creationId="{DC772E16-278C-462E-9E82-DCCA8369C56C}"/>
          </ac:spMkLst>
        </pc:spChg>
        <pc:spChg chg="add mod">
          <ac:chgData name="Polona Le Quesne Stabej" userId="9a3da78b-eb26-42b3-8962-8b2e1fe7ef27" providerId="ADAL" clId="{491622E7-41FD-40A6-A172-B581C566E61B}" dt="2022-04-29T03:07:49.951" v="7409" actId="1076"/>
          <ac:spMkLst>
            <pc:docMk/>
            <pc:sldMk cId="3498823585" sldId="311"/>
            <ac:spMk id="544" creationId="{48127538-F84D-4275-A92C-49BFDECF3A45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5" creationId="{9B23B45B-2FDA-4ED0-807B-61E5405D34CE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6" creationId="{536DE67B-1CCF-4876-9ACE-142A466032CC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7" creationId="{146E15B3-0E68-42D8-AF13-1C7132535559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8" creationId="{F6EC4E21-9AA9-4C70-A505-11CB5058406A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9" creationId="{30C7DD3E-B504-4D88-B67D-BE9ACFAA9CB9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680" creationId="{3AB24215-94D6-4DBC-9415-55BBED2A68D6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681" creationId="{E8876455-53AC-4B60-B4B8-AB426AF57C7D}"/>
          </ac:spMkLst>
        </pc:spChg>
        <pc:spChg chg="mod topLvl">
          <ac:chgData name="Polona Le Quesne Stabej" userId="9a3da78b-eb26-42b3-8962-8b2e1fe7ef27" providerId="ADAL" clId="{491622E7-41FD-40A6-A172-B581C566E61B}" dt="2022-04-29T03:07:44.175" v="7408" actId="1037"/>
          <ac:spMkLst>
            <pc:docMk/>
            <pc:sldMk cId="3498823585" sldId="311"/>
            <ac:spMk id="714" creationId="{DF11FBDE-788A-4101-9837-55B1A1AFA42D}"/>
          </ac:spMkLst>
        </pc:spChg>
        <pc:spChg chg="mod topLvl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16" creationId="{04AB2F94-2AD5-4F2B-BCA9-53C428197539}"/>
          </ac:spMkLst>
        </pc:spChg>
        <pc:spChg chg="mod topLvl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17" creationId="{D2BBFA15-63C0-4414-BCC2-7752ECFAE26D}"/>
          </ac:spMkLst>
        </pc:spChg>
        <pc:spChg chg="mod topLvl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18" creationId="{B1843ED1-C965-4031-9BE5-7CD594ECB5C7}"/>
          </ac:spMkLst>
        </pc:spChg>
        <pc:spChg chg="add del mod">
          <ac:chgData name="Polona Le Quesne Stabej" userId="9a3da78b-eb26-42b3-8962-8b2e1fe7ef27" providerId="ADAL" clId="{491622E7-41FD-40A6-A172-B581C566E61B}" dt="2022-04-29T00:47:49.998" v="7126" actId="478"/>
          <ac:spMkLst>
            <pc:docMk/>
            <pc:sldMk cId="3498823585" sldId="311"/>
            <ac:spMk id="719" creationId="{43366E88-9657-401D-B45A-222081C46D30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0" creationId="{7ED0ACA7-7E7E-483A-A714-99FFC0A7570E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1" creationId="{A83293FA-2216-4ECE-8E07-14FA8FAD00CC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2" creationId="{86CE0ADD-EC69-42A2-BC60-352525FFACC9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3" creationId="{27DB4916-5BD5-4272-8383-AF9D2A25F1DF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4" creationId="{DCD49793-BDCB-4D56-A71B-F1981A27BB06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5" creationId="{C9BCD51F-874B-45FE-9CE2-74B0B7A19353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6" creationId="{F9E6FBC9-71C4-44D2-B2A6-66DA0ED56520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7" creationId="{D51A0137-36F1-44C0-AF99-3B2A70AC11F4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8" creationId="{92C040FC-567C-44E3-AE0F-D6FDF2AEA30F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9" creationId="{1C46DF74-2F6D-42AF-925A-A5B1CCDCEFED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39" creationId="{C2FAB95C-6D3A-4FA6-8411-1225B53BD12C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40" creationId="{FADC2556-4FB3-43B4-B4DA-500E917697EC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48" creationId="{E1E4E656-AC96-46F6-AC17-C880924C009E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52" creationId="{CB241AE4-E674-44DC-A0B3-EB5BB4B07DF7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53" creationId="{F08EDD8D-825A-4E96-A5C5-7E0BF118292E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54" creationId="{E522CF31-8F49-42E1-B8E6-B9FC91E85B27}"/>
          </ac:spMkLst>
        </pc:s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5" creationId="{44851074-66CD-42AE-91EF-04DEE77E4A54}"/>
          </ac:grpSpMkLst>
        </pc:grpChg>
        <pc:grpChg chg="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" creationId="{21DD3C2C-DB05-4837-86DC-B8CEC2CC5666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11" creationId="{F496134B-3C44-4494-844C-B772B16E19B1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141" creationId="{ECD8E12A-EC1A-4017-B762-4687A8900A36}"/>
          </ac:grpSpMkLst>
        </pc:grpChg>
        <pc:grpChg chg="add del mod">
          <ac:chgData name="Polona Le Quesne Stabej" userId="9a3da78b-eb26-42b3-8962-8b2e1fe7ef27" providerId="ADAL" clId="{491622E7-41FD-40A6-A172-B581C566E61B}" dt="2022-04-28T23:26:02.417" v="6683" actId="478"/>
          <ac:grpSpMkLst>
            <pc:docMk/>
            <pc:sldMk cId="3498823585" sldId="311"/>
            <ac:grpSpMk id="274" creationId="{9B4ED864-062E-46DF-A9C8-DDA1A95E8649}"/>
          </ac:grpSpMkLst>
        </pc:grpChg>
        <pc:grpChg chg="add del mod">
          <ac:chgData name="Polona Le Quesne Stabej" userId="9a3da78b-eb26-42b3-8962-8b2e1fe7ef27" providerId="ADAL" clId="{491622E7-41FD-40A6-A172-B581C566E61B}" dt="2022-04-28T23:30:19.340" v="6803" actId="478"/>
          <ac:grpSpMkLst>
            <pc:docMk/>
            <pc:sldMk cId="3498823585" sldId="311"/>
            <ac:grpSpMk id="282" creationId="{CAC7F98B-FADF-4CDF-85EC-EB568A039404}"/>
          </ac:grpSpMkLst>
        </pc:grpChg>
        <pc:grpChg chg="add del mod">
          <ac:chgData name="Polona Le Quesne Stabej" userId="9a3da78b-eb26-42b3-8962-8b2e1fe7ef27" providerId="ADAL" clId="{491622E7-41FD-40A6-A172-B581C566E61B}" dt="2022-04-28T23:30:19.340" v="6803" actId="478"/>
          <ac:grpSpMkLst>
            <pc:docMk/>
            <pc:sldMk cId="3498823585" sldId="311"/>
            <ac:grpSpMk id="412" creationId="{3E845B78-0E05-4B0C-9036-99B4FC9BA3ED}"/>
          </ac:grpSpMkLst>
        </pc:grpChg>
        <pc:grpChg chg="add del mod">
          <ac:chgData name="Polona Le Quesne Stabej" userId="9a3da78b-eb26-42b3-8962-8b2e1fe7ef27" providerId="ADAL" clId="{491622E7-41FD-40A6-A172-B581C566E61B}" dt="2022-04-28T23:51:43.055" v="6850"/>
          <ac:grpSpMkLst>
            <pc:docMk/>
            <pc:sldMk cId="3498823585" sldId="311"/>
            <ac:grpSpMk id="550" creationId="{D5BC9F4C-2CB7-49BA-B543-CC805A16B15C}"/>
          </ac:grpSpMkLst>
        </pc:grpChg>
        <pc:grpChg chg="add del mod">
          <ac:chgData name="Polona Le Quesne Stabej" userId="9a3da78b-eb26-42b3-8962-8b2e1fe7ef27" providerId="ADAL" clId="{491622E7-41FD-40A6-A172-B581C566E61B}" dt="2022-04-29T00:01:18.173" v="6937" actId="165"/>
          <ac:grpSpMkLst>
            <pc:docMk/>
            <pc:sldMk cId="3498823585" sldId="311"/>
            <ac:grpSpMk id="713" creationId="{D90420FE-5CAA-4772-8741-5517C3FC7134}"/>
          </ac:grpSpMkLst>
        </pc:grpChg>
        <pc:grpChg chg="del mod topLvl">
          <ac:chgData name="Polona Le Quesne Stabej" userId="9a3da78b-eb26-42b3-8962-8b2e1fe7ef27" providerId="ADAL" clId="{491622E7-41FD-40A6-A172-B581C566E61B}" dt="2022-04-29T00:01:24.854" v="6939" actId="165"/>
          <ac:grpSpMkLst>
            <pc:docMk/>
            <pc:sldMk cId="3498823585" sldId="311"/>
            <ac:grpSpMk id="715" creationId="{02F8F768-2D4C-4367-929D-5E9BD4A1B0F7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2" creationId="{CAA40BBC-819E-4BF6-A655-3136EDFFD002}"/>
          </ac:grpSpMkLst>
        </pc:gr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3" creationId="{B6EFC99D-373A-4BCB-BBD0-006421F5F32D}"/>
          </ac:grpSpMkLst>
        </pc:gr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4" creationId="{765481C1-33E9-4F3E-9DDE-96FA2DD60335}"/>
          </ac:grpSpMkLst>
        </pc:gr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5" creationId="{E8D8B9F5-522D-405C-B0F6-22EE12D4E23A}"/>
          </ac:grpSpMkLst>
        </pc:grpChg>
        <pc:grpChg chg="add mod ord">
          <ac:chgData name="Polona Le Quesne Stabej" userId="9a3da78b-eb26-42b3-8962-8b2e1fe7ef27" providerId="ADAL" clId="{491622E7-41FD-40A6-A172-B581C566E61B}" dt="2022-04-29T03:09:27.842" v="7421" actId="166"/>
          <ac:grpSpMkLst>
            <pc:docMk/>
            <pc:sldMk cId="3498823585" sldId="311"/>
            <ac:grpSpMk id="766" creationId="{ED089176-15FB-47D2-B229-88561A8C7E43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7" creationId="{BCE0BD1E-434D-4F5C-AA87-A2B8EEC97010}"/>
          </ac:grpSpMkLst>
        </pc:grpChg>
        <pc:grpChg chg="add mod">
          <ac:chgData name="Polona Le Quesne Stabej" userId="9a3da78b-eb26-42b3-8962-8b2e1fe7ef27" providerId="ADAL" clId="{491622E7-41FD-40A6-A172-B581C566E61B}" dt="2022-04-29T03:07:49.951" v="7409" actId="1076"/>
          <ac:grpSpMkLst>
            <pc:docMk/>
            <pc:sldMk cId="3498823585" sldId="311"/>
            <ac:grpSpMk id="768" creationId="{51DAE6A2-1546-4E26-A65B-4953C8562E44}"/>
          </ac:grpSpMkLst>
        </pc:grpChg>
        <pc:grpChg chg="add mod">
          <ac:chgData name="Polona Le Quesne Stabej" userId="9a3da78b-eb26-42b3-8962-8b2e1fe7ef27" providerId="ADAL" clId="{491622E7-41FD-40A6-A172-B581C566E61B}" dt="2022-04-29T03:07:49.951" v="7409" actId="1076"/>
          <ac:grpSpMkLst>
            <pc:docMk/>
            <pc:sldMk cId="3498823585" sldId="311"/>
            <ac:grpSpMk id="769" creationId="{2DA30DC1-9961-48C3-AECB-D84BE1C15356}"/>
          </ac:grpSpMkLst>
        </pc:grpChg>
        <pc:picChg chg="add mod">
          <ac:chgData name="Polona Le Quesne Stabej" userId="9a3da78b-eb26-42b3-8962-8b2e1fe7ef27" providerId="ADAL" clId="{491622E7-41FD-40A6-A172-B581C566E61B}" dt="2022-04-29T02:30:21.225" v="7396" actId="1076"/>
          <ac:picMkLst>
            <pc:docMk/>
            <pc:sldMk cId="3498823585" sldId="311"/>
            <ac:picMk id="272" creationId="{22E3DC2B-D3C9-40B2-B67C-EED8128E071C}"/>
          </ac:picMkLst>
        </pc:pic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" creationId="{6B7D232F-9250-4F1D-AE77-87062C4A236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" creationId="{23F6664B-C3CD-4A6B-A156-FCF8453361E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" creationId="{2466CE05-C29C-45C3-94E9-63BA0A4A231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" creationId="{8F60A7F1-3968-4F2B-B112-977BAD8CDC8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" creationId="{40505BE5-1734-4D7F-91F7-48A69CAA97A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" creationId="{7F18BF46-B4F6-4FDE-B150-970227EAB20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" creationId="{376FE1CB-7B5F-4371-8F41-D3FC5CC654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" creationId="{2F03EFE7-78E7-461D-A302-419E08A26C0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" creationId="{3835C232-452E-4CE1-9494-09E1D630B30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" creationId="{B8D67E1F-2AE0-4BDD-B7A2-41E02A4CEC5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" creationId="{0ECD3278-5185-4C89-B720-29AF545102A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" creationId="{1F0E0021-C48F-46A5-BA26-3C1CDF4A425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" creationId="{64CA4B1F-FA36-4102-AE55-ECFCC8DFD1C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" creationId="{BAB8D209-4732-4B20-B569-A1131951361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" creationId="{5E0817C5-7338-4313-A1FC-868583784C9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7" creationId="{F0B80D6C-46CF-4CBF-811A-B936F37ABB8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8" creationId="{CE026CE1-D722-4EEC-A3D6-8371D102D8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9" creationId="{BD9B40BC-5D99-4416-8DB8-4B44745A82A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0" creationId="{8DE9F79A-8629-455E-8F4B-9F0A5BCE852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1" creationId="{CF1B7640-B5DC-4539-8FB6-F06EAD022A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2" creationId="{C79310B6-2DDD-47BC-B0EA-C7B9241DFC2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3" creationId="{DC5BF106-1993-4B99-8CF2-871337B9436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4" creationId="{9B55B591-72B3-4C78-ABA7-3077974B677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5" creationId="{FD77A461-B2AC-4D26-81BF-437BAE40B20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6" creationId="{FD0FB6C9-0B8B-4D38-8036-99472A972A7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7" creationId="{F4D6196A-F3FC-4C10-AA64-906EDB0079C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8" creationId="{AB4A09B1-01AE-494B-8350-8662142ECD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9" creationId="{D0AB7EC1-7050-4BB2-A265-C1533F677C4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0" creationId="{1031EF71-CC47-450E-8193-AE2BCA280B2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1" creationId="{26D2A176-1892-4B49-B37E-39A704AEB48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2" creationId="{052B1FF2-80E7-4DDB-B599-BB9F0EEAAFD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3" creationId="{7A3757BD-A0DE-41DE-97BC-4EC13E382FA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4" creationId="{6FB4DD67-7F31-4D56-853D-B0FC368EE99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5" creationId="{43363EEB-CF59-43B7-BC71-7738029E72D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6" creationId="{264336E3-E8BE-446B-B924-2B487528C2B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7" creationId="{1CCD74F2-7B0B-4C40-8020-CB0B72062F4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8" creationId="{EA2D3220-563D-49A4-8BC7-204049F3A4A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9" creationId="{EB6CCAEE-C529-4EAD-9755-36A5FC13472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0" creationId="{C763E1BC-7137-46EA-8B09-410D6C9CDA3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1" creationId="{33D8DFC7-9563-4CC7-8DF6-ADEB102EC1F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2" creationId="{AEE254CB-CA83-434D-BD55-463A662D2F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3" creationId="{61D02B63-297C-4196-9ECA-66DBD3107D1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4" creationId="{B33A6803-FC6B-4D66-B95D-8EB0D1EDFF9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5" creationId="{267BE2F2-F74A-4FA5-ADC5-DF01D582EC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6" creationId="{FC2F79BB-A593-4E5B-A399-E55FD35DD4F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7" creationId="{10DB3FD2-A519-4D51-9290-E0E59452E7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8" creationId="{078DDC99-9463-4890-AF7D-02F7CEA11C9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9" creationId="{54BD303B-9FED-46E8-876E-7C00DEF124C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0" creationId="{97375EA4-55D1-4272-BF06-02DA90E9D66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1" creationId="{E0B8B309-6E46-4806-A0B7-93798C7B496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2" creationId="{2A6E22AA-7BA1-4ADD-AA9A-4B37202ECE4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3" creationId="{1B9A58CF-6DA2-44C5-AC09-6ED4427E61C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4" creationId="{F1B91608-D00C-401B-80FF-5805D8ABAD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5" creationId="{8EE7FDC0-F7AC-4016-8401-C8EA6EC13CE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6" creationId="{48FCB424-239A-41E1-9A46-560FF8F639A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7" creationId="{3711FA29-F2A1-4F7D-95C2-EBFA1779F9B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8" creationId="{4D0E1C5F-AC15-4F5F-B4E1-3D9424406D7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9" creationId="{FABCA876-D615-411D-83CC-AFF2401E177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" creationId="{AD4BC514-5A2A-4CDB-8208-48B411981C1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1" creationId="{6188581A-C4CA-4805-A4E2-4CE5A102CA1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2" creationId="{B3E71032-8C24-4B57-A7D4-D3CA03DF72F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3" creationId="{313290A0-9B15-4D10-9F29-7B063BE9233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4" creationId="{65D0A1DD-7471-466E-8D82-E190E1F9059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5" creationId="{D1C00DBA-35CD-41CA-9A49-9C19573ED88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6" creationId="{D739AE8F-A8BE-4069-B66D-985F5133251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7" creationId="{2EE5B73C-2C85-4A70-92C7-3F3E8D19E38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8" creationId="{7BF64E9E-DECF-4463-8F6B-FF91EEEDB11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9" creationId="{A81B7E1C-B55E-4866-AB93-1EBCC09D71B1}"/>
          </ac:cxnSpMkLst>
        </pc:cxnChg>
        <pc:cxnChg chg="del mod">
          <ac:chgData name="Polona Le Quesne Stabej" userId="9a3da78b-eb26-42b3-8962-8b2e1fe7ef27" providerId="ADAL" clId="{491622E7-41FD-40A6-A172-B581C566E61B}" dt="2022-04-28T23:31:04.500" v="6808" actId="478"/>
          <ac:cxnSpMkLst>
            <pc:docMk/>
            <pc:sldMk cId="3498823585" sldId="311"/>
            <ac:cxnSpMk id="80" creationId="{A3CE66BD-4EFC-43DB-A9CB-ACD5CD133CE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1" creationId="{3033DD00-607B-4F90-9746-660ADDE4217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2" creationId="{F9963EFE-870F-484E-9910-D69D8DE4B02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3" creationId="{14A86A38-2CC3-426F-B923-826B94FBDE7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4" creationId="{EE4F59D6-49ED-4CDB-8CA0-288A36A81AF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5" creationId="{74155B9E-D794-4BCC-9ECA-DF23C2AC156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6" creationId="{EF30C770-E611-4568-B0FD-F4185248F7B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7" creationId="{902DC917-554A-4952-BD0A-29C7834E8A3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8" creationId="{A8F78B05-4016-4EEF-9958-34BD4F42D95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9" creationId="{7C704C72-469F-43E7-970F-7EEEFAFEDCF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0" creationId="{CDA0AFA3-42D3-453C-834A-711592E4F7C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1" creationId="{AEC82D79-C890-4446-BCF7-AC18723A499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2" creationId="{BA956369-7927-46C1-8C60-77030172218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3" creationId="{91F1DE58-9E74-42D3-959C-79FD46006B4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4" creationId="{1AFDF7B6-5C4D-49D1-ABA4-47F7E63D0E5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5" creationId="{794D228A-8222-4123-A967-EB474ABB706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6" creationId="{C795B1E7-F580-4B5A-B075-AC3886A2FA9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7" creationId="{B12DD7B6-511E-45CE-9738-9EEE171B54E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8" creationId="{F2EEEEC7-B234-4447-89F3-B891390DDB8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9" creationId="{4BE7FE26-07E1-4E95-85B2-292073124E7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0" creationId="{07844940-13F4-4858-AE31-DA166113C34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1" creationId="{6A8D5FF3-6A31-4403-8EC2-06B6D6C2818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2" creationId="{29AEAF4C-63C4-4EBF-B7F7-1FDBF2C58F7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3" creationId="{6F93D523-BED3-4A87-93EB-F26C88AC25C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4" creationId="{69D28E93-EA7B-4EDF-B9E6-12201C8FBA7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5" creationId="{B6705D7F-01F3-4407-8C78-86EAF0CBDC0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6" creationId="{3A13B08A-4E5E-4D91-ACD0-1A5CA477A18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7" creationId="{A7D28F0B-E45C-4938-B6A7-43F978F6A46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8" creationId="{EB4BF42A-8ED9-43BE-9E24-77D2D596701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9" creationId="{D5DDF9F1-F5F5-437C-A76B-6F09F35E175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0" creationId="{329317D6-FF3F-452F-9514-F19968CC01B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1" creationId="{DD67DBCC-755B-46AA-93AA-342DA405F3F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2" creationId="{4B4AFA7D-F92B-4C2C-B3D7-9CC3B54C58B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3" creationId="{C7A91DB3-E124-4B14-B7DC-4A2E6B1AE72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4" creationId="{EFA6BE0D-7DA9-4A33-AC7E-3B392B93363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5" creationId="{A0BA4E12-AD8F-4FE5-A8BD-509F6847730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6" creationId="{773654E7-4D51-45E9-BFAA-48978114F35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7" creationId="{1EF725C3-3CDE-4F4D-B2FB-F864B3C8E01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8" creationId="{5C0E4DDB-1793-42CC-9455-6A13B17D718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9" creationId="{3DD2218C-EBEA-48EE-BFFB-2C036F1B877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0" creationId="{B974C798-2C4F-4568-A3C3-EA631A958C9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1" creationId="{79FD2B3F-E1BA-4C7E-81D0-0A0169801F8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2" creationId="{186ACD0D-6DCE-4A88-95F1-7CE88F0526E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3" creationId="{B3C44387-A0A0-4777-A1FA-A508A93E556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4" creationId="{A4EC1A98-8E28-4CDE-A103-8FF0C5CCE48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5" creationId="{1292EC87-90AC-4490-B05A-AE2CE98D39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6" creationId="{24355C3F-DA14-47CC-B08C-54BB0ADF76E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7" creationId="{636B3948-AB59-4C05-A54E-4ECC17BEEE6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8" creationId="{591544B4-AD1C-45E8-8B06-2E798613A7C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9" creationId="{7C83D274-09C1-4C7A-9B80-AB7A61EA684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0" creationId="{FC03B18C-4542-4DDC-9CBA-FA85112D75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1" creationId="{D9548D3C-A072-473D-8143-15DCE7EAA3D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2" creationId="{04632F53-A257-4258-AEBB-23F7253FA10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3" creationId="{CE5E09E1-4081-462D-B87B-6F7F8C0D351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4" creationId="{1A3104B0-AF4A-4ECA-AC07-E2B4536DE26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5" creationId="{CEA21E97-03F5-411A-BC8D-3968CF0DAB9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6" creationId="{8ADF1693-85A6-4179-B75B-1E8EAC001E1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7" creationId="{480C8A9B-4D0E-494C-9E10-F7713533904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8" creationId="{7A751B75-9B19-40BD-BAD5-D715A239182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9" creationId="{1ECB7825-8EA9-4AC1-B769-3A8994E9227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0" creationId="{7C2ACC71-76FF-413C-93B2-4C409E920EF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2" creationId="{957EFDBC-F6B3-4B37-9888-82B5635ABC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3" creationId="{E7887A3E-F809-4E5B-80DE-EA0CE55C32C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4" creationId="{8B5CA519-60CD-4CD7-90CE-5807F443866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5" creationId="{0988EE6A-9E8E-4AD8-AB1E-E67CF7E9426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6" creationId="{AD20DC22-58CF-4D60-AB73-25B44924E17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7" creationId="{6B1CBD18-A2BB-46E9-936A-DA9D8578DA9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8" creationId="{899790DD-2104-4B55-A016-A84B52BF7E5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9" creationId="{A5D8B893-F702-42D7-B87A-4C074C16890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0" creationId="{12168208-5CDF-4A39-B097-F6EB7EFA428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1" creationId="{9FCACCA7-BAC4-4314-8481-E7D4B7BDB41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2" creationId="{1B5FA931-B591-41B8-A9B9-0FF2F92FC67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3" creationId="{0704CABB-2799-4A74-9B1C-C9DAE284DFB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4" creationId="{3C7A35FE-6E64-4D72-94A6-D6E8A75954B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5" creationId="{B00EE374-1870-4803-BC34-73AB003C93B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6" creationId="{24B6B559-1FE1-4F25-86D8-7E81095B9A9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7" creationId="{FFCBA1E6-23BB-4CED-BBBC-F7BC83C7459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8" creationId="{3DA5CA5F-91A2-4E2D-9B4A-CBC5626EB93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9" creationId="{44F82742-78AF-4DB4-A7E8-D23C372CC9C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0" creationId="{85721506-B884-49D4-91FC-565AEC25FB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1" creationId="{F2AB9670-40F6-4BA6-930D-AE69EFD4E77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2" creationId="{72EA01EC-4A85-4D67-B1A8-0D8326DFB6E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3" creationId="{6EBC4B5B-429C-438B-8EAE-6FE35ACC270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4" creationId="{9E746F87-7B81-421F-8172-1938AC36207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5" creationId="{324A1FAF-A72E-4EFF-800B-846196B670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6" creationId="{1210CCD2-1F70-41AA-BFFB-307C457C3E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7" creationId="{C6DEE0C4-CC0E-4CF0-8E6E-79705A97947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8" creationId="{8F84E714-465B-483D-9FFE-EA0CE45107E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9" creationId="{86B2AE2C-ADF2-4E75-B73C-A629C7F4EA4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0" creationId="{4DA5ACE1-B7C1-4AE9-AC5B-2FB97935CE4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1" creationId="{DD4C3766-02EF-4315-8276-134BC6A3397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2" creationId="{82F5DEAE-04B6-4023-AA3C-474AB7CB19C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3" creationId="{758C61EF-EBFF-423D-B7B0-9EE9B2C05AC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4" creationId="{4EFCB698-7E44-431C-BD89-7D84D3FCD78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5" creationId="{B6ACA720-8394-4F6D-8A1A-34712DCA3C8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6" creationId="{E581BF32-36D8-4D00-8024-4C5EC681AE3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7" creationId="{75AF345B-2070-40D8-8F9C-B1C6B810DAB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8" creationId="{121CC68A-976A-42FE-ABEA-AC30657F380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9" creationId="{BF1551F1-EAF0-4DB7-A5F8-36821915794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0" creationId="{C6A90948-1B3C-4F1F-A2D7-846C8D32FC5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1" creationId="{7ECD09B2-DA7C-4459-A67B-DD71DF11296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2" creationId="{1219E40E-2A43-4687-9707-B96E0739B5B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3" creationId="{D0239F2E-16DF-478B-B33A-EBB801EE265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4" creationId="{8F536533-97D4-4728-871C-6AD7F07597E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5" creationId="{E7BC03BA-F9D9-461D-8FB6-722377F35BB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6" creationId="{C3DF0A18-CDEB-42AE-9570-1C397F745BE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7" creationId="{924B71FF-621B-4C0E-9B28-C6136652D5D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8" creationId="{6D1CF41B-2278-43F6-B885-A13621927D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9" creationId="{1430D503-0137-43EE-9DE6-E4EBC03C197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0" creationId="{0A119893-0440-4D59-B0B5-4AAB218A9DC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1" creationId="{F774C45F-ACE1-4C9D-B87A-37F90D27212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2" creationId="{14FAC0A6-BB8A-4238-ACD1-ED0A82B7B8C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3" creationId="{42172128-EBFB-498A-88E0-FD971E22EF2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4" creationId="{7F711BBC-C017-45DB-A78A-EBA14B75940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5" creationId="{A31499AC-6067-41BB-95AB-27BF822636E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6" creationId="{9D3E77DA-5532-48D6-B796-0F8372F7EB1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7" creationId="{C523C349-62A4-4C37-AED8-099E675DDDF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8" creationId="{B7651E72-B68A-4CF7-91AB-C00E5038ED8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9" creationId="{A21A8541-262D-424A-A2AB-1FF951C634C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0" creationId="{CF65B798-40F6-4FE6-8807-568BC914C6D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1" creationId="{FD390940-043F-40AC-9CCC-7226082E7FE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2" creationId="{2C1D443B-E760-426D-8663-FBE7FFECBA6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3" creationId="{1A4347DB-1151-423B-8AFE-0A644F7A963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4" creationId="{7CC224BB-19C2-4744-8844-05FBCDB7D62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5" creationId="{FC22C1E5-DB01-490E-9BD1-390D27EBFB3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6" creationId="{CA42DC2E-E7C5-48F9-A88E-76B81FF085E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7" creationId="{2D1FCCCB-16EE-4362-9B9F-72302C0D9B3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8" creationId="{7EE8E48C-F812-466F-A348-64CAD2D2C62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9" creationId="{CA38E242-5426-45F3-973A-622B50AA637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0" creationId="{03F17121-9C87-4889-990A-26365EACFD4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1" creationId="{34F7753D-4F50-4F43-A1CA-D60D0332A1D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2" creationId="{B29C3083-4148-4589-8F45-52C2295AF55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3" creationId="{4F5ED9FB-A124-47F1-89CE-10B2307E48D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4" creationId="{76DC7445-35FE-4A46-8C90-81CFA7B1C3A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5" creationId="{5A9CEB91-4324-4831-BF3F-FF8245891BF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6" creationId="{A050D7B4-74CF-4AFA-957D-2D6828C1529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7" creationId="{C873B626-5DFA-4783-A87E-B38395B2369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8" creationId="{41C42F0A-1815-43D1-8D0C-905897DDC85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9" creationId="{7BCDC574-D787-4022-B53D-8AF4036E1BA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0" creationId="{9AA13420-088D-4073-846A-28297F80F92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1" creationId="{92368118-8552-4DB0-8FEA-A93F3C8A0D8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2" creationId="{7B95A06E-8358-4EFC-8A75-F52E78BC0BF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3" creationId="{BD66999C-AC67-4A1F-94A4-1219D8865A1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4" creationId="{445CBFB4-EC65-4568-B228-1AD56F4A43C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5" creationId="{4BC28DD0-4603-4793-B8C9-319B49ECA50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6" creationId="{66C2DEC2-4EE4-46B9-B838-6F6ECD56E0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7" creationId="{452343DB-CF56-4779-B369-AB37912E470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8" creationId="{17D560E6-3A29-4CE3-8B92-B0E7EB62480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9" creationId="{DE244C18-475E-4AE8-9439-B6389BAD0E2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0" creationId="{80223145-7B5A-43D6-B246-0E912E1AC51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1" creationId="{84E3E4C3-485D-434E-BE38-A8BC96709CC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2" creationId="{0F8FE9E5-5DFE-46AC-91FF-596AA711760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3" creationId="{81AD6388-8ED3-4D88-A0B5-494518325CF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4" creationId="{665E1E96-9112-44F1-965F-783A5C1B005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5" creationId="{77128BE9-CF2A-4CB2-A8FF-18AE0B9F558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6" creationId="{1F612244-7F94-411C-8A7E-BB39EFA5304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7" creationId="{8F510B71-DF0A-4B5C-B2ED-84EE545FC77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8" creationId="{6B3D2B78-C6D3-4E37-AEDB-D1D934591D8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9" creationId="{73590F00-7FA9-404E-9CB8-78AA878ADF9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0" creationId="{96F890D9-86BB-4C1F-81B5-E16DDEBDA26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1" creationId="{0D049EB8-0ECD-4890-9892-0B162DD72ED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2" creationId="{BB4911EC-9E04-419B-AB83-D09B74D87BB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3" creationId="{579D9D00-B81A-420B-BCA0-E5451AB52BC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4" creationId="{11C1AF0F-50EC-41A6-B523-89BEDEFD000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5" creationId="{88F67FF1-2AC0-479E-BD19-211C69D3A1A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6" creationId="{DD079D84-6D7A-4B45-B3EB-18642BDF085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7" creationId="{0351EF1A-A4D7-43C0-B49A-DA69304297E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8" creationId="{708EAE7A-2378-4591-91C4-AD7C3A8ECA0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9" creationId="{D151AAE0-9302-4D3F-9633-C8C716ED705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0" creationId="{332B585C-2A92-4B01-9F03-6027D2748E1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1" creationId="{64069E21-86C1-4ED1-AC69-6846DFACC20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2" creationId="{1309E135-655B-4AE7-8D84-8A290EEF791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3" creationId="{2AFDF147-DCA1-4AE5-8E8C-5C5DB56266B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4" creationId="{F4233E52-8900-43AD-8175-14FEF6A66DF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5" creationId="{BA64390B-B38B-4BCC-8AC9-3498FF89B6D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6" creationId="{E1BF3D14-1425-4434-A724-BF49777AE78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7" creationId="{369E3DAD-598D-4A21-A453-8365BAD6002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8" creationId="{30670B58-1AF3-4353-A457-3F4949F708A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9" creationId="{238E59B5-EFFD-440C-8D2C-C5812C27631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0" creationId="{677F825F-4C71-4BF1-A10F-3D8C85AED53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1" creationId="{98F797E5-5123-4B46-901F-485C4329C5B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2" creationId="{8777FD86-BE84-4E86-9203-950EB506E35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3" creationId="{942D683D-D62B-421D-AB98-7585A0A0AA1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4" creationId="{699A9351-F393-4B9E-B585-5695023C4F2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5" creationId="{90C09846-95B6-42E5-B6F0-F140321E5FD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6" creationId="{4D15708B-B1C3-4D19-AADE-C354631E32C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7" creationId="{CB63C40A-72FE-48AD-840B-23E738AF30B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8" creationId="{DE732E8C-1431-4940-B637-EFDFDCB6CC0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9" creationId="{3C512D46-3789-4CDB-9C49-A853EB089D9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70" creationId="{A13C4EF9-FC44-4B0F-B216-0E3F67451913}"/>
          </ac:cxnSpMkLst>
        </pc:cxnChg>
        <pc:cxnChg chg="add del mod">
          <ac:chgData name="Polona Le Quesne Stabej" userId="9a3da78b-eb26-42b3-8962-8b2e1fe7ef27" providerId="ADAL" clId="{491622E7-41FD-40A6-A172-B581C566E61B}" dt="2022-04-28T23:26:06.902" v="6685" actId="478"/>
          <ac:cxnSpMkLst>
            <pc:docMk/>
            <pc:sldMk cId="3498823585" sldId="311"/>
            <ac:cxnSpMk id="273" creationId="{3CDA6EA4-2086-4FFD-BCB0-E17CE49A64CD}"/>
          </ac:cxnSpMkLst>
        </pc:cxnChg>
        <pc:cxnChg chg="add del mod">
          <ac:chgData name="Polona Le Quesne Stabej" userId="9a3da78b-eb26-42b3-8962-8b2e1fe7ef27" providerId="ADAL" clId="{491622E7-41FD-40A6-A172-B581C566E61B}" dt="2022-04-28T23:26:25.783" v="6687" actId="478"/>
          <ac:cxnSpMkLst>
            <pc:docMk/>
            <pc:sldMk cId="3498823585" sldId="311"/>
            <ac:cxnSpMk id="278" creationId="{B3AA6F40-0EBF-4D7E-8D5E-79E4DB5F46A7}"/>
          </ac:cxnSpMkLst>
        </pc:cxnChg>
        <pc:cxnChg chg="add del mod">
          <ac:chgData name="Polona Le Quesne Stabej" userId="9a3da78b-eb26-42b3-8962-8b2e1fe7ef27" providerId="ADAL" clId="{491622E7-41FD-40A6-A172-B581C566E61B}" dt="2022-04-28T23:26:25.090" v="6686" actId="478"/>
          <ac:cxnSpMkLst>
            <pc:docMk/>
            <pc:sldMk cId="3498823585" sldId="311"/>
            <ac:cxnSpMk id="279" creationId="{5998EAE6-DF14-4240-8F36-F6A01FDBDF94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80" creationId="{820EBA53-E35C-4113-B5F9-CF04A067456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3" creationId="{59D7CD20-F0FC-412D-B9CC-F0C4E3ACCDA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4" creationId="{49D2859D-85F6-4461-878D-6F7ECEF6328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5" creationId="{BA1A03E1-2564-42CF-A9C0-F3E033B5254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6" creationId="{6D74F4D5-7298-4035-B981-B21A901B74A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7" creationId="{8691A2A6-3B93-4845-B9D3-FD9A81F5EEC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8" creationId="{6A7F0954-8753-458C-B93F-014CCFBF795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9" creationId="{972BDD22-D19D-48F3-8743-483F1C427B3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0" creationId="{7C1B8F7A-3B2B-4EE9-9F42-26B10E9108D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1" creationId="{937C460E-5AE1-452E-87A4-B9669A9B171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2" creationId="{F1313217-4BE1-48D8-98EC-5B09E3FEF34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3" creationId="{74A9F851-07CE-4B16-BEBB-738C4D6F437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4" creationId="{B2D04CB7-1B4D-4F8E-97A9-452936F18F3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5" creationId="{B6655675-E845-47E4-B3EB-18557CA16D7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6" creationId="{F4C75721-17CF-43FC-9761-80AEB036970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7" creationId="{F98694FD-7D35-4D6F-99B6-9C2DE6AB5AD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8" creationId="{794A0386-F65E-4A1D-9913-0A5CFDCD9A4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9" creationId="{BC14C0D4-2986-4CDB-A85C-13E6037AD51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0" creationId="{46C41066-231A-48A3-A138-3230989E7F4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1" creationId="{5EAB123B-6D47-47E9-AA5D-4814A75EA89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2" creationId="{800C0299-D226-421B-B5A6-B4FB9CC90E7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3" creationId="{5162ABA6-E5C4-4EA0-94CF-330777BCB43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4" creationId="{D951BE7A-9708-449C-8777-32C86E9DACD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5" creationId="{2A1997C8-58CF-499E-B6D9-C2F900715BA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6" creationId="{701B760A-532B-4A68-9CCC-467B6F2FF7D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7" creationId="{BDAD5850-C432-4845-AD33-1C86F97A540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8" creationId="{59F5DA02-F315-47AC-B0F9-F55B61A8C6F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9" creationId="{54A3CE61-8C25-4AEF-881B-F330FF681E7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0" creationId="{B9307FB7-B929-49C8-82D9-D096E270A0D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1" creationId="{8ECF9BB4-E90D-4A57-B0E6-1225C8C23E9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2" creationId="{BA92F354-53F1-4C0C-8001-78D45602A81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3" creationId="{CA77177E-65DB-497C-B124-74E9E2376E0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4" creationId="{04B77CE3-C975-432C-A948-8E060D6556D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5" creationId="{8AAC4069-6D05-49B6-AFDA-082D4045472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6" creationId="{966878BC-46AD-45DF-9A01-F4926654444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7" creationId="{1ABE6F08-658A-4EBD-AE9A-C8CED6A0A5E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8" creationId="{F664D950-107B-4746-960E-C27E9259193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9" creationId="{3B5AD879-4490-4400-81BC-A87BA63AAE4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0" creationId="{B0263C44-4433-414D-ABD2-929DCE64F50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1" creationId="{E82D8BDD-3987-49B0-B8FC-ABCAC2599AC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2" creationId="{7ED5EBB8-3558-4894-88AC-B096BBFB1E3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3" creationId="{401C473D-7814-4BED-96CE-9E430382D36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4" creationId="{6B56BD43-26BD-42D0-BB19-4AAFD69BE7C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5" creationId="{62A23786-F1DC-4CD6-9481-F27690442FB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6" creationId="{B70728F7-E239-462B-8F6E-CE042A5B334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7" creationId="{6E7EEE58-D037-434A-9E0C-08418DB152C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8" creationId="{21BAE71B-D33B-4130-9960-4967C80AA2B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9" creationId="{54DBA629-6EB2-429C-AC13-D0F8A0325A4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0" creationId="{ECAD7A9C-0CEA-481E-912B-CE4B6EF1D71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1" creationId="{EDCDF552-9668-4AC2-BCD6-B35E6783A7E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2" creationId="{ACDC3F51-EDC2-47E8-BA60-C8DC934D3C0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3" creationId="{6EF6438A-B4FF-4DBF-895E-EDCEF132FC7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4" creationId="{327E911E-E386-4CB2-8C92-8663AD0B06D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5" creationId="{DA328F56-CABA-48C9-A777-FC1D90633DE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6" creationId="{ABDCAA8F-1F15-469D-A669-658FCB8F1AD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7" creationId="{18B701AA-961A-4CD5-A2D4-80546B49837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8" creationId="{58BDCEBF-1B8B-4FC1-8CB5-7F93A100A99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9" creationId="{8D170355-0479-4858-B6D5-12E010632EA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0" creationId="{8A760509-E6E2-4CFF-BE02-31D450EF3C0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1" creationId="{32378C67-4E9E-48B5-ACDF-004FF68B0F2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2" creationId="{8E618765-DFF7-460F-8C09-5E4843FDBEC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3" creationId="{C3152F8D-05CC-4395-94FC-642871280C1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4" creationId="{0060738C-0359-4947-A2AE-55402BD8DB9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5" creationId="{B898AC6C-081B-4AEF-B665-E39F6576B45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6" creationId="{F900A818-4EB9-4F52-A593-A9185B72FDC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7" creationId="{7FB08E20-ABF9-4631-BCF8-AB76EC49A86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8" creationId="{41630572-9431-457D-9D74-90130894C0F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9" creationId="{91528645-DBA3-4335-99AE-437C82D153D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0" creationId="{28B72004-0880-40B8-8354-AE471E9C6D0E}"/>
          </ac:cxnSpMkLst>
        </pc:cxnChg>
        <pc:cxnChg chg="del mod">
          <ac:chgData name="Polona Le Quesne Stabej" userId="9a3da78b-eb26-42b3-8962-8b2e1fe7ef27" providerId="ADAL" clId="{491622E7-41FD-40A6-A172-B581C566E61B}" dt="2022-04-28T23:28:15.246" v="6702" actId="478"/>
          <ac:cxnSpMkLst>
            <pc:docMk/>
            <pc:sldMk cId="3498823585" sldId="311"/>
            <ac:cxnSpMk id="351" creationId="{5C20A984-7D95-4CCB-8232-FE6B55A0FA5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2" creationId="{D7B2E1D6-F6CB-4E9F-ABC9-C9F4D2280F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3" creationId="{FC275519-0FE5-40BA-8144-8F57D1C461F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4" creationId="{76BB0C5D-4BFD-4D5F-B759-66E991C0DB6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5" creationId="{82C44F03-57BD-42A9-95CC-3E91F0D7745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6" creationId="{8FA1A36C-1DEA-4499-9FDF-8FDD788B40C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7" creationId="{B2253858-9716-4957-BD7E-46DC821EB0D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8" creationId="{9FC45613-2CC5-40F3-B485-F70DE2141AC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9" creationId="{3FE50A85-B1D4-4051-BF1C-B647343C279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0" creationId="{EAB3A6BB-1D6A-43A2-B761-EAF2A80B35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1" creationId="{54242281-4DF9-42C4-8372-BD1E7ED9A62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2" creationId="{CC49FBFD-05A2-4363-A12A-E6D3FCCAE9A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3" creationId="{729771B6-B998-45A5-9EA3-B0CE8AA6172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4" creationId="{3453F61B-49BC-4672-9E08-ADC268A5AC0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5" creationId="{5285F4E8-DEE5-4A56-AAB1-747D8957E1F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6" creationId="{D703C949-651C-45B0-AA39-9C1D50DC895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7" creationId="{59802F9D-2B57-40AB-A44C-17DC75B9CF5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8" creationId="{A53A7829-2C9D-420A-95C5-1394F2C32A5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9" creationId="{626CE01D-F7EC-4C4E-B395-86DA8EBAD45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0" creationId="{CA7C431E-564B-457B-85D8-67295FAAA1A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1" creationId="{12959B28-924C-47D0-8802-9CA2ACAA0ED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2" creationId="{51AAC79A-01DD-40CB-9193-67FF8501840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3" creationId="{F79C13EA-DA50-4BFD-812B-5B666CD77C2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4" creationId="{0882075C-8C8F-48DF-B67E-7D61F29AA8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5" creationId="{87284BAC-44F3-444E-8F51-FB888FB3B46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6" creationId="{15D6179A-97D5-4FDB-B19C-B776486DE6D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7" creationId="{CA839E91-BCC6-488A-B12B-3EDF7C12B30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8" creationId="{08D535C2-84F1-417A-A870-BBA8C677F8E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9" creationId="{2E1ABA40-949A-4369-9C0A-58C6BCC99BB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0" creationId="{B4817ABF-7478-4F17-B306-414697D8960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1" creationId="{3B2A6325-D1C2-4680-BF39-8067BC66154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2" creationId="{58B09C90-16D8-467B-BB85-0414F10A0A4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3" creationId="{CA1A25D9-2AEC-44A0-81AF-E9A0236A206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4" creationId="{F6473A10-0E69-4625-9D49-3337627EF73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5" creationId="{8858AC05-750D-4835-8787-370EF22BA35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6" creationId="{86896A3D-BDBA-4392-ACDA-CAE29D80CF0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7" creationId="{C31D233A-C069-4A1B-969E-FCADA866D86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8" creationId="{F94B65A6-6450-474E-8545-BB64080621F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9" creationId="{882E6AE4-7A3F-45B0-8DC5-5C43A4691CC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0" creationId="{25289E8C-4F59-420A-90B1-5C742F8645F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1" creationId="{E9566F8D-FAA0-4B09-B834-CD47F8F0C69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2" creationId="{FB04B1F3-2A83-416D-92E0-EDCEA0DF34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3" creationId="{91727C2E-2E98-479D-9557-B6D33CE9564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4" creationId="{FBD816AF-D305-46DF-9FFD-E8CF1D1FD24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5" creationId="{0943C2E0-D2B9-41F4-BFC9-572AE925A26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6" creationId="{A3ADD422-08FD-4F9C-B147-B7FBCBECF82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7" creationId="{4E0FC635-8C72-46BA-A768-F89D6160B60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8" creationId="{718189F1-C203-49CF-96F9-6E85B19A7A9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9" creationId="{D17B457B-01AB-496E-A0E7-F045427BD36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0" creationId="{3A0EF3CD-375D-4268-B608-B51AC6B282B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1" creationId="{E19FEAF2-D6CA-4E47-9681-7944EE743B5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2" creationId="{D8F4E0FB-8C17-4157-8870-CCA3B538BA0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3" creationId="{46225687-20DC-4895-8A31-AFDE47F77A5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4" creationId="{A67A9F05-C07D-4DA6-A4F5-717C3B466E1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5" creationId="{18DA4F72-27B2-43EA-BE0F-732BAE72D58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6" creationId="{3086FE0F-17D4-4CF1-BAA6-344AE92DC94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7" creationId="{344B6F34-B7D4-4164-8429-1F626B421CA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8" creationId="{5D821DB5-E1DC-495D-8D2E-A53751BF920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9" creationId="{A4D0B6D1-2C15-46F1-83B7-0AFCA549248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0" creationId="{2479F30E-BC04-4468-9589-C984BC417B2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1" creationId="{ED2232B2-3078-4E6D-AD00-27EB9CCDE48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3" creationId="{84D0E863-AA4F-472B-B3BE-1C2EB7F2787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4" creationId="{F4CE77D2-2525-4147-8723-438223F4A6A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5" creationId="{F3A93AC7-98FE-4E8B-BD8E-F9A8BA9C0FF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6" creationId="{543CF526-850D-4FA1-9C2A-2D8E6430DA8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7" creationId="{DE3CBAF6-9F40-4BE0-B2F0-16F5F9D4E22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8" creationId="{AB5C6E75-8149-45A5-9EC7-03C8E9009E8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9" creationId="{76BDA5D0-BA0D-4CFF-A898-8ABB206E164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0" creationId="{2FC8EB20-F8A0-40C3-896B-3341AAE5FE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1" creationId="{6DF76EEE-0978-415E-A8B2-DB65AF086F2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2" creationId="{6970A2ED-1DCE-4709-B110-44231D8FEF6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3" creationId="{A3035829-BA1F-4F64-94CC-23B5408083D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4" creationId="{4A22DB2C-5C8B-454F-9513-782D4567628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5" creationId="{C18CD0EC-93A4-4E20-9C60-7A096F00D36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6" creationId="{17DDE94C-D943-4329-ABF9-0D4D8E413C6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7" creationId="{68C2FA42-1F32-493E-933D-C8A5B791E55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8" creationId="{C39E6451-E5D7-4ECD-AF6F-4BEDCAD9109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9" creationId="{2AD1E6DC-B415-47EF-95DA-57D1409875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0" creationId="{ABCB106C-B416-4E95-A84B-32E2889E2D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1" creationId="{F993BE61-BBE6-451B-A063-F6415790FB7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2" creationId="{941A4205-A581-4F31-B034-CE56C4F2877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3" creationId="{0E729F8C-CB0D-4C4C-BA79-6AE4537D4CB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4" creationId="{7BA5D205-2FA6-4B5E-BA62-75C14057E75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5" creationId="{7D93E501-C33A-437D-B8B5-0BAFA53706E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6" creationId="{7C524948-4309-42BA-9D00-71567D3826C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7" creationId="{1DF3AE31-3853-4AD7-8E6C-D36921D192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8" creationId="{E9C276EA-72F0-4D42-BD00-6DFA06C4978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9" creationId="{E4E3547D-E2E3-42BF-8406-EF7F813228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0" creationId="{D74FC711-3999-4099-B1EC-2E00307047F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1" creationId="{32DD1CF2-E1FA-4C92-8C11-B0787FF2E5D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2" creationId="{21BE923C-884A-41C0-9828-CCD801D2192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3" creationId="{BB2115AF-5CE8-419D-A41D-FF1BE003532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4" creationId="{C5524F84-A92B-4656-904A-4D121E3178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5" creationId="{C97EC20C-F684-4165-8350-D7F9BFF5C1A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6" creationId="{BC5FAC34-B1A3-48C8-8C85-6BEF50CBEDE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7" creationId="{3CD848FE-5975-4926-A185-9FBEE7613B8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8" creationId="{047FF60B-3844-49A9-BC9E-B1DE824874E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9" creationId="{F71907F5-E00F-4F45-91B1-E3C3EA8B827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0" creationId="{A52C10C5-363B-4C46-BE3E-EFE88BB17C9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1" creationId="{042838D0-5539-47DD-B7CE-2FC1092E7B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2" creationId="{780D3F1E-5228-4E71-8201-F57E50E3AE0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3" creationId="{90D6D7CB-B9E0-4DD4-9E7B-B2C30AFE608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4" creationId="{8DA6E972-8F9F-476D-8B13-C352D6015DF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5" creationId="{40D790AE-609B-48DA-B51F-104D939ACD0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6" creationId="{BD19A28C-7A0F-4138-96CD-32F44F5C54D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7" creationId="{70B4E31E-2500-47A3-AAE1-B3A8B8852B4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8" creationId="{C3DB2251-8E28-4F4A-A094-6ECCD9BA90E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9" creationId="{352309F1-8BA8-4BBE-9F70-99EAEB04FAD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0" creationId="{4DFEAEA6-5173-4A70-95C8-8C4130B7195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1" creationId="{EADA11E6-AC0C-46B1-B445-5452C8476F3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2" creationId="{6032288B-A9CB-45E7-8952-2DAF64788FE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3" creationId="{B2D9E8E3-F01F-4244-B2FC-E3EAA577C31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4" creationId="{978A5369-7013-4522-99D0-3B29D39EF94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5" creationId="{E9212FD4-AFCC-4533-BFFA-A04431287BB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6" creationId="{831A48FF-4D95-4E41-A053-1F0786074B3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7" creationId="{656D7129-3BCE-4088-A2BC-428561C249E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8" creationId="{4C5B11D2-6610-4D95-96A1-F9F3ACCB8E3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9" creationId="{C57908EA-0FA4-4055-BD16-AC96F27357D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0" creationId="{7A4EB5D0-AD70-4446-9BAF-B1AFEA4CF6D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1" creationId="{9A7EA62A-826C-4892-8FB5-DDC4FF0B378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2" creationId="{EFAAEA54-3AD0-4147-83C5-FF031B3BF2C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3" creationId="{0A123ED6-FD93-4423-B3F2-1BF8A3D4A72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4" creationId="{A7152F7C-9ABE-40F9-A9F0-7094017EF4B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5" creationId="{70229219-C6DD-45C3-8711-B90D8E530DB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6" creationId="{D43A42E3-A1C6-446D-9DF5-EED26937173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7" creationId="{B17841FB-0591-4E24-BF08-F9D48833AB5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8" creationId="{5AC38419-FBDD-4E9F-8C40-DA94AFB010C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9" creationId="{6FBAF739-7ED5-40C7-92D0-11D3D6B3047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0" creationId="{495233DF-6D12-4EA4-96A8-45806EC8F8F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1" creationId="{CE39C346-6B13-4451-8F85-E2EB7100EA1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2" creationId="{15C4805D-E709-4608-8189-A199450DD23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3" creationId="{A4773EE7-2492-4764-8DA5-ACDB86E3D59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4" creationId="{4D3FEB58-D92E-4E3A-AB00-11C0BCA10C8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5" creationId="{78FB8071-3C31-47AA-A3AF-3747FA56D27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6" creationId="{7A84BBCF-11D6-4BF2-A14E-47B45C0DE95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7" creationId="{52241040-A7E6-4584-887D-70AE9725DFD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8" creationId="{CA1892B1-C4CF-43EE-8E13-3F2AAF2ECC5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9" creationId="{8CF2C408-4515-4CE6-8C33-761153CDB24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0" creationId="{CDB58EE8-902A-4EF6-AD32-77EA140ADFB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1" creationId="{7DE17C02-65ED-4AF2-B00C-AC91A487915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2" creationId="{A30CE486-696B-497D-8AC8-0F1DE5F8BE7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3" creationId="{9E20BFAB-2029-46FA-84A8-0300F15CBE7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4" creationId="{EF2D0690-E042-4928-80E1-A1018F0E13E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5" creationId="{DC4A2F13-1971-417A-8B71-3F3E685768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6" creationId="{F970326B-0200-4C95-8334-B5FC3094098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7" creationId="{56BDDC61-0386-4890-81AB-5F626AEA4D0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8" creationId="{B3507E46-8BA0-4C73-9887-EDEC7ADA05C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9" creationId="{ABB4D64E-9850-46AC-A9CE-7598873D7CD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0" creationId="{D5D01002-E00F-4955-B502-FDEB4FFF01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1" creationId="{62F00C6D-C7B6-4D22-BCBC-114B60D9B75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2" creationId="{583C405B-14FB-4D94-8E01-3D337F7E572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3" creationId="{86F3EDBD-1031-4934-A844-5AF5DADC34D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4" creationId="{8B826DE6-C46F-406F-99DD-002676CFE57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5" creationId="{C3E89AE8-AB56-4AD5-809E-F8B6350A3A8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6" creationId="{6A44B0AB-6A13-4AF0-A9D4-A8610D9E455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7" creationId="{78D691B3-8A68-4B84-9589-3418621C5EC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8" creationId="{2D04697F-29E1-401A-932D-50F56260AA6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9" creationId="{FC96304A-C1FF-4CA3-9CB6-4F3ADB842E2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0" creationId="{564F15B4-E101-4E55-8796-059569AEBD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1" creationId="{85A5CD34-0D36-495B-96B6-9037241EBE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2" creationId="{3FB44E68-A650-4E49-83A1-C85D249558C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3" creationId="{4B4A1CD8-2FC6-49C1-AB49-534BCD906F8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4" creationId="{08CEE02E-9E90-4902-A7F6-0BCBBAB8E6B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5" creationId="{1EADBE8B-41DE-40D3-92C7-FA3A2C555BB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6" creationId="{229CF3B6-DAEA-4DFA-B1E6-579416E8ECD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7" creationId="{63D1C09C-E69F-476D-9FEC-6EAAC32F149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8" creationId="{2EBE4859-33F9-4BCE-AA56-14E9CA6F5AE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9" creationId="{EB402076-945F-43DE-8DDA-E599C137FB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0" creationId="{295FDFCE-F559-4E8D-85B3-8936CB8C585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1" creationId="{F45A8146-E9ED-48F3-AE97-B1C7712A462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2" creationId="{D17A0110-46FE-4410-A5F7-B58E54BA9E8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3" creationId="{EDEE4D44-330B-4C3B-BEB1-5C70FED722E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4" creationId="{6AE10002-2E98-4861-93BC-62EAE204C26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5" creationId="{BC5DCC4D-C890-4CB5-9120-3712DA9D4BD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6" creationId="{86B53E63-2C01-4D2F-BBF8-9C99E1BE275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7" creationId="{7B482617-6CC7-4BCC-B9E8-BCFFE1AAFA7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8" creationId="{D5514169-E76A-4C45-802C-E8A1CD41F21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9" creationId="{5266E775-9A12-45AD-AF35-20180B4F4CC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0" creationId="{4B2F8E02-3EDC-461E-BFAB-D60B5D65D6C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1" creationId="{5DE660FF-02F6-45D4-A17D-C8002AACF1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2" creationId="{6EDE78E6-5438-4BDC-AD91-60CF96158B3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3" creationId="{E16C893C-A376-4588-8598-D2074289A49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4" creationId="{7D803029-A36A-42C5-B480-9992D0D7E05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5" creationId="{6230A45D-C0D0-4E38-9B76-485DB0EAE6B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6" creationId="{6B9873D5-681D-4FE6-BE5D-ADFCC81A1E9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7" creationId="{A7B44423-0A51-4BCC-91E7-E0D294DB03F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8" creationId="{903F8D4F-EA41-4D0C-A62A-2C860D60F83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9" creationId="{2FA00444-834F-4AFB-97F2-8B8BE141CD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40" creationId="{F1CF37D1-0BED-4A5B-8235-6146DDE4FB9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41" creationId="{9DDC6FB3-5BED-45CC-98FB-072B16218AD2}"/>
          </ac:cxnSpMkLst>
        </pc:cxnChg>
        <pc:cxnChg chg="add del mod">
          <ac:chgData name="Polona Le Quesne Stabej" userId="9a3da78b-eb26-42b3-8962-8b2e1fe7ef27" providerId="ADAL" clId="{491622E7-41FD-40A6-A172-B581C566E61B}" dt="2022-04-28T23:30:19.340" v="6803" actId="478"/>
          <ac:cxnSpMkLst>
            <pc:docMk/>
            <pc:sldMk cId="3498823585" sldId="311"/>
            <ac:cxnSpMk id="542" creationId="{5904A940-507D-4BE3-8873-D173D3B1E490}"/>
          </ac:cxnSpMkLst>
        </pc:cxnChg>
        <pc:cxnChg chg="add del mod">
          <ac:chgData name="Polona Le Quesne Stabej" userId="9a3da78b-eb26-42b3-8962-8b2e1fe7ef27" providerId="ADAL" clId="{491622E7-41FD-40A6-A172-B581C566E61B}" dt="2022-04-28T23:30:19.340" v="6803" actId="478"/>
          <ac:cxnSpMkLst>
            <pc:docMk/>
            <pc:sldMk cId="3498823585" sldId="311"/>
            <ac:cxnSpMk id="543" creationId="{99CACED0-8D52-4524-A68F-D2E711CB94A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1" creationId="{154C3F47-582B-4203-9675-8C991EF6DD66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2" creationId="{5999E40E-6D80-47E7-9CCE-A1E92D36BDD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3" creationId="{7AEAE3BC-AE17-43B1-B146-66A63B0C0E3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4" creationId="{F1E9C77F-346E-4A55-AA94-869E9CD2E2C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5" creationId="{2CCA7398-54AF-4DC4-B86F-C01A33849E2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6" creationId="{901D6FB0-91FA-444C-BF25-29BED26CB09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7" creationId="{1C8150F0-6C6B-4B24-970D-4695FBE4BA6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8" creationId="{BE7EACB7-EA98-4355-8B63-89802280A97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9" creationId="{0C253209-E4FB-4AC8-9B04-142AC5E906D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0" creationId="{39E07EA4-F6DE-410B-A228-733E5EDBFD0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1" creationId="{A8E37E39-9C14-4925-A233-053F4DEE97F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2" creationId="{56C3C4EC-3574-4585-A7AB-7137D108FBF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3" creationId="{A3E5E67D-BC33-4A69-BF99-CD111693AD6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4" creationId="{4DB054DD-EFD3-46AA-AAB4-6FC05B241E8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5" creationId="{DA2462C3-DB7F-4DF2-8680-9D75EB2B9CA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6" creationId="{06F9D571-2872-48A9-90C8-BE2A3F00B4B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7" creationId="{A2F89D6D-BD94-4B2D-8C04-22765D97799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8" creationId="{1A721A99-539C-4E9A-8ECB-123CDD7506C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9" creationId="{524F2019-39F4-47E8-BC65-4C21D3E63F9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0" creationId="{C0F94A1E-2471-4A4A-A58E-BC01C7F1075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1" creationId="{3E0AD35F-503E-4C42-B8E8-BF9BFEC9E96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2" creationId="{A8E286F5-D76F-4124-A988-CF429BBB085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3" creationId="{2BFD9B89-A7FF-407A-BE0E-80F3D40072D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4" creationId="{22124AD8-B42F-4733-B7D5-7A26DECCE38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5" creationId="{DAA8F3D5-32EB-44FC-A5B4-F1C409770A36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6" creationId="{A07B0E46-EEF4-499B-BB10-723777F830D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7" creationId="{0DF2E97F-E22A-4DBA-8449-6C1D175BC53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8" creationId="{8F1470C3-59B2-4B63-BF13-3FB64627743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9" creationId="{85EBB4DC-046F-45B6-A431-1450BD53F0E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0" creationId="{A290B564-0260-40D9-A83D-52AB2CE5F65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1" creationId="{8F117C18-F4EF-42ED-9BC5-53DCDD3E333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2" creationId="{88BE847C-9407-477E-9D55-624B113B236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3" creationId="{09EF2363-4EB4-4003-99FF-DBBEEE073AF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4" creationId="{4628065C-3126-4638-9A5B-81FB5CFF201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5" creationId="{4199854E-4172-4C03-8AB4-8391437D558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6" creationId="{75EA1916-8739-4CD7-8892-B9A6051CAA0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7" creationId="{5C1CB4A5-2C9B-4BB8-AA4E-5F914E3C037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8" creationId="{D968F802-DE60-43B8-90C8-60D95CC0B5F6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9" creationId="{420F6585-32AE-4795-B60C-ACD52B54E03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0" creationId="{F110EE18-49D8-44BB-B789-5A9E97F2A9E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1" creationId="{A1F557B0-F54B-4CBC-962A-8802AD6A08D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2" creationId="{7D97B03E-3E3E-4DE1-B794-ACD82F17382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3" creationId="{B2A8D354-87E8-4F2A-A3C5-F91F0927566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4" creationId="{39D54BD2-076F-4DF4-9FF8-AFB6A3ECEE6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5" creationId="{3B11DE60-B008-4866-B755-6D8B35A5D64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6" creationId="{F269B0E5-76F2-4FBF-AFA4-42E13A89E33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7" creationId="{88705CC8-D891-4F95-B74B-7DCCADB71CF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8" creationId="{C0367A4D-A69E-4775-840D-E313A470219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9" creationId="{63E23433-1CEC-48CB-85EB-C72F3966A4A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0" creationId="{2196DE1E-3A56-4DA5-AC96-5813743C84B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1" creationId="{2A83A7C8-DD5B-4D0D-BCD2-1E4D51282C0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2" creationId="{C835500F-7B93-4815-8B86-28C575F4098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3" creationId="{F70694BA-048F-40F6-A570-8D15395714D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4" creationId="{019E8F2C-ED68-4BEE-8FEC-FE5150AD745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5" creationId="{1B53A90D-77F1-42BC-A38B-39EAD4BC35E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6" creationId="{16C1D689-B336-42F4-B7F5-4E2FA8C160A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7" creationId="{8E8D9BF5-2C95-4479-8FC7-74D75B2437D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8" creationId="{77581D4E-5EEF-4CAE-978D-6393811164E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9" creationId="{31F6D366-A7EB-44E9-8325-C59E931A7E6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0" creationId="{7AB68CA2-84A5-41C3-8B82-7279561E8A0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1" creationId="{D721EDB7-7A2C-4F2C-96DF-69313558D7D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2" creationId="{5906295F-818B-4FEB-8C28-3433754181B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3" creationId="{9CEF0D77-8072-42D3-928F-AED9F8D80D3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4" creationId="{E623DDE5-B109-44F0-BEDE-EC482E1FCE6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5" creationId="{4AC765CC-B0A8-4F4A-9483-2E9FBB2C575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6" creationId="{7485A420-4B96-4E5C-A501-0E771147CCE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7" creationId="{126EE319-2AFC-49A4-9E41-85E5ECD895B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8" creationId="{C8FFAE9D-C164-46E9-AA94-5C5761803B9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9" creationId="{6D0F9CD3-F81E-446A-9B48-EB4FE366DE9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0" creationId="{643720A7-9BCC-4D93-A896-7EFF838B933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1" creationId="{60948C46-2582-449E-B807-5837115662C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2" creationId="{7686012C-5A3D-446F-B8CD-94BCDDA2126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3" creationId="{33CDD1A3-AB48-42EE-BF2F-4E1CA93FA79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4" creationId="{74646EBF-3A63-4C87-98EF-849F8A3469E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5" creationId="{83DBB8A9-6791-45E7-BAA9-9B439AA2FA5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6" creationId="{F5FE98AC-3AEB-474A-8B56-EFD71534260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7" creationId="{969C27BA-B243-4D96-8E67-A6E40D42C34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8" creationId="{B9800B50-46F2-424E-8922-BA738F1317B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9" creationId="{002CC78A-B92E-4429-8E93-1714B2AEE04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0" creationId="{FFBDA2DE-079F-46EC-AA15-CF791580EC9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1" creationId="{69739418-261A-41BA-9521-AFFE5B9EFCD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2" creationId="{F9F790A5-D17D-409A-991C-D408A4D38FA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3" creationId="{83698C17-898B-41D6-BE50-5AAB94266E9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4" creationId="{77A1F90B-D592-43F0-ACBE-2E10E28DDEE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5" creationId="{7BF4F3A9-7A2D-4206-AFF3-92A7534B050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6" creationId="{268F7DE1-D9B2-4B6F-99E7-9BE87B6AACF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7" creationId="{0E3C84C2-6C3D-49B0-8AFB-BA6B0246272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8" creationId="{27B16F48-E16B-4186-AF1D-C41E6D829D6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9" creationId="{D5BCA11B-DA39-4BBF-BFBE-92BB87A5F42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0" creationId="{F10F69A3-A8D0-482A-93B6-99A86B6D192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1" creationId="{1B500100-852C-46BD-A713-B0DFEA28879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2" creationId="{6AA94751-C4FB-414D-8973-44BB7FEAA74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3" creationId="{D4C3B4DC-A5BB-413F-828F-401DFAE4450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4" creationId="{2C94DC0F-7852-4A7B-A54F-EE68E89D4B1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5" creationId="{2DB18E9E-507B-4E1E-90BB-185F197753A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6" creationId="{254B83EE-BECE-47BD-89D3-5AF856A27F8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7" creationId="{2F191B1D-EF9E-4A63-B577-55FF8C0FCD6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8" creationId="{0F58C81F-53DD-41DA-8D65-7043F7D8D88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9" creationId="{01A56041-8149-4E46-9266-288A140F304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0" creationId="{5BF8F013-B4E0-4BB6-96E1-0BBB09AFB98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1" creationId="{81CE4A84-C907-4D1A-A901-D7B389B1060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2" creationId="{58B04F15-A2CD-49EB-94A8-A64CD9A4435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3" creationId="{AA69A5C7-0906-424E-B7CD-225EFE89305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4" creationId="{E12F1F6B-83D7-4E94-8C05-9B6CBADE426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5" creationId="{C6AF02C4-5E95-4854-8B53-32037A712E8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6" creationId="{B00B8963-2C7D-4B7F-9282-DEFC4B084B1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7" creationId="{10FD861E-37B4-455E-9977-4E7E2437529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8" creationId="{24739095-9B5A-4CDA-B5BB-8E39A3F851C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9" creationId="{B8507F87-27F1-4719-B777-81025D7B415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0" creationId="{C05DCF14-3EAA-4306-A166-6A383A47609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1" creationId="{C30E9D13-0362-4C31-885D-FEE19017505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2" creationId="{F493F391-E406-4B16-8CAD-7F2A7285C0F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3" creationId="{9D07E2B9-E416-4B92-8980-77A24BE48EF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4" creationId="{3FAF29BD-98B4-4D29-91BE-5811137EAC6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5" creationId="{E4FF1CDF-49BC-4926-935E-D1057807A54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6" creationId="{26670A50-41F7-41E1-98D5-A117BA667F2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7" creationId="{46AE5E85-A4B0-4446-9F5D-EB6C6DA9733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8" creationId="{84DACE6B-A5CA-4540-AF91-D1241FE70CB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9" creationId="{8D81D8B1-0E56-433E-90B9-B8516EE64FA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0" creationId="{73FC02DF-E1E5-4238-9E4A-82533E55DE1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1" creationId="{16FA2A0B-7E53-4B42-BA27-B63C39AB95B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2" creationId="{AFE6E1D2-6118-4D78-9AD3-86836134978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3" creationId="{3D136A6D-DD1E-4537-91B7-6355B0BEABD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4" creationId="{D80F8D14-C92C-4A8E-B8DF-D1E1CB27959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5" creationId="{002D1288-AD65-415D-A788-8B1323C9D3F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6" creationId="{726BC0B1-499F-4EA3-A897-239A3F3CDF1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7" creationId="{ED4C46AC-C4A4-4D88-9FA6-8757F0AEDA7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8" creationId="{9FA7C407-613A-4395-A127-9D161B6758B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9" creationId="{79C47C9E-3FB6-4950-93DA-D578111C388A}"/>
          </ac:cxnSpMkLst>
        </pc:cxnChg>
        <pc:cxnChg chg="add del mod">
          <ac:chgData name="Polona Le Quesne Stabej" userId="9a3da78b-eb26-42b3-8962-8b2e1fe7ef27" providerId="ADAL" clId="{491622E7-41FD-40A6-A172-B581C566E61B}" dt="2022-04-29T00:15:20.317" v="7002" actId="478"/>
          <ac:cxnSpMkLst>
            <pc:docMk/>
            <pc:sldMk cId="3498823585" sldId="311"/>
            <ac:cxnSpMk id="683" creationId="{E9C80C9C-4887-4EC7-99F1-154258CB4C0D}"/>
          </ac:cxnSpMkLst>
        </pc:cxnChg>
        <pc:cxnChg chg="add del mod">
          <ac:chgData name="Polona Le Quesne Stabej" userId="9a3da78b-eb26-42b3-8962-8b2e1fe7ef27" providerId="ADAL" clId="{491622E7-41FD-40A6-A172-B581C566E61B}" dt="2022-04-29T00:24:53.843" v="7020" actId="478"/>
          <ac:cxnSpMkLst>
            <pc:docMk/>
            <pc:sldMk cId="3498823585" sldId="311"/>
            <ac:cxnSpMk id="684" creationId="{D389E351-6CA9-4B39-9631-2751DE713349}"/>
          </ac:cxnSpMkLst>
        </pc:cxnChg>
        <pc:cxnChg chg="add mod">
          <ac:chgData name="Polona Le Quesne Stabej" userId="9a3da78b-eb26-42b3-8962-8b2e1fe7ef27" providerId="ADAL" clId="{491622E7-41FD-40A6-A172-B581C566E61B}" dt="2022-04-29T03:09:38.070" v="7423" actId="14100"/>
          <ac:cxnSpMkLst>
            <pc:docMk/>
            <pc:sldMk cId="3498823585" sldId="311"/>
            <ac:cxnSpMk id="687" creationId="{A0C209E7-F26C-437D-9811-1AD39583B0C4}"/>
          </ac:cxnSpMkLst>
        </pc:cxnChg>
        <pc:cxnChg chg="add del mod">
          <ac:chgData name="Polona Le Quesne Stabej" userId="9a3da78b-eb26-42b3-8962-8b2e1fe7ef27" providerId="ADAL" clId="{491622E7-41FD-40A6-A172-B581C566E61B}" dt="2022-04-29T03:09:32.974" v="7422" actId="478"/>
          <ac:cxnSpMkLst>
            <pc:docMk/>
            <pc:sldMk cId="3498823585" sldId="311"/>
            <ac:cxnSpMk id="691" creationId="{DD15203A-4CEE-424E-A6E7-ED7B22FFE785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94" creationId="{CD7DD458-2523-4297-8AEB-0DCD3E842B8D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2" creationId="{24495F0F-160C-4D91-84FD-51F9BAB74ECD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3" creationId="{CF33D1DA-4B15-433C-B4AB-510D9FAFC38F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6" creationId="{44A56426-A79A-44E2-BDF3-5C3151FA6731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9" creationId="{2D8F0A98-00B9-44C2-8A76-FF195E1BE6E9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30" creationId="{A2EF0545-CC9B-4805-BE7D-03C5933A7CA4}"/>
          </ac:cxnSpMkLst>
        </pc:cxnChg>
        <pc:cxnChg chg="add mod or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41" creationId="{86C2B2BC-BBD6-44E5-B702-A16F3E5663BA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43" creationId="{3B4CBC64-81F3-488F-A4A7-363CF0A84A29}"/>
          </ac:cxnSpMkLst>
        </pc:cxnChg>
        <pc:cxnChg chg="add mod ord">
          <ac:chgData name="Polona Le Quesne Stabej" userId="9a3da78b-eb26-42b3-8962-8b2e1fe7ef27" providerId="ADAL" clId="{491622E7-41FD-40A6-A172-B581C566E61B}" dt="2022-04-29T03:09:58.023" v="7425" actId="14100"/>
          <ac:cxnSpMkLst>
            <pc:docMk/>
            <pc:sldMk cId="3498823585" sldId="311"/>
            <ac:cxnSpMk id="749" creationId="{B9204BDA-743D-40A6-B10D-5FC26B44403E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55" creationId="{A726A8A2-2C57-4307-BBEA-DADB46EC45AF}"/>
          </ac:cxnSpMkLst>
        </pc:cxnChg>
        <pc:cxnChg chg="add mod">
          <ac:chgData name="Polona Le Quesne Stabej" userId="9a3da78b-eb26-42b3-8962-8b2e1fe7ef27" providerId="ADAL" clId="{491622E7-41FD-40A6-A172-B581C566E61B}" dt="2022-04-29T03:09:54.239" v="7424" actId="14100"/>
          <ac:cxnSpMkLst>
            <pc:docMk/>
            <pc:sldMk cId="3498823585" sldId="311"/>
            <ac:cxnSpMk id="759" creationId="{0DBD1161-CC9A-4B1D-8688-4E810BA6C1D0}"/>
          </ac:cxnSpMkLst>
        </pc:cxnChg>
      </pc:sldChg>
      <pc:sldChg chg="addSp delSp modSp new mod ord modClrScheme delAnim modAnim chgLayout">
        <pc:chgData name="Polona Le Quesne Stabej" userId="9a3da78b-eb26-42b3-8962-8b2e1fe7ef27" providerId="ADAL" clId="{491622E7-41FD-40A6-A172-B581C566E61B}" dt="2022-05-09T10:56:24.090" v="11623"/>
        <pc:sldMkLst>
          <pc:docMk/>
          <pc:sldMk cId="1924152932" sldId="312"/>
        </pc:sldMkLst>
        <pc:spChg chg="add mod ord">
          <ac:chgData name="Polona Le Quesne Stabej" userId="9a3da78b-eb26-42b3-8962-8b2e1fe7ef27" providerId="ADAL" clId="{491622E7-41FD-40A6-A172-B581C566E61B}" dt="2022-05-09T08:18:27.256" v="10286" actId="20577"/>
          <ac:spMkLst>
            <pc:docMk/>
            <pc:sldMk cId="1924152932" sldId="312"/>
            <ac:spMk id="15" creationId="{6181705F-018F-4306-A50D-DE36792D9248}"/>
          </ac:spMkLst>
        </pc:spChg>
        <pc:graphicFrameChg chg="add del mod">
          <ac:chgData name="Polona Le Quesne Stabej" userId="9a3da78b-eb26-42b3-8962-8b2e1fe7ef27" providerId="ADAL" clId="{491622E7-41FD-40A6-A172-B581C566E61B}" dt="2022-05-09T04:48:20.403" v="10179"/>
          <ac:graphicFrameMkLst>
            <pc:docMk/>
            <pc:sldMk cId="1924152932" sldId="312"/>
            <ac:graphicFrameMk id="16" creationId="{763D7F3F-84C4-418F-B984-29FD9C636193}"/>
          </ac:graphicFrameMkLst>
        </pc:graphicFrameChg>
        <pc:picChg chg="add mod">
          <ac:chgData name="Polona Le Quesne Stabej" userId="9a3da78b-eb26-42b3-8962-8b2e1fe7ef27" providerId="ADAL" clId="{491622E7-41FD-40A6-A172-B581C566E61B}" dt="2022-05-09T04:37:31.224" v="10015" actId="1076"/>
          <ac:picMkLst>
            <pc:docMk/>
            <pc:sldMk cId="1924152932" sldId="312"/>
            <ac:picMk id="3" creationId="{A8266B2E-5B74-4E44-BD4C-C7A67614DAFA}"/>
          </ac:picMkLst>
        </pc:picChg>
        <pc:picChg chg="add mod">
          <ac:chgData name="Polona Le Quesne Stabej" userId="9a3da78b-eb26-42b3-8962-8b2e1fe7ef27" providerId="ADAL" clId="{491622E7-41FD-40A6-A172-B581C566E61B}" dt="2022-05-08T23:56:52.231" v="7598" actId="1076"/>
          <ac:picMkLst>
            <pc:docMk/>
            <pc:sldMk cId="1924152932" sldId="312"/>
            <ac:picMk id="4" creationId="{90753D0C-0562-44F4-8947-AD44EC100DC3}"/>
          </ac:picMkLst>
        </pc:picChg>
        <pc:picChg chg="add mod">
          <ac:chgData name="Polona Le Quesne Stabej" userId="9a3da78b-eb26-42b3-8962-8b2e1fe7ef27" providerId="ADAL" clId="{491622E7-41FD-40A6-A172-B581C566E61B}" dt="2022-05-09T00:03:21.494" v="7607" actId="1076"/>
          <ac:picMkLst>
            <pc:docMk/>
            <pc:sldMk cId="1924152932" sldId="312"/>
            <ac:picMk id="6" creationId="{6B919612-5103-47EE-B6BC-B373FD287A72}"/>
          </ac:picMkLst>
        </pc:picChg>
        <pc:picChg chg="add del mod">
          <ac:chgData name="Polona Le Quesne Stabej" userId="9a3da78b-eb26-42b3-8962-8b2e1fe7ef27" providerId="ADAL" clId="{491622E7-41FD-40A6-A172-B581C566E61B}" dt="2022-05-09T00:03:55.352" v="7610" actId="478"/>
          <ac:picMkLst>
            <pc:docMk/>
            <pc:sldMk cId="1924152932" sldId="312"/>
            <ac:picMk id="8" creationId="{E3AAAB19-E717-41E9-AAF7-505F106AD703}"/>
          </ac:picMkLst>
        </pc:picChg>
        <pc:picChg chg="add mod">
          <ac:chgData name="Polona Le Quesne Stabej" userId="9a3da78b-eb26-42b3-8962-8b2e1fe7ef27" providerId="ADAL" clId="{491622E7-41FD-40A6-A172-B581C566E61B}" dt="2022-05-09T04:39:05.497" v="10063" actId="1076"/>
          <ac:picMkLst>
            <pc:docMk/>
            <pc:sldMk cId="1924152932" sldId="312"/>
            <ac:picMk id="10" creationId="{1730959A-5B8D-47AC-A7EC-604393F1B53E}"/>
          </ac:picMkLst>
        </pc:picChg>
        <pc:picChg chg="add del">
          <ac:chgData name="Polona Le Quesne Stabej" userId="9a3da78b-eb26-42b3-8962-8b2e1fe7ef27" providerId="ADAL" clId="{491622E7-41FD-40A6-A172-B581C566E61B}" dt="2022-05-09T00:18:11.545" v="7618" actId="478"/>
          <ac:picMkLst>
            <pc:docMk/>
            <pc:sldMk cId="1924152932" sldId="312"/>
            <ac:picMk id="12" creationId="{CC6BA0A8-6024-4F4B-8A37-C63FE6751A33}"/>
          </ac:picMkLst>
        </pc:picChg>
        <pc:picChg chg="add mod">
          <ac:chgData name="Polona Le Quesne Stabej" userId="9a3da78b-eb26-42b3-8962-8b2e1fe7ef27" providerId="ADAL" clId="{491622E7-41FD-40A6-A172-B581C566E61B}" dt="2022-05-09T04:41:59.993" v="10104" actId="1076"/>
          <ac:picMkLst>
            <pc:docMk/>
            <pc:sldMk cId="1924152932" sldId="312"/>
            <ac:picMk id="14" creationId="{C7538059-F299-42E5-9972-5B95086DF098}"/>
          </ac:picMkLst>
        </pc:picChg>
      </pc:sldChg>
      <pc:sldChg chg="addSp delSp modSp new mod modNotesTx">
        <pc:chgData name="Polona Le Quesne Stabej" userId="9a3da78b-eb26-42b3-8962-8b2e1fe7ef27" providerId="ADAL" clId="{491622E7-41FD-40A6-A172-B581C566E61B}" dt="2022-05-03T05:48:06.758" v="7569" actId="21"/>
        <pc:sldMkLst>
          <pc:docMk/>
          <pc:sldMk cId="4154687089" sldId="313"/>
        </pc:sldMkLst>
        <pc:picChg chg="add del mod">
          <ac:chgData name="Polona Le Quesne Stabej" userId="9a3da78b-eb26-42b3-8962-8b2e1fe7ef27" providerId="ADAL" clId="{491622E7-41FD-40A6-A172-B581C566E61B}" dt="2022-05-03T05:48:06.758" v="7569" actId="21"/>
          <ac:picMkLst>
            <pc:docMk/>
            <pc:sldMk cId="4154687089" sldId="313"/>
            <ac:picMk id="3" creationId="{8DDC79EA-8754-4CDF-B6DD-F8C4F010355A}"/>
          </ac:picMkLst>
        </pc:picChg>
      </pc:sldChg>
      <pc:sldChg chg="addSp delSp modSp new mod ord modNotesTx">
        <pc:chgData name="Polona Le Quesne Stabej" userId="9a3da78b-eb26-42b3-8962-8b2e1fe7ef27" providerId="ADAL" clId="{491622E7-41FD-40A6-A172-B581C566E61B}" dt="2022-05-09T08:17:04.773" v="10233" actId="208"/>
        <pc:sldMkLst>
          <pc:docMk/>
          <pc:sldMk cId="1380952168" sldId="314"/>
        </pc:sldMkLst>
        <pc:spChg chg="del mod">
          <ac:chgData name="Polona Le Quesne Stabej" userId="9a3da78b-eb26-42b3-8962-8b2e1fe7ef27" providerId="ADAL" clId="{491622E7-41FD-40A6-A172-B581C566E61B}" dt="2022-05-08T23:52:55.631" v="7593" actId="478"/>
          <ac:spMkLst>
            <pc:docMk/>
            <pc:sldMk cId="1380952168" sldId="314"/>
            <ac:spMk id="2" creationId="{871A0653-57D4-467B-9C57-3A0573F2985C}"/>
          </ac:spMkLst>
        </pc:spChg>
        <pc:spChg chg="add mod">
          <ac:chgData name="Polona Le Quesne Stabej" userId="9a3da78b-eb26-42b3-8962-8b2e1fe7ef27" providerId="ADAL" clId="{491622E7-41FD-40A6-A172-B581C566E61B}" dt="2022-05-09T04:50:22.591" v="10230" actId="20577"/>
          <ac:spMkLst>
            <pc:docMk/>
            <pc:sldMk cId="1380952168" sldId="314"/>
            <ac:spMk id="4" creationId="{CF614163-406E-4E0C-8217-61D759B732A4}"/>
          </ac:spMkLst>
        </pc:spChg>
        <pc:spChg chg="add mod">
          <ac:chgData name="Polona Le Quesne Stabej" userId="9a3da78b-eb26-42b3-8962-8b2e1fe7ef27" providerId="ADAL" clId="{491622E7-41FD-40A6-A172-B581C566E61B}" dt="2022-05-09T04:46:26.776" v="10169" actId="20577"/>
          <ac:spMkLst>
            <pc:docMk/>
            <pc:sldMk cId="1380952168" sldId="314"/>
            <ac:spMk id="5" creationId="{A51BCEF6-6C6D-4536-AE64-9A51A1B807BA}"/>
          </ac:spMkLst>
        </pc:spChg>
        <pc:graphicFrameChg chg="add del mod">
          <ac:chgData name="Polona Le Quesne Stabej" userId="9a3da78b-eb26-42b3-8962-8b2e1fe7ef27" providerId="ADAL" clId="{491622E7-41FD-40A6-A172-B581C566E61B}" dt="2022-05-09T04:48:14.467" v="10177"/>
          <ac:graphicFrameMkLst>
            <pc:docMk/>
            <pc:sldMk cId="1380952168" sldId="314"/>
            <ac:graphicFrameMk id="6" creationId="{CF51CB2A-4B66-4759-80A2-1B6E382B50DA}"/>
          </ac:graphicFrameMkLst>
        </pc:graphicFrameChg>
        <pc:picChg chg="add mod">
          <ac:chgData name="Polona Le Quesne Stabej" userId="9a3da78b-eb26-42b3-8962-8b2e1fe7ef27" providerId="ADAL" clId="{491622E7-41FD-40A6-A172-B581C566E61B}" dt="2022-05-09T08:17:04.773" v="10233" actId="208"/>
          <ac:picMkLst>
            <pc:docMk/>
            <pc:sldMk cId="1380952168" sldId="314"/>
            <ac:picMk id="3" creationId="{9816FE66-F5E0-423E-BFF0-EAF6F588A200}"/>
          </ac:picMkLst>
        </pc:picChg>
      </pc:sldChg>
      <pc:sldChg chg="delSp modSp add mod ord modNotesTx">
        <pc:chgData name="Polona Le Quesne Stabej" userId="9a3da78b-eb26-42b3-8962-8b2e1fe7ef27" providerId="ADAL" clId="{491622E7-41FD-40A6-A172-B581C566E61B}" dt="2022-05-03T08:24:49.377" v="7592"/>
        <pc:sldMkLst>
          <pc:docMk/>
          <pc:sldMk cId="3170473062" sldId="315"/>
        </pc:sldMkLst>
        <pc:spChg chg="mod">
          <ac:chgData name="Polona Le Quesne Stabej" userId="9a3da78b-eb26-42b3-8962-8b2e1fe7ef27" providerId="ADAL" clId="{491622E7-41FD-40A6-A172-B581C566E61B}" dt="2022-05-03T07:44:46.020" v="7578" actId="1076"/>
          <ac:spMkLst>
            <pc:docMk/>
            <pc:sldMk cId="3170473062" sldId="315"/>
            <ac:spMk id="46" creationId="{00000000-0000-0000-0000-000000000000}"/>
          </ac:spMkLst>
        </pc:spChg>
        <pc:picChg chg="del">
          <ac:chgData name="Polona Le Quesne Stabej" userId="9a3da78b-eb26-42b3-8962-8b2e1fe7ef27" providerId="ADAL" clId="{491622E7-41FD-40A6-A172-B581C566E61B}" dt="2022-05-03T07:44:55.124" v="7581" actId="478"/>
          <ac:picMkLst>
            <pc:docMk/>
            <pc:sldMk cId="3170473062" sldId="315"/>
            <ac:picMk id="45" creationId="{00000000-0000-0000-0000-000000000000}"/>
          </ac:picMkLst>
        </pc:picChg>
        <pc:picChg chg="mod">
          <ac:chgData name="Polona Le Quesne Stabej" userId="9a3da78b-eb26-42b3-8962-8b2e1fe7ef27" providerId="ADAL" clId="{491622E7-41FD-40A6-A172-B581C566E61B}" dt="2022-05-03T07:44:52.828" v="7580" actId="14100"/>
          <ac:picMkLst>
            <pc:docMk/>
            <pc:sldMk cId="3170473062" sldId="315"/>
            <ac:picMk id="47" creationId="{00000000-0000-0000-0000-000000000000}"/>
          </ac:picMkLst>
        </pc:picChg>
      </pc:sldChg>
      <pc:sldChg chg="addSp delSp modSp new mod ord">
        <pc:chgData name="Polona Le Quesne Stabej" userId="9a3da78b-eb26-42b3-8962-8b2e1fe7ef27" providerId="ADAL" clId="{491622E7-41FD-40A6-A172-B581C566E61B}" dt="2022-05-09T01:13:00.607" v="8505"/>
        <pc:sldMkLst>
          <pc:docMk/>
          <pc:sldMk cId="2947793642" sldId="316"/>
        </pc:sldMkLst>
        <pc:spChg chg="mod">
          <ac:chgData name="Polona Le Quesne Stabej" userId="9a3da78b-eb26-42b3-8962-8b2e1fe7ef27" providerId="ADAL" clId="{491622E7-41FD-40A6-A172-B581C566E61B}" dt="2022-05-09T00:50:46.048" v="7653" actId="207"/>
          <ac:spMkLst>
            <pc:docMk/>
            <pc:sldMk cId="2947793642" sldId="316"/>
            <ac:spMk id="2" creationId="{A60A4D5A-0533-449A-9F6D-AF67801CB161}"/>
          </ac:spMkLst>
        </pc:spChg>
        <pc:spChg chg="del">
          <ac:chgData name="Polona Le Quesne Stabej" userId="9a3da78b-eb26-42b3-8962-8b2e1fe7ef27" providerId="ADAL" clId="{491622E7-41FD-40A6-A172-B581C566E61B}" dt="2022-05-09T00:51:04.774" v="7654" actId="478"/>
          <ac:spMkLst>
            <pc:docMk/>
            <pc:sldMk cId="2947793642" sldId="316"/>
            <ac:spMk id="3" creationId="{0B8CB20D-CB3D-4114-8AC3-89E1FDD98964}"/>
          </ac:spMkLst>
        </pc:spChg>
        <pc:spChg chg="add mod">
          <ac:chgData name="Polona Le Quesne Stabej" userId="9a3da78b-eb26-42b3-8962-8b2e1fe7ef27" providerId="ADAL" clId="{491622E7-41FD-40A6-A172-B581C566E61B}" dt="2022-05-09T00:59:23.630" v="8269" actId="21"/>
          <ac:spMkLst>
            <pc:docMk/>
            <pc:sldMk cId="2947793642" sldId="316"/>
            <ac:spMk id="4" creationId="{62BD265C-070D-4FCC-B224-377172423911}"/>
          </ac:spMkLst>
        </pc:spChg>
        <pc:spChg chg="add mod">
          <ac:chgData name="Polona Le Quesne Stabej" userId="9a3da78b-eb26-42b3-8962-8b2e1fe7ef27" providerId="ADAL" clId="{491622E7-41FD-40A6-A172-B581C566E61B}" dt="2022-05-09T00:58:29.281" v="8247" actId="1076"/>
          <ac:spMkLst>
            <pc:docMk/>
            <pc:sldMk cId="2947793642" sldId="316"/>
            <ac:spMk id="5" creationId="{E9C437A1-670C-4ED4-904F-3C9B63D4D800}"/>
          </ac:spMkLst>
        </pc:spChg>
        <pc:spChg chg="add mod">
          <ac:chgData name="Polona Le Quesne Stabej" userId="9a3da78b-eb26-42b3-8962-8b2e1fe7ef27" providerId="ADAL" clId="{491622E7-41FD-40A6-A172-B581C566E61B}" dt="2022-05-09T00:58:29.281" v="8247" actId="1076"/>
          <ac:spMkLst>
            <pc:docMk/>
            <pc:sldMk cId="2947793642" sldId="316"/>
            <ac:spMk id="6" creationId="{0968810D-2E45-42E2-BC1E-9A4EC866AC2E}"/>
          </ac:spMkLst>
        </pc:spChg>
        <pc:spChg chg="add mod">
          <ac:chgData name="Polona Le Quesne Stabej" userId="9a3da78b-eb26-42b3-8962-8b2e1fe7ef27" providerId="ADAL" clId="{491622E7-41FD-40A6-A172-B581C566E61B}" dt="2022-05-09T00:58:29.281" v="8247" actId="1076"/>
          <ac:spMkLst>
            <pc:docMk/>
            <pc:sldMk cId="2947793642" sldId="316"/>
            <ac:spMk id="7" creationId="{C70FC4CF-5C04-4604-9A55-8B3A524797C8}"/>
          </ac:spMkLst>
        </pc:spChg>
        <pc:spChg chg="add mod">
          <ac:chgData name="Polona Le Quesne Stabej" userId="9a3da78b-eb26-42b3-8962-8b2e1fe7ef27" providerId="ADAL" clId="{491622E7-41FD-40A6-A172-B581C566E61B}" dt="2022-05-09T00:59:06.353" v="8255" actId="1076"/>
          <ac:spMkLst>
            <pc:docMk/>
            <pc:sldMk cId="2947793642" sldId="316"/>
            <ac:spMk id="8" creationId="{E0CCCF3C-8985-45C8-A60A-AA95F6568A98}"/>
          </ac:spMkLst>
        </pc:spChg>
        <pc:spChg chg="add mod">
          <ac:chgData name="Polona Le Quesne Stabej" userId="9a3da78b-eb26-42b3-8962-8b2e1fe7ef27" providerId="ADAL" clId="{491622E7-41FD-40A6-A172-B581C566E61B}" dt="2022-05-09T00:56:00.422" v="7920" actId="1076"/>
          <ac:spMkLst>
            <pc:docMk/>
            <pc:sldMk cId="2947793642" sldId="316"/>
            <ac:spMk id="9" creationId="{AF906FE4-7407-469C-9425-E532197468D2}"/>
          </ac:spMkLst>
        </pc:spChg>
        <pc:spChg chg="add mod">
          <ac:chgData name="Polona Le Quesne Stabej" userId="9a3da78b-eb26-42b3-8962-8b2e1fe7ef27" providerId="ADAL" clId="{491622E7-41FD-40A6-A172-B581C566E61B}" dt="2022-05-09T00:58:42.088" v="8250" actId="1076"/>
          <ac:spMkLst>
            <pc:docMk/>
            <pc:sldMk cId="2947793642" sldId="316"/>
            <ac:spMk id="10" creationId="{BDB96AE4-5B47-45C3-94F1-A9604E42F5E2}"/>
          </ac:spMkLst>
        </pc:spChg>
        <pc:spChg chg="add mod">
          <ac:chgData name="Polona Le Quesne Stabej" userId="9a3da78b-eb26-42b3-8962-8b2e1fe7ef27" providerId="ADAL" clId="{491622E7-41FD-40A6-A172-B581C566E61B}" dt="2022-05-09T00:58:56.929" v="8252" actId="1076"/>
          <ac:spMkLst>
            <pc:docMk/>
            <pc:sldMk cId="2947793642" sldId="316"/>
            <ac:spMk id="11" creationId="{591235EE-9BF4-4336-8987-45C222B8E1A0}"/>
          </ac:spMkLst>
        </pc:spChg>
        <pc:spChg chg="add mod">
          <ac:chgData name="Polona Le Quesne Stabej" userId="9a3da78b-eb26-42b3-8962-8b2e1fe7ef27" providerId="ADAL" clId="{491622E7-41FD-40A6-A172-B581C566E61B}" dt="2022-05-09T00:58:56.929" v="8252" actId="1076"/>
          <ac:spMkLst>
            <pc:docMk/>
            <pc:sldMk cId="2947793642" sldId="316"/>
            <ac:spMk id="12" creationId="{1E47A7F4-9FB9-410E-B169-CE7B1AEA99BB}"/>
          </ac:spMkLst>
        </pc:spChg>
        <pc:spChg chg="add mod">
          <ac:chgData name="Polona Le Quesne Stabej" userId="9a3da78b-eb26-42b3-8962-8b2e1fe7ef27" providerId="ADAL" clId="{491622E7-41FD-40A6-A172-B581C566E61B}" dt="2022-05-09T00:58:56.929" v="8252" actId="1076"/>
          <ac:spMkLst>
            <pc:docMk/>
            <pc:sldMk cId="2947793642" sldId="316"/>
            <ac:spMk id="13" creationId="{352D8517-0409-4CA3-8B69-348C0630872E}"/>
          </ac:spMkLst>
        </pc:spChg>
        <pc:spChg chg="add mod">
          <ac:chgData name="Polona Le Quesne Stabej" userId="9a3da78b-eb26-42b3-8962-8b2e1fe7ef27" providerId="ADAL" clId="{491622E7-41FD-40A6-A172-B581C566E61B}" dt="2022-05-09T00:59:03.481" v="8254" actId="1076"/>
          <ac:spMkLst>
            <pc:docMk/>
            <pc:sldMk cId="2947793642" sldId="316"/>
            <ac:spMk id="14" creationId="{B5839B33-77AC-4D15-815F-2D753B2E0DCE}"/>
          </ac:spMkLst>
        </pc:spChg>
        <pc:spChg chg="add mod">
          <ac:chgData name="Polona Le Quesne Stabej" userId="9a3da78b-eb26-42b3-8962-8b2e1fe7ef27" providerId="ADAL" clId="{491622E7-41FD-40A6-A172-B581C566E61B}" dt="2022-05-09T00:59:03.481" v="8254" actId="1076"/>
          <ac:spMkLst>
            <pc:docMk/>
            <pc:sldMk cId="2947793642" sldId="316"/>
            <ac:spMk id="15" creationId="{36FC487A-BA48-4543-8F74-D46B518E3168}"/>
          </ac:spMkLst>
        </pc:spChg>
        <pc:spChg chg="add mod">
          <ac:chgData name="Polona Le Quesne Stabej" userId="9a3da78b-eb26-42b3-8962-8b2e1fe7ef27" providerId="ADAL" clId="{491622E7-41FD-40A6-A172-B581C566E61B}" dt="2022-05-09T00:59:03.481" v="8254" actId="1076"/>
          <ac:spMkLst>
            <pc:docMk/>
            <pc:sldMk cId="2947793642" sldId="316"/>
            <ac:spMk id="16" creationId="{5017D08B-3F6B-4FCD-B8AC-9073164035E5}"/>
          </ac:spMkLst>
        </pc:spChg>
        <pc:spChg chg="add mod">
          <ac:chgData name="Polona Le Quesne Stabej" userId="9a3da78b-eb26-42b3-8962-8b2e1fe7ef27" providerId="ADAL" clId="{491622E7-41FD-40A6-A172-B581C566E61B}" dt="2022-05-09T00:59:30.200" v="8273" actId="20577"/>
          <ac:spMkLst>
            <pc:docMk/>
            <pc:sldMk cId="2947793642" sldId="316"/>
            <ac:spMk id="17" creationId="{1ECE101A-6B1D-4191-A16A-7A8B5BA3A99B}"/>
          </ac:spMkLst>
        </pc:spChg>
      </pc:sldChg>
      <pc:sldChg chg="addSp new mod modNotesTx">
        <pc:chgData name="Polona Le Quesne Stabej" userId="9a3da78b-eb26-42b3-8962-8b2e1fe7ef27" providerId="ADAL" clId="{491622E7-41FD-40A6-A172-B581C566E61B}" dt="2022-05-09T01:27:59.888" v="9099" actId="20577"/>
        <pc:sldMkLst>
          <pc:docMk/>
          <pc:sldMk cId="1972856163" sldId="317"/>
        </pc:sldMkLst>
        <pc:picChg chg="add">
          <ac:chgData name="Polona Le Quesne Stabej" userId="9a3da78b-eb26-42b3-8962-8b2e1fe7ef27" providerId="ADAL" clId="{491622E7-41FD-40A6-A172-B581C566E61B}" dt="2022-05-09T01:21:38.137" v="8511" actId="22"/>
          <ac:picMkLst>
            <pc:docMk/>
            <pc:sldMk cId="1972856163" sldId="317"/>
            <ac:picMk id="3" creationId="{ECFAA3FB-0B9C-4E7D-9DCD-195D3F6054EB}"/>
          </ac:picMkLst>
        </pc:picChg>
      </pc:sldChg>
      <pc:sldChg chg="addSp delSp modSp new mod ord">
        <pc:chgData name="Polona Le Quesne Stabej" userId="9a3da78b-eb26-42b3-8962-8b2e1fe7ef27" providerId="ADAL" clId="{491622E7-41FD-40A6-A172-B581C566E61B}" dt="2022-05-09T22:28:42.777" v="11937"/>
        <pc:sldMkLst>
          <pc:docMk/>
          <pc:sldMk cId="2615664044" sldId="318"/>
        </pc:sldMkLst>
        <pc:spChg chg="add del mod">
          <ac:chgData name="Polona Le Quesne Stabej" userId="9a3da78b-eb26-42b3-8962-8b2e1fe7ef27" providerId="ADAL" clId="{491622E7-41FD-40A6-A172-B581C566E61B}" dt="2022-05-09T01:34:30.387" v="9142" actId="478"/>
          <ac:spMkLst>
            <pc:docMk/>
            <pc:sldMk cId="2615664044" sldId="318"/>
            <ac:spMk id="2" creationId="{46FBAD3A-DE67-4CD5-BE21-0C990A93A489}"/>
          </ac:spMkLst>
        </pc:spChg>
        <pc:spChg chg="add mod">
          <ac:chgData name="Polona Le Quesne Stabej" userId="9a3da78b-eb26-42b3-8962-8b2e1fe7ef27" providerId="ADAL" clId="{491622E7-41FD-40A6-A172-B581C566E61B}" dt="2022-05-09T10:41:49.317" v="11615" actId="1076"/>
          <ac:spMkLst>
            <pc:docMk/>
            <pc:sldMk cId="2615664044" sldId="318"/>
            <ac:spMk id="3" creationId="{9DCBD9C6-91EB-4E61-943E-D256CAA00F1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" creationId="{4D27D64E-A386-426E-A0E5-9E96E7BA065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" creationId="{DB80BFA2-CAE4-4957-8E0D-EA46620D794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" creationId="{8500C2F1-0B54-4425-9B58-D9BCC6675D5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" creationId="{0763EFEF-ACA5-4444-AC7B-7140F413DDA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" creationId="{584D5A21-05CF-4F83-AD2D-172D601A519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" creationId="{7012F2AC-69FC-42C1-BA69-A0C1045B9E8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" creationId="{3EF58A55-0AAF-4492-BA28-E6B91863906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1" creationId="{3A00EF1B-55B2-4436-89C4-B28E21CB42D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2" creationId="{C41F2166-1A3A-45D8-8F78-3CE2C80EDD3B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3" creationId="{E1CA9B56-B352-4927-BF3C-FC66225974FF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4" creationId="{9B00454F-7ADE-4507-8E20-DF150904AF1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5" creationId="{DDF9D133-4AC2-41CC-88EE-0F50A254C54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6" creationId="{06E20784-4587-4884-8E07-4FDB04A5B76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7" creationId="{F835E0BC-099E-4283-9557-3D41A0905EA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8" creationId="{43045F4B-4911-4DD9-AE98-65880365E05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9" creationId="{1F192759-DBED-4C55-8354-0E5A71670C8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0" creationId="{DB8D9B13-ADA1-42A9-B66E-CCF6163AAD2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1" creationId="{527917C7-9ADA-466E-A729-F8EE2404575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2" creationId="{36E88F0F-C8BF-42F9-BEC7-177C8343D21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3" creationId="{C20FE9B9-85E8-40D0-9C41-43C1B69B36DC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6" creationId="{620269C9-58EA-4908-A824-4FE34ABA3476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7" creationId="{0FEE6DC5-E474-44B6-AE7A-0DD449EDF591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8" creationId="{D54195BE-1F70-41D1-8127-B249F8ED57A4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9" creationId="{79AA3B5D-6414-4221-BD0F-11A19506C9E8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0" creationId="{E9963895-BC5A-4776-9F4B-0E75061A3CE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1" creationId="{5E04CB53-DE5C-41B2-80FD-8CB11EEB5E8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3" creationId="{9D7EA759-2126-4AC4-8BE6-A08CFE7B6D9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4" creationId="{803CF1EE-E4B0-4CF4-AD3D-D35AE507D93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5" creationId="{482CB363-238E-4460-9C67-E1FB79158C5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6" creationId="{EAEDF82D-EBA4-4B8B-A1B2-C4FB6D3C10C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7" creationId="{708AD3AF-AA51-4BCA-A82B-127A2B6DE11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8" creationId="{D1E6CA81-CFEE-4C56-B841-AD469E815C4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9" creationId="{88E6289B-265D-4522-8F9A-B94926C9FCA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0" creationId="{284CA348-0FA1-4F74-A37F-34D9590628C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1" creationId="{B0F4B7C4-0181-4380-94C0-B77DD1F2949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2" creationId="{A4AEA29F-BFD5-4BA3-A5E5-9E196F977E5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3" creationId="{099B1BDE-D64D-4D8F-8989-B062E27289F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4" creationId="{5941D527-B16B-4A23-A28A-094721EE101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5" creationId="{57BEFDFF-3830-442C-8207-FDEDAFB4037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6" creationId="{171A77B5-556E-4F30-9A60-B61DE9D8186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7" creationId="{070154B6-1C81-4504-A32D-9EE9B319B0D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8" creationId="{749ADE61-9771-4380-A062-7EF2A2AFD48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9" creationId="{696B393E-2E57-40EB-B96E-040FCE4E5231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1" creationId="{284FAA94-214F-4B91-BA77-6575607DC196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2" creationId="{6BE10FC9-E0D7-45B7-A2C3-24A32BAB9B28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3" creationId="{99DACFC3-CF4C-44F1-9D5A-AF7869052284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4" creationId="{D67BCE38-C4BB-46A7-A108-48CCE48005E6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5" creationId="{5C5ECF31-5974-438E-968C-559B6573B27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8" creationId="{BD017969-251D-47FA-93FE-B73C524F17D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0" creationId="{45CB6C79-BF74-4B84-B75C-B664B4F9150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1" creationId="{A1CD3563-9092-4BCC-B160-9A061BAE2D3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2" creationId="{80B39F87-446E-46D7-9E14-DB865DC45C3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3" creationId="{2578F010-0AA5-4428-9364-435E4B7A057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4" creationId="{A0F6838D-3116-4D82-9478-0B5CBC7766F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5" creationId="{775A5CAF-7E7D-4B13-AC00-C60FBE2118D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6" creationId="{AC14EC11-BE0B-4759-8354-45C001F61E7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8" creationId="{DC1F5B8A-7DBF-48AA-975C-79299FCC40D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9" creationId="{C450E681-8F5D-4713-9B50-5F488C43390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0" creationId="{612CB7B4-AB72-4DC9-9968-577A50522F4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1" creationId="{4FC9EBAD-E087-4198-9B0C-D9F72ADDF1C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2" creationId="{C92C6CA7-5A7C-4472-A45B-3A2857E045F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3" creationId="{081FE0FF-CEAE-4F1D-AD92-AD8AD628553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4" creationId="{313A8DAB-86A5-480A-857E-EE0BDC34547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5" creationId="{FD195EBF-05AC-4F4F-AF1E-5EAB4848C83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6" creationId="{976D09C6-6A78-4625-838B-29CB7069212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7" creationId="{487A18F3-3794-4A32-8294-C64954CE084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8" creationId="{ED4B19D9-688D-48D4-8C77-6690D32C622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9" creationId="{01EB17B6-AE41-461B-9055-0BDF169A1F0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0" creationId="{C03FA4EA-5CD8-42B3-90BF-773CA174749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1" creationId="{A1C5FC7A-ABF1-48E4-859E-3EDE2CBBA12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2" creationId="{1271BB86-BAAA-43DB-BDDA-68E773B1B83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3" creationId="{6454DF24-4C98-4A0B-9F50-BBB657EB168B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4" creationId="{41CFF3F5-977D-409C-8F36-15BC45B4AA1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5" creationId="{1DFFFBD7-135C-4325-83C4-21BB311BE1C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6" creationId="{66864414-B8CA-44EB-8BF2-42995E0A34A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7" creationId="{E92098AB-4A19-4AE2-BD12-2008BC6E503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8" creationId="{3882E19D-C435-4836-A699-E926C1F9D37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9" creationId="{E493982C-0E77-4545-BC50-83748E786D8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0" creationId="{D245B5AA-943B-4DBE-9040-BA9D47D71AB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1" creationId="{53D565E6-60B2-4F2E-86A6-D1FB91A4BF9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2" creationId="{911978BE-F46B-45DA-9571-4214970529A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3" creationId="{1968B337-D2F0-45FC-BDE5-0739E29DCCD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4" creationId="{DA659E0D-8CF6-4BDB-91DE-7484BCD49FB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5" creationId="{FE60D330-F592-4CAC-9B78-020DC055B97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6" creationId="{52F372B7-8DD0-40B9-91C3-A2D9514AC0C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7" creationId="{FEE46773-72FD-4DED-928D-DB42327D380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8" creationId="{622308CC-C4CD-4B0F-917D-A379E7DBA15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9" creationId="{57B8A8CC-585D-4006-B610-E4D580A6BDB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0" creationId="{4D67C4CD-C18F-47F6-8806-34FA74DC74A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1" creationId="{DB8F1B98-7D45-4B9E-86CA-D3A93736C29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2" creationId="{3CF10ED7-CAA4-4060-A496-2BD0C6DBD11B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3" creationId="{5FE493E1-CDEC-4C9C-BCC8-1D0CD8A6969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4" creationId="{1C706A55-2624-4939-9140-ED5664A494D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5" creationId="{7C44EAB2-EAF4-42CB-AA3A-E50081745CE1}"/>
          </ac:spMkLst>
        </pc:spChg>
        <pc:grpChg chg="add mod">
          <ac:chgData name="Polona Le Quesne Stabej" userId="9a3da78b-eb26-42b3-8962-8b2e1fe7ef27" providerId="ADAL" clId="{491622E7-41FD-40A6-A172-B581C566E61B}" dt="2022-05-09T01:53:36.005" v="9143"/>
          <ac:grpSpMkLst>
            <pc:docMk/>
            <pc:sldMk cId="2615664044" sldId="318"/>
            <ac:grpSpMk id="25" creationId="{413A9C79-9F12-409C-BCDC-AE1252FADF5E}"/>
          </ac:grpSpMkLst>
        </pc:grpChg>
        <pc:grpChg chg="add mod">
          <ac:chgData name="Polona Le Quesne Stabej" userId="9a3da78b-eb26-42b3-8962-8b2e1fe7ef27" providerId="ADAL" clId="{491622E7-41FD-40A6-A172-B581C566E61B}" dt="2022-05-09T01:53:36.005" v="9143"/>
          <ac:grpSpMkLst>
            <pc:docMk/>
            <pc:sldMk cId="2615664044" sldId="318"/>
            <ac:grpSpMk id="50" creationId="{140FFA34-7101-4204-A1B7-DBE9D017488B}"/>
          </ac:grpSpMkLst>
        </pc:grpChg>
        <pc:picChg chg="add mod">
          <ac:chgData name="Polona Le Quesne Stabej" userId="9a3da78b-eb26-42b3-8962-8b2e1fe7ef27" providerId="ADAL" clId="{491622E7-41FD-40A6-A172-B581C566E61B}" dt="2022-05-09T01:53:36.005" v="9143"/>
          <ac:picMkLst>
            <pc:docMk/>
            <pc:sldMk cId="2615664044" sldId="318"/>
            <ac:picMk id="59" creationId="{FC39B19C-8433-4141-9701-457980DBFB4C}"/>
          </ac:picMkLst>
        </pc:pic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24" creationId="{9A009DFD-014B-4EB1-B9AD-5A9528A35EFE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32" creationId="{37E50E2B-9741-4D0F-B2E0-251EEC1BEBC1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56" creationId="{11706996-FCD0-442E-A9C9-18618AD3C0A8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57" creationId="{9CCF1597-C9D7-47B5-9AB0-F62AC1CF2D80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67" creationId="{6168B86D-2831-4781-8E17-36BF09AC5CA5}"/>
          </ac:cxnSpMkLst>
        </pc:cxnChg>
      </pc:sldChg>
      <pc:sldChg chg="add ord">
        <pc:chgData name="Polona Le Quesne Stabej" userId="9a3da78b-eb26-42b3-8962-8b2e1fe7ef27" providerId="ADAL" clId="{491622E7-41FD-40A6-A172-B581C566E61B}" dt="2022-05-09T02:08:02.221" v="9425"/>
        <pc:sldMkLst>
          <pc:docMk/>
          <pc:sldMk cId="3521117060" sldId="319"/>
        </pc:sldMkLst>
      </pc:sldChg>
      <pc:sldChg chg="addSp delSp modSp add del mod ord">
        <pc:chgData name="Polona Le Quesne Stabej" userId="9a3da78b-eb26-42b3-8962-8b2e1fe7ef27" providerId="ADAL" clId="{491622E7-41FD-40A6-A172-B581C566E61B}" dt="2022-05-09T02:50:14.773" v="10005" actId="47"/>
        <pc:sldMkLst>
          <pc:docMk/>
          <pc:sldMk cId="664429552" sldId="320"/>
        </pc:sldMkLst>
        <pc:spChg chg="del mod">
          <ac:chgData name="Polona Le Quesne Stabej" userId="9a3da78b-eb26-42b3-8962-8b2e1fe7ef27" providerId="ADAL" clId="{491622E7-41FD-40A6-A172-B581C566E61B}" dt="2022-05-09T02:07:48.900" v="9423" actId="478"/>
          <ac:spMkLst>
            <pc:docMk/>
            <pc:sldMk cId="664429552" sldId="320"/>
            <ac:spMk id="2" creationId="{EBDC4D33-A978-4C44-AD9F-951B3845B168}"/>
          </ac:spMkLst>
        </pc:spChg>
        <pc:spChg chg="mod">
          <ac:chgData name="Polona Le Quesne Stabej" userId="9a3da78b-eb26-42b3-8962-8b2e1fe7ef27" providerId="ADAL" clId="{491622E7-41FD-40A6-A172-B581C566E61B}" dt="2022-05-09T02:15:12.375" v="9511" actId="14100"/>
          <ac:spMkLst>
            <pc:docMk/>
            <pc:sldMk cId="664429552" sldId="320"/>
            <ac:spMk id="3" creationId="{5E28B1C6-ED7B-4058-917F-AE1DDB1E8320}"/>
          </ac:spMkLst>
        </pc:spChg>
        <pc:spChg chg="add del mod">
          <ac:chgData name="Polona Le Quesne Stabej" userId="9a3da78b-eb26-42b3-8962-8b2e1fe7ef27" providerId="ADAL" clId="{491622E7-41FD-40A6-A172-B581C566E61B}" dt="2022-05-09T02:14:03.170" v="9448" actId="478"/>
          <ac:spMkLst>
            <pc:docMk/>
            <pc:sldMk cId="664429552" sldId="320"/>
            <ac:spMk id="5" creationId="{6376A14E-3A6F-41A9-8D12-844A7503C58A}"/>
          </ac:spMkLst>
        </pc:spChg>
      </pc:sldChg>
      <pc:sldChg chg="modSp new del mod">
        <pc:chgData name="Polona Le Quesne Stabej" userId="9a3da78b-eb26-42b3-8962-8b2e1fe7ef27" providerId="ADAL" clId="{491622E7-41FD-40A6-A172-B581C566E61B}" dt="2022-05-09T02:50:10.748" v="10004" actId="47"/>
        <pc:sldMkLst>
          <pc:docMk/>
          <pc:sldMk cId="2853530083" sldId="321"/>
        </pc:sldMkLst>
        <pc:spChg chg="mod">
          <ac:chgData name="Polona Le Quesne Stabej" userId="9a3da78b-eb26-42b3-8962-8b2e1fe7ef27" providerId="ADAL" clId="{491622E7-41FD-40A6-A172-B581C566E61B}" dt="2022-05-09T02:08:35.223" v="9445" actId="255"/>
          <ac:spMkLst>
            <pc:docMk/>
            <pc:sldMk cId="2853530083" sldId="321"/>
            <ac:spMk id="2" creationId="{3CB833F0-8EC6-433C-979A-AD005CD161B9}"/>
          </ac:spMkLst>
        </pc:spChg>
      </pc:sldChg>
      <pc:sldChg chg="addSp modSp new mod modAnim">
        <pc:chgData name="Polona Le Quesne Stabej" userId="9a3da78b-eb26-42b3-8962-8b2e1fe7ef27" providerId="ADAL" clId="{491622E7-41FD-40A6-A172-B581C566E61B}" dt="2022-05-09T10:40:54.711" v="11612" actId="20577"/>
        <pc:sldMkLst>
          <pc:docMk/>
          <pc:sldMk cId="522698207" sldId="322"/>
        </pc:sldMkLst>
        <pc:spChg chg="add mod">
          <ac:chgData name="Polona Le Quesne Stabej" userId="9a3da78b-eb26-42b3-8962-8b2e1fe7ef27" providerId="ADAL" clId="{491622E7-41FD-40A6-A172-B581C566E61B}" dt="2022-05-09T10:36:26.696" v="11598" actId="1076"/>
          <ac:spMkLst>
            <pc:docMk/>
            <pc:sldMk cId="522698207" sldId="322"/>
            <ac:spMk id="3" creationId="{1198ACD2-95AB-4E21-9A68-00D607E10794}"/>
          </ac:spMkLst>
        </pc:spChg>
        <pc:graphicFrameChg chg="add mod modGraphic">
          <ac:chgData name="Polona Le Quesne Stabej" userId="9a3da78b-eb26-42b3-8962-8b2e1fe7ef27" providerId="ADAL" clId="{491622E7-41FD-40A6-A172-B581C566E61B}" dt="2022-05-09T10:40:54.711" v="11612" actId="20577"/>
          <ac:graphicFrameMkLst>
            <pc:docMk/>
            <pc:sldMk cId="522698207" sldId="322"/>
            <ac:graphicFrameMk id="2" creationId="{76EB7489-CFA2-4CC6-B03A-C6108668BC4B}"/>
          </ac:graphicFrameMkLst>
        </pc:graphicFrameChg>
      </pc:sldChg>
      <pc:sldChg chg="addSp delSp modSp new mod ord">
        <pc:chgData name="Polona Le Quesne Stabej" userId="9a3da78b-eb26-42b3-8962-8b2e1fe7ef27" providerId="ADAL" clId="{491622E7-41FD-40A6-A172-B581C566E61B}" dt="2022-05-09T23:10:56.299" v="11988" actId="20577"/>
        <pc:sldMkLst>
          <pc:docMk/>
          <pc:sldMk cId="853678014" sldId="323"/>
        </pc:sldMkLst>
        <pc:spChg chg="del">
          <ac:chgData name="Polona Le Quesne Stabej" userId="9a3da78b-eb26-42b3-8962-8b2e1fe7ef27" providerId="ADAL" clId="{491622E7-41FD-40A6-A172-B581C566E61B}" dt="2022-05-09T08:26:08.087" v="10463" actId="478"/>
          <ac:spMkLst>
            <pc:docMk/>
            <pc:sldMk cId="853678014" sldId="323"/>
            <ac:spMk id="2" creationId="{25E2A889-65C2-4E4C-89DD-2798337B00FE}"/>
          </ac:spMkLst>
        </pc:spChg>
        <pc:graphicFrameChg chg="add mod modGraphic">
          <ac:chgData name="Polona Le Quesne Stabej" userId="9a3da78b-eb26-42b3-8962-8b2e1fe7ef27" providerId="ADAL" clId="{491622E7-41FD-40A6-A172-B581C566E61B}" dt="2022-05-09T23:10:56.299" v="11988" actId="20577"/>
          <ac:graphicFrameMkLst>
            <pc:docMk/>
            <pc:sldMk cId="853678014" sldId="323"/>
            <ac:graphicFrameMk id="3" creationId="{D4BCFD7F-C6FE-4669-847D-ACEE5A3F7A75}"/>
          </ac:graphicFrameMkLst>
        </pc:graphicFrameChg>
      </pc:sldChg>
      <pc:sldChg chg="addSp modSp add mod ord">
        <pc:chgData name="Polona Le Quesne Stabej" userId="9a3da78b-eb26-42b3-8962-8b2e1fe7ef27" providerId="ADAL" clId="{491622E7-41FD-40A6-A172-B581C566E61B}" dt="2022-05-09T08:58:15.243" v="11374"/>
        <pc:sldMkLst>
          <pc:docMk/>
          <pc:sldMk cId="783038835" sldId="324"/>
        </pc:sldMkLst>
        <pc:graphicFrameChg chg="mod modGraphic">
          <ac:chgData name="Polona Le Quesne Stabej" userId="9a3da78b-eb26-42b3-8962-8b2e1fe7ef27" providerId="ADAL" clId="{491622E7-41FD-40A6-A172-B581C566E61B}" dt="2022-05-09T08:37:17.989" v="11193" actId="20577"/>
          <ac:graphicFrameMkLst>
            <pc:docMk/>
            <pc:sldMk cId="783038835" sldId="324"/>
            <ac:graphicFrameMk id="3" creationId="{D4BCFD7F-C6FE-4669-847D-ACEE5A3F7A75}"/>
          </ac:graphicFrameMkLst>
        </pc:graphicFrameChg>
        <pc:graphicFrameChg chg="add mod modGraphic">
          <ac:chgData name="Polona Le Quesne Stabej" userId="9a3da78b-eb26-42b3-8962-8b2e1fe7ef27" providerId="ADAL" clId="{491622E7-41FD-40A6-A172-B581C566E61B}" dt="2022-05-09T08:45:52.784" v="11327" actId="20577"/>
          <ac:graphicFrameMkLst>
            <pc:docMk/>
            <pc:sldMk cId="783038835" sldId="324"/>
            <ac:graphicFrameMk id="4" creationId="{2B9841F8-EB5B-4530-9BA3-6BEBFA1DEDB4}"/>
          </ac:graphicFrameMkLst>
        </pc:graphicFrameChg>
      </pc:sldChg>
      <pc:sldChg chg="addSp delSp modSp add mod ord">
        <pc:chgData name="Polona Le Quesne Stabej" userId="9a3da78b-eb26-42b3-8962-8b2e1fe7ef27" providerId="ADAL" clId="{491622E7-41FD-40A6-A172-B581C566E61B}" dt="2022-05-09T22:45:49.953" v="11981" actId="478"/>
        <pc:sldMkLst>
          <pc:docMk/>
          <pc:sldMk cId="577725243" sldId="325"/>
        </pc:sldMkLst>
        <pc:spChg chg="add 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80" creationId="{7617EBE9-8B7C-4EAC-B5E6-075B7B23F176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92" creationId="{81E37BC3-1F55-451A-96C2-501A8E339947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95" creationId="{FF4F68E1-FFAE-464D-A01C-5E0E745AA40A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70" creationId="{7F158157-B283-444B-8A42-6EB144EC0EB8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71" creationId="{E6D45227-7464-4348-AC73-45611BECC9BC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87" creationId="{71622232-A562-4B47-9E6A-4FD4EDC91EE0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88" creationId="{ADEC6422-BF4B-4BA8-BDB1-A1BDB0BFD162}"/>
          </ac:spMkLst>
        </pc:spChg>
        <pc:grpChg chg="mod">
          <ac:chgData name="Polona Le Quesne Stabej" userId="9a3da78b-eb26-42b3-8962-8b2e1fe7ef27" providerId="ADAL" clId="{491622E7-41FD-40A6-A172-B581C566E61B}" dt="2022-05-09T10:00:02.389" v="11498" actId="571"/>
          <ac:grpSpMkLst>
            <pc:docMk/>
            <pc:sldMk cId="577725243" sldId="325"/>
            <ac:grpSpMk id="6" creationId="{578A13CF-1570-4940-BBD2-032F60441144}"/>
          </ac:grpSpMkLst>
        </pc:grpChg>
        <pc:grpChg chg="mod">
          <ac:chgData name="Polona Le Quesne Stabej" userId="9a3da78b-eb26-42b3-8962-8b2e1fe7ef27" providerId="ADAL" clId="{491622E7-41FD-40A6-A172-B581C566E61B}" dt="2022-05-09T10:00:02.389" v="11498" actId="571"/>
          <ac:grpSpMkLst>
            <pc:docMk/>
            <pc:sldMk cId="577725243" sldId="325"/>
            <ac:grpSpMk id="214" creationId="{1B2C336F-5274-4A3F-B92E-984FF83A88E6}"/>
          </ac:grpSpMkLst>
        </pc:grpChg>
        <pc:grpChg chg="mod">
          <ac:chgData name="Polona Le Quesne Stabej" userId="9a3da78b-eb26-42b3-8962-8b2e1fe7ef27" providerId="ADAL" clId="{491622E7-41FD-40A6-A172-B581C566E61B}" dt="2022-05-09T10:00:02.389" v="11498" actId="571"/>
          <ac:grpSpMkLst>
            <pc:docMk/>
            <pc:sldMk cId="577725243" sldId="325"/>
            <ac:grpSpMk id="216" creationId="{CA0E8E5E-0242-412B-9B55-81E69D16A1C5}"/>
          </ac:grpSpMkLst>
        </pc:grpChg>
        <pc:cxnChg chg="add del mod">
          <ac:chgData name="Polona Le Quesne Stabej" userId="9a3da78b-eb26-42b3-8962-8b2e1fe7ef27" providerId="ADAL" clId="{491622E7-41FD-40A6-A172-B581C566E61B}" dt="2022-05-09T22:45:49.953" v="11981" actId="478"/>
          <ac:cxnSpMkLst>
            <pc:docMk/>
            <pc:sldMk cId="577725243" sldId="325"/>
            <ac:cxnSpMk id="4" creationId="{091756C0-A01D-45D8-BC0E-D4C6DD8430D6}"/>
          </ac:cxnSpMkLst>
        </pc:cxnChg>
        <pc:cxnChg chg="add 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81" creationId="{6C0BC9C8-34FC-43BE-B43B-04A2B692139C}"/>
          </ac:cxnSpMkLst>
        </pc:cxnChg>
        <pc:cxnChg chg="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94" creationId="{084A14B8-4841-D44F-A029-A8D49D3D74B9}"/>
          </ac:cxnSpMkLst>
        </pc:cxnChg>
        <pc:cxnChg chg="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172" creationId="{FA64FFFE-35AD-44F7-8B40-A4A5B9997B5B}"/>
          </ac:cxnSpMkLst>
        </pc:cxnChg>
        <pc:cxnChg chg="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189" creationId="{673AF728-0328-4078-81A3-D3169261E65C}"/>
          </ac:cxnSpMkLst>
        </pc:cxnChg>
      </pc:sldChg>
      <pc:sldChg chg="addSp delSp modSp add mod ord delAnim modAnim">
        <pc:chgData name="Polona Le Quesne Stabej" userId="9a3da78b-eb26-42b3-8962-8b2e1fe7ef27" providerId="ADAL" clId="{491622E7-41FD-40A6-A172-B581C566E61B}" dt="2022-05-09T23:28:53.444" v="12021" actId="1076"/>
        <pc:sldMkLst>
          <pc:docMk/>
          <pc:sldMk cId="2219425525" sldId="326"/>
        </pc:sldMkLst>
        <pc:spChg chg="add del mod">
          <ac:chgData name="Polona Le Quesne Stabej" userId="9a3da78b-eb26-42b3-8962-8b2e1fe7ef27" providerId="ADAL" clId="{491622E7-41FD-40A6-A172-B581C566E61B}" dt="2022-05-09T23:28:39.578" v="12019" actId="767"/>
          <ac:spMkLst>
            <pc:docMk/>
            <pc:sldMk cId="2219425525" sldId="326"/>
            <ac:spMk id="2" creationId="{4AEA7B5D-78C8-4762-811E-239CE7263728}"/>
          </ac:spMkLst>
        </pc:spChg>
        <pc:spChg chg="add mod">
          <ac:chgData name="Polona Le Quesne Stabej" userId="9a3da78b-eb26-42b3-8962-8b2e1fe7ef27" providerId="ADAL" clId="{491622E7-41FD-40A6-A172-B581C566E61B}" dt="2022-05-09T09:14:50.946" v="11491" actId="20577"/>
          <ac:spMkLst>
            <pc:docMk/>
            <pc:sldMk cId="2219425525" sldId="326"/>
            <ac:spMk id="33" creationId="{15B0ED6C-7035-49E2-9BDB-CEAE5B4E1158}"/>
          </ac:spMkLst>
        </pc:spChg>
        <pc:spChg chg="del">
          <ac:chgData name="Polona Le Quesne Stabej" userId="9a3da78b-eb26-42b3-8962-8b2e1fe7ef27" providerId="ADAL" clId="{491622E7-41FD-40A6-A172-B581C566E61B}" dt="2022-05-09T09:14:03.426" v="11473" actId="478"/>
          <ac:spMkLst>
            <pc:docMk/>
            <pc:sldMk cId="2219425525" sldId="326"/>
            <ac:spMk id="77" creationId="{649C27BC-D8BE-41C6-B74A-21979A0B5EE2}"/>
          </ac:spMkLst>
        </pc:spChg>
        <pc:spChg chg="del">
          <ac:chgData name="Polona Le Quesne Stabej" userId="9a3da78b-eb26-42b3-8962-8b2e1fe7ef27" providerId="ADAL" clId="{491622E7-41FD-40A6-A172-B581C566E61B}" dt="2022-05-09T09:14:11.169" v="11476" actId="478"/>
          <ac:spMkLst>
            <pc:docMk/>
            <pc:sldMk cId="2219425525" sldId="326"/>
            <ac:spMk id="83" creationId="{ADE9CC1A-61A1-428B-89D3-19E38D373AB0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85" creationId="{5C35AEBA-3C23-41D7-ABF3-00E4FABC9486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86" creationId="{9E357B57-D7A1-4923-A626-A7E9D31951CF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87" creationId="{F5C26920-54CE-4CF3-8B4A-838B9CB95841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111" creationId="{3CB43F87-E7C9-1544-A860-446049B93F89}"/>
          </ac:spMkLst>
        </pc:spChg>
        <pc:spChg chg="mod">
          <ac:chgData name="Polona Le Quesne Stabej" userId="9a3da78b-eb26-42b3-8962-8b2e1fe7ef27" providerId="ADAL" clId="{491622E7-41FD-40A6-A172-B581C566E61B}" dt="2022-05-09T09:14:16.812" v="11477" actId="6549"/>
          <ac:spMkLst>
            <pc:docMk/>
            <pc:sldMk cId="2219425525" sldId="326"/>
            <ac:spMk id="180" creationId="{966A991C-5B28-4782-B67F-810B61816054}"/>
          </ac:spMkLst>
        </pc:spChg>
        <pc:grpChg chg="del">
          <ac:chgData name="Polona Le Quesne Stabej" userId="9a3da78b-eb26-42b3-8962-8b2e1fe7ef27" providerId="ADAL" clId="{491622E7-41FD-40A6-A172-B581C566E61B}" dt="2022-05-09T09:14:27.810" v="11482" actId="478"/>
          <ac:grpSpMkLst>
            <pc:docMk/>
            <pc:sldMk cId="2219425525" sldId="326"/>
            <ac:grpSpMk id="5" creationId="{8D87AFA7-5F85-FA4E-9C60-10ECFED1416A}"/>
          </ac:grpSpMkLst>
        </pc:grpChg>
        <pc:grpChg chg="del">
          <ac:chgData name="Polona Le Quesne Stabej" userId="9a3da78b-eb26-42b3-8962-8b2e1fe7ef27" providerId="ADAL" clId="{491622E7-41FD-40A6-A172-B581C566E61B}" dt="2022-05-09T09:14:11.169" v="11476" actId="478"/>
          <ac:grpSpMkLst>
            <pc:docMk/>
            <pc:sldMk cId="2219425525" sldId="326"/>
            <ac:grpSpMk id="199" creationId="{08DA726F-CB2A-48DD-92DF-FFAC65EE69E1}"/>
          </ac:grpSpMkLst>
        </pc:grpChg>
        <pc:grpChg chg="del">
          <ac:chgData name="Polona Le Quesne Stabej" userId="9a3da78b-eb26-42b3-8962-8b2e1fe7ef27" providerId="ADAL" clId="{491622E7-41FD-40A6-A172-B581C566E61B}" dt="2022-05-09T09:14:19.858" v="11479" actId="478"/>
          <ac:grpSpMkLst>
            <pc:docMk/>
            <pc:sldMk cId="2219425525" sldId="326"/>
            <ac:grpSpMk id="206" creationId="{F837310A-2C6C-4FF5-8077-9E77E6B606C7}"/>
          </ac:grpSpMkLst>
        </pc:grpChg>
        <pc:picChg chg="add mod">
          <ac:chgData name="Polona Le Quesne Stabej" userId="9a3da78b-eb26-42b3-8962-8b2e1fe7ef27" providerId="ADAL" clId="{491622E7-41FD-40A6-A172-B581C566E61B}" dt="2022-05-09T09:58:09.472" v="11494" actId="1076"/>
          <ac:picMkLst>
            <pc:docMk/>
            <pc:sldMk cId="2219425525" sldId="326"/>
            <ac:picMk id="3" creationId="{B3F96AD4-9645-473B-B60A-3F90CE3C9FCB}"/>
          </ac:picMkLst>
        </pc:picChg>
        <pc:picChg chg="mod">
          <ac:chgData name="Polona Le Quesne Stabej" userId="9a3da78b-eb26-42b3-8962-8b2e1fe7ef27" providerId="ADAL" clId="{491622E7-41FD-40A6-A172-B581C566E61B}" dt="2022-05-09T23:28:50.484" v="12020" actId="1076"/>
          <ac:picMkLst>
            <pc:docMk/>
            <pc:sldMk cId="2219425525" sldId="326"/>
            <ac:picMk id="4" creationId="{817DB076-D0D7-42BB-8F86-179E21C7AF16}"/>
          </ac:picMkLst>
        </pc:picChg>
        <pc:picChg chg="mod">
          <ac:chgData name="Polona Le Quesne Stabej" userId="9a3da78b-eb26-42b3-8962-8b2e1fe7ef27" providerId="ADAL" clId="{491622E7-41FD-40A6-A172-B581C566E61B}" dt="2022-05-09T23:28:53.444" v="12021" actId="1076"/>
          <ac:picMkLst>
            <pc:docMk/>
            <pc:sldMk cId="2219425525" sldId="326"/>
            <ac:picMk id="11" creationId="{DA00C76E-2F2C-4D1A-B836-FA594194E919}"/>
          </ac:picMkLst>
        </pc:picChg>
        <pc:cxnChg chg="del mod">
          <ac:chgData name="Polona Le Quesne Stabej" userId="9a3da78b-eb26-42b3-8962-8b2e1fe7ef27" providerId="ADAL" clId="{491622E7-41FD-40A6-A172-B581C566E61B}" dt="2022-05-09T09:14:06.247" v="11474" actId="478"/>
          <ac:cxnSpMkLst>
            <pc:docMk/>
            <pc:sldMk cId="2219425525" sldId="326"/>
            <ac:cxnSpMk id="53" creationId="{7BA5961F-540E-439F-8C3A-8F845BDDEBB9}"/>
          </ac:cxnSpMkLst>
        </pc:cxnChg>
        <pc:cxnChg chg="del">
          <ac:chgData name="Polona Le Quesne Stabej" userId="9a3da78b-eb26-42b3-8962-8b2e1fe7ef27" providerId="ADAL" clId="{491622E7-41FD-40A6-A172-B581C566E61B}" dt="2022-05-09T09:14:18.453" v="11478" actId="478"/>
          <ac:cxnSpMkLst>
            <pc:docMk/>
            <pc:sldMk cId="2219425525" sldId="326"/>
            <ac:cxnSpMk id="178" creationId="{CF4C6A17-D848-42FD-9D5C-308F02E4D904}"/>
          </ac:cxnSpMkLst>
        </pc:cxnChg>
      </pc:sldChg>
      <pc:sldChg chg="add del">
        <pc:chgData name="Polona Le Quesne Stabej" userId="9a3da78b-eb26-42b3-8962-8b2e1fe7ef27" providerId="ADAL" clId="{491622E7-41FD-40A6-A172-B581C566E61B}" dt="2022-05-09T10:21:49.555" v="11544"/>
        <pc:sldMkLst>
          <pc:docMk/>
          <pc:sldMk cId="183737541" sldId="327"/>
        </pc:sldMkLst>
      </pc:sldChg>
      <pc:sldChg chg="addSp delSp modSp new add del mod modAnim">
        <pc:chgData name="Polona Le Quesne Stabej" userId="9a3da78b-eb26-42b3-8962-8b2e1fe7ef27" providerId="ADAL" clId="{491622E7-41FD-40A6-A172-B581C566E61B}" dt="2022-05-09T10:40:03.090" v="11604" actId="47"/>
        <pc:sldMkLst>
          <pc:docMk/>
          <pc:sldMk cId="3251075011" sldId="327"/>
        </pc:sldMkLst>
        <pc:spChg chg="add del mod">
          <ac:chgData name="Polona Le Quesne Stabej" userId="9a3da78b-eb26-42b3-8962-8b2e1fe7ef27" providerId="ADAL" clId="{491622E7-41FD-40A6-A172-B581C566E61B}" dt="2022-05-09T10:22:18.315" v="11547"/>
          <ac:spMkLst>
            <pc:docMk/>
            <pc:sldMk cId="3251075011" sldId="327"/>
            <ac:spMk id="3" creationId="{BE9C83BB-32B5-4771-B31F-FE9A3BFB673D}"/>
          </ac:spMkLst>
        </pc:spChg>
        <pc:spChg chg="add mod">
          <ac:chgData name="Polona Le Quesne Stabej" userId="9a3da78b-eb26-42b3-8962-8b2e1fe7ef27" providerId="ADAL" clId="{491622E7-41FD-40A6-A172-B581C566E61B}" dt="2022-05-09T10:23:33.603" v="11567" actId="14100"/>
          <ac:spMkLst>
            <pc:docMk/>
            <pc:sldMk cId="3251075011" sldId="327"/>
            <ac:spMk id="7" creationId="{C5D24BD6-A67D-45B7-9E87-FBDE0A1E3767}"/>
          </ac:spMkLst>
        </pc:spChg>
        <pc:graphicFrameChg chg="add del mod">
          <ac:chgData name="Polona Le Quesne Stabej" userId="9a3da78b-eb26-42b3-8962-8b2e1fe7ef27" providerId="ADAL" clId="{491622E7-41FD-40A6-A172-B581C566E61B}" dt="2022-05-09T10:22:18.315" v="11547"/>
          <ac:graphicFrameMkLst>
            <pc:docMk/>
            <pc:sldMk cId="3251075011" sldId="327"/>
            <ac:graphicFrameMk id="2" creationId="{27C717D1-68BD-4FDA-916E-BB69BC998725}"/>
          </ac:graphicFrameMkLst>
        </pc:graphicFrameChg>
        <pc:graphicFrameChg chg="add mod modGraphic">
          <ac:chgData name="Polona Le Quesne Stabej" userId="9a3da78b-eb26-42b3-8962-8b2e1fe7ef27" providerId="ADAL" clId="{491622E7-41FD-40A6-A172-B581C566E61B}" dt="2022-05-09T10:31:31.266" v="11574" actId="20577"/>
          <ac:graphicFrameMkLst>
            <pc:docMk/>
            <pc:sldMk cId="3251075011" sldId="327"/>
            <ac:graphicFrameMk id="6" creationId="{90CCBB0F-7587-4F78-8E15-9211A074C6F4}"/>
          </ac:graphicFrameMkLst>
        </pc:graphicFrameChg>
        <pc:picChg chg="add del mod">
          <ac:chgData name="Polona Le Quesne Stabej" userId="9a3da78b-eb26-42b3-8962-8b2e1fe7ef27" providerId="ADAL" clId="{491622E7-41FD-40A6-A172-B581C566E61B}" dt="2022-05-09T10:22:55.809" v="11559"/>
          <ac:picMkLst>
            <pc:docMk/>
            <pc:sldMk cId="3251075011" sldId="327"/>
            <ac:picMk id="4" creationId="{B85775F0-6278-4035-8437-EB0626E449EC}"/>
          </ac:picMkLst>
        </pc:picChg>
        <pc:picChg chg="add del">
          <ac:chgData name="Polona Le Quesne Stabej" userId="9a3da78b-eb26-42b3-8962-8b2e1fe7ef27" providerId="ADAL" clId="{491622E7-41FD-40A6-A172-B581C566E61B}" dt="2022-05-09T10:23:10.823" v="11563"/>
          <ac:picMkLst>
            <pc:docMk/>
            <pc:sldMk cId="3251075011" sldId="327"/>
            <ac:picMk id="5" creationId="{533C35F3-89A8-465A-9DF1-F24BFC87F832}"/>
          </ac:picMkLst>
        </pc:picChg>
      </pc:sldChg>
      <pc:sldChg chg="modSp add del mod">
        <pc:chgData name="Polona Le Quesne Stabej" userId="9a3da78b-eb26-42b3-8962-8b2e1fe7ef27" providerId="ADAL" clId="{491622E7-41FD-40A6-A172-B581C566E61B}" dt="2022-05-09T10:40:38.760" v="11610" actId="47"/>
        <pc:sldMkLst>
          <pc:docMk/>
          <pc:sldMk cId="2619806505" sldId="328"/>
        </pc:sldMkLst>
        <pc:spChg chg="mod">
          <ac:chgData name="Polona Le Quesne Stabej" userId="9a3da78b-eb26-42b3-8962-8b2e1fe7ef27" providerId="ADAL" clId="{491622E7-41FD-40A6-A172-B581C566E61B}" dt="2022-05-09T10:32:30.916" v="11580" actId="1076"/>
          <ac:spMkLst>
            <pc:docMk/>
            <pc:sldMk cId="2619806505" sldId="328"/>
            <ac:spMk id="7" creationId="{C5D24BD6-A67D-45B7-9E87-FBDE0A1E3767}"/>
          </ac:spMkLst>
        </pc:spChg>
        <pc:graphicFrameChg chg="mod">
          <ac:chgData name="Polona Le Quesne Stabej" userId="9a3da78b-eb26-42b3-8962-8b2e1fe7ef27" providerId="ADAL" clId="{491622E7-41FD-40A6-A172-B581C566E61B}" dt="2022-05-09T10:32:25.320" v="11579" actId="1076"/>
          <ac:graphicFrameMkLst>
            <pc:docMk/>
            <pc:sldMk cId="2619806505" sldId="328"/>
            <ac:graphicFrameMk id="6" creationId="{90CCBB0F-7587-4F78-8E15-9211A074C6F4}"/>
          </ac:graphicFrameMkLst>
        </pc:graphicFrameChg>
      </pc:sldChg>
      <pc:sldChg chg="del">
        <pc:chgData name="Polona Le Quesne Stabej" userId="9a3da78b-eb26-42b3-8962-8b2e1fe7ef27" providerId="ADAL" clId="{491622E7-41FD-40A6-A172-B581C566E61B}" dt="2022-05-09T10:40:11.806" v="11607"/>
        <pc:sldMkLst>
          <pc:docMk/>
          <pc:sldMk cId="1925807620" sldId="329"/>
        </pc:sldMkLst>
      </pc:sldChg>
      <pc:sldChg chg="add del">
        <pc:chgData name="Polona Le Quesne Stabej" userId="9a3da78b-eb26-42b3-8962-8b2e1fe7ef27" providerId="ADAL" clId="{491622E7-41FD-40A6-A172-B581C566E61B}" dt="2022-05-09T10:40:07.470" v="11606"/>
        <pc:sldMkLst>
          <pc:docMk/>
          <pc:sldMk cId="2607401618" sldId="329"/>
        </pc:sldMkLst>
      </pc:sldChg>
      <pc:sldChg chg="modSp mod">
        <pc:chgData name="Polona Le Quesne Stabej" userId="9a3da78b-eb26-42b3-8962-8b2e1fe7ef27" providerId="ADAL" clId="{491622E7-41FD-40A6-A172-B581C566E61B}" dt="2022-05-09T10:42:35.610" v="11621" actId="14100"/>
        <pc:sldMkLst>
          <pc:docMk/>
          <pc:sldMk cId="3809447699" sldId="329"/>
        </pc:sldMkLst>
        <pc:spChg chg="mod">
          <ac:chgData name="Polona Le Quesne Stabej" userId="9a3da78b-eb26-42b3-8962-8b2e1fe7ef27" providerId="ADAL" clId="{491622E7-41FD-40A6-A172-B581C566E61B}" dt="2022-05-09T10:42:35.610" v="11621" actId="14100"/>
          <ac:spMkLst>
            <pc:docMk/>
            <pc:sldMk cId="3809447699" sldId="329"/>
            <ac:spMk id="3" creationId="{1198ACD2-95AB-4E21-9A68-00D607E10794}"/>
          </ac:spMkLst>
        </pc:spChg>
        <pc:graphicFrameChg chg="mod modGraphic">
          <ac:chgData name="Polona Le Quesne Stabej" userId="9a3da78b-eb26-42b3-8962-8b2e1fe7ef27" providerId="ADAL" clId="{491622E7-41FD-40A6-A172-B581C566E61B}" dt="2022-05-09T10:42:23.879" v="11620" actId="20577"/>
          <ac:graphicFrameMkLst>
            <pc:docMk/>
            <pc:sldMk cId="3809447699" sldId="329"/>
            <ac:graphicFrameMk id="2" creationId="{76EB7489-CFA2-4CC6-B03A-C6108668BC4B}"/>
          </ac:graphicFrameMkLst>
        </pc:graphicFrameChg>
      </pc:sldChg>
      <pc:sldChg chg="modSp new del mod">
        <pc:chgData name="Polona Le Quesne Stabej" userId="9a3da78b-eb26-42b3-8962-8b2e1fe7ef27" providerId="ADAL" clId="{491622E7-41FD-40A6-A172-B581C566E61B}" dt="2022-05-09T11:01:56.119" v="11747" actId="47"/>
        <pc:sldMkLst>
          <pc:docMk/>
          <pc:sldMk cId="1797101671" sldId="330"/>
        </pc:sldMkLst>
        <pc:spChg chg="mod">
          <ac:chgData name="Polona Le Quesne Stabej" userId="9a3da78b-eb26-42b3-8962-8b2e1fe7ef27" providerId="ADAL" clId="{491622E7-41FD-40A6-A172-B581C566E61B}" dt="2022-05-09T10:56:43.122" v="11635" actId="20577"/>
          <ac:spMkLst>
            <pc:docMk/>
            <pc:sldMk cId="1797101671" sldId="330"/>
            <ac:spMk id="2" creationId="{CCD8F54A-8A4E-410C-BDF7-3924D306CB6C}"/>
          </ac:spMkLst>
        </pc:spChg>
        <pc:spChg chg="mod">
          <ac:chgData name="Polona Le Quesne Stabej" userId="9a3da78b-eb26-42b3-8962-8b2e1fe7ef27" providerId="ADAL" clId="{491622E7-41FD-40A6-A172-B581C566E61B}" dt="2022-05-09T10:57:07.112" v="11702" actId="20577"/>
          <ac:spMkLst>
            <pc:docMk/>
            <pc:sldMk cId="1797101671" sldId="330"/>
            <ac:spMk id="3" creationId="{A34E094A-07B0-4905-9E0E-54B7F0E95178}"/>
          </ac:spMkLst>
        </pc:spChg>
      </pc:sldChg>
      <pc:sldChg chg="modSp mod">
        <pc:chgData name="Polona Le Quesne Stabej" userId="9a3da78b-eb26-42b3-8962-8b2e1fe7ef27" providerId="ADAL" clId="{491622E7-41FD-40A6-A172-B581C566E61B}" dt="2022-05-09T22:44:04.545" v="11980" actId="20577"/>
        <pc:sldMkLst>
          <pc:docMk/>
          <pc:sldMk cId="665283790" sldId="331"/>
        </pc:sldMkLst>
        <pc:spChg chg="mod">
          <ac:chgData name="Polona Le Quesne Stabej" userId="9a3da78b-eb26-42b3-8962-8b2e1fe7ef27" providerId="ADAL" clId="{491622E7-41FD-40A6-A172-B581C566E61B}" dt="2022-05-09T22:43:49.306" v="11977" actId="14100"/>
          <ac:spMkLst>
            <pc:docMk/>
            <pc:sldMk cId="665283790" sldId="331"/>
            <ac:spMk id="3" creationId="{1198ACD2-95AB-4E21-9A68-00D607E10794}"/>
          </ac:spMkLst>
        </pc:spChg>
        <pc:graphicFrameChg chg="modGraphic">
          <ac:chgData name="Polona Le Quesne Stabej" userId="9a3da78b-eb26-42b3-8962-8b2e1fe7ef27" providerId="ADAL" clId="{491622E7-41FD-40A6-A172-B581C566E61B}" dt="2022-05-09T22:44:04.545" v="11980" actId="20577"/>
          <ac:graphicFrameMkLst>
            <pc:docMk/>
            <pc:sldMk cId="665283790" sldId="331"/>
            <ac:graphicFrameMk id="2" creationId="{76EB7489-CFA2-4CC6-B03A-C6108668BC4B}"/>
          </ac:graphicFrameMkLst>
        </pc:graphicFrameChg>
      </pc:sldChg>
      <pc:sldChg chg="add ord">
        <pc:chgData name="Polona Le Quesne Stabej" userId="9a3da78b-eb26-42b3-8962-8b2e1fe7ef27" providerId="ADAL" clId="{491622E7-41FD-40A6-A172-B581C566E61B}" dt="2022-05-09T11:01:53.822" v="11746"/>
        <pc:sldMkLst>
          <pc:docMk/>
          <pc:sldMk cId="2350318848" sldId="332"/>
        </pc:sldMkLst>
      </pc:sldChg>
      <pc:sldChg chg="add ord">
        <pc:chgData name="Polona Le Quesne Stabej" userId="9a3da78b-eb26-42b3-8962-8b2e1fe7ef27" providerId="ADAL" clId="{491622E7-41FD-40A6-A172-B581C566E61B}" dt="2022-05-09T11:11:57.893" v="11771"/>
        <pc:sldMkLst>
          <pc:docMk/>
          <pc:sldMk cId="1168625695" sldId="333"/>
        </pc:sldMkLst>
      </pc:sldChg>
      <pc:sldChg chg="delSp modSp add mod delAnim modAnim">
        <pc:chgData name="Polona Le Quesne Stabej" userId="9a3da78b-eb26-42b3-8962-8b2e1fe7ef27" providerId="ADAL" clId="{491622E7-41FD-40A6-A172-B581C566E61B}" dt="2022-05-09T22:30:42.141" v="11966" actId="6549"/>
        <pc:sldMkLst>
          <pc:docMk/>
          <pc:sldMk cId="1848101094" sldId="334"/>
        </pc:sldMkLst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" creationId="{586A0576-06E0-42FD-8391-226D5ADEA548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" creationId="{703FC8B7-185B-4886-91A3-F8D4E4E74DAD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4" creationId="{8A9A1D14-C819-42CC-9AD3-5C1861CFD056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" creationId="{A5830C84-0F72-413D-A008-F963376DF61C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7" creationId="{755E7F87-93B2-4C4A-9D64-1FB348C18FE4}"/>
          </ac:spMkLst>
        </pc:spChg>
        <pc:spChg chg="mod">
          <ac:chgData name="Polona Le Quesne Stabej" userId="9a3da78b-eb26-42b3-8962-8b2e1fe7ef27" providerId="ADAL" clId="{491622E7-41FD-40A6-A172-B581C566E61B}" dt="2022-05-09T22:30:42.141" v="11966" actId="6549"/>
          <ac:spMkLst>
            <pc:docMk/>
            <pc:sldMk cId="1848101094" sldId="334"/>
            <ac:spMk id="18" creationId="{9A09F0D7-1E99-4BB9-A730-39352C410208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0" creationId="{B7D8ACE9-CDC6-4E11-93E8-1CDEF606799C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7" creationId="{8D3CFD6D-0334-4954-ADFD-82B305A77F6C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9" creationId="{0D6D3A65-4920-43BC-BFB8-604640D08826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0" creationId="{65FFDDA6-2AC0-458D-AAAA-6EC666D921FF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5" creationId="{FAACB433-B34C-4DDC-95BF-251966633596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6" creationId="{0A7290B0-F934-4605-8D2F-233E32CDAA37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7" creationId="{6651CD80-A793-4F2D-876D-2CBD1BE16E1B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0" creationId="{31CB8A50-C52C-4A27-B5F6-2C711A539268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1" creationId="{65706B8A-8C4C-4639-83A4-D39A522C36D2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5" creationId="{990F7995-80EC-4A67-9502-DF541372CFFF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20" creationId="{92A89892-9FEF-4647-A693-B71E0EF5B0B2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50" creationId="{9CC95360-0661-4825-BEA9-F96BB708C594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70" creationId="{7DE50144-4E72-4837-BAC0-D0C75B48592A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72" creationId="{CB19D2F6-412E-457B-9E0F-2FE5C842088B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89" creationId="{AEC98313-775A-43DF-86D1-59257F75CC4D}"/>
          </ac:spMkLst>
        </pc:s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40" creationId="{CEA733FC-5EC4-4FEB-99F6-018384CE65B8}"/>
          </ac:grpSpMkLst>
        </pc:gr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42" creationId="{6F6C9885-78D9-410E-9760-B01E0BDA5FFF}"/>
          </ac:grpSpMkLst>
        </pc:gr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47" creationId="{EFD2436A-4F9F-4F41-834B-BBFDBB4F3591}"/>
          </ac:grpSpMkLst>
        </pc:gr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56" creationId="{D4FB1FB2-E46E-4CC5-9824-3053B269DFCC}"/>
          </ac:grpSpMkLst>
        </pc:grpChg>
        <pc:picChg chg="del">
          <ac:chgData name="Polona Le Quesne Stabej" userId="9a3da78b-eb26-42b3-8962-8b2e1fe7ef27" providerId="ADAL" clId="{491622E7-41FD-40A6-A172-B581C566E61B}" dt="2022-05-09T11:14:20.182" v="11788" actId="478"/>
          <ac:picMkLst>
            <pc:docMk/>
            <pc:sldMk cId="1848101094" sldId="334"/>
            <ac:picMk id="22" creationId="{3FC689A0-2CB2-44EB-A198-1C41A7039C41}"/>
          </ac:picMkLst>
        </pc:picChg>
        <pc:picChg chg="del">
          <ac:chgData name="Polona Le Quesne Stabej" userId="9a3da78b-eb26-42b3-8962-8b2e1fe7ef27" providerId="ADAL" clId="{491622E7-41FD-40A6-A172-B581C566E61B}" dt="2022-05-09T11:14:20.182" v="11788" actId="478"/>
          <ac:picMkLst>
            <pc:docMk/>
            <pc:sldMk cId="1848101094" sldId="334"/>
            <ac:picMk id="24" creationId="{B651D4E0-394F-4334-BA10-39CCCF35B1FC}"/>
          </ac:picMkLst>
        </pc:picChg>
        <pc:picChg chg="del">
          <ac:chgData name="Polona Le Quesne Stabej" userId="9a3da78b-eb26-42b3-8962-8b2e1fe7ef27" providerId="ADAL" clId="{491622E7-41FD-40A6-A172-B581C566E61B}" dt="2022-05-09T11:14:20.182" v="11788" actId="478"/>
          <ac:picMkLst>
            <pc:docMk/>
            <pc:sldMk cId="1848101094" sldId="334"/>
            <ac:picMk id="26" creationId="{94A9DDEC-A06A-4B3C-8488-3B036C007CB4}"/>
          </ac:picMkLst>
        </pc:picChg>
        <pc:picChg chg="mod">
          <ac:chgData name="Polona Le Quesne Stabej" userId="9a3da78b-eb26-42b3-8962-8b2e1fe7ef27" providerId="ADAL" clId="{491622E7-41FD-40A6-A172-B581C566E61B}" dt="2022-05-09T11:14:27.488" v="11789" actId="1076"/>
          <ac:picMkLst>
            <pc:docMk/>
            <pc:sldMk cId="1848101094" sldId="334"/>
            <ac:picMk id="28" creationId="{340B33BC-B501-41EC-BBDF-44B535DA2199}"/>
          </ac:picMkLst>
        </pc:pic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9" creationId="{4614BBF3-D7B9-4568-9A15-E037108AE9AF}"/>
          </ac:cxnSpMkLst>
        </pc:cxn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23" creationId="{AC60D648-ACF8-4C32-92B9-C3AE077A231C}"/>
          </ac:cxnSpMkLst>
        </pc:cxn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31" creationId="{16DCB530-775B-4AFA-BE52-B7A500831C0C}"/>
          </ac:cxnSpMkLst>
        </pc:cxn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32" creationId="{73719A75-7B34-4F60-ACE5-8E47E921C5F3}"/>
          </ac:cxnSpMkLst>
        </pc:cxnChg>
      </pc:sldChg>
      <pc:sldChg chg="modSp add mod ord">
        <pc:chgData name="Polona Le Quesne Stabej" userId="9a3da78b-eb26-42b3-8962-8b2e1fe7ef27" providerId="ADAL" clId="{491622E7-41FD-40A6-A172-B581C566E61B}" dt="2022-05-10T00:45:40.149" v="12623"/>
        <pc:sldMkLst>
          <pc:docMk/>
          <pc:sldMk cId="1522478648" sldId="335"/>
        </pc:sldMkLst>
        <pc:spChg chg="mod">
          <ac:chgData name="Polona Le Quesne Stabej" userId="9a3da78b-eb26-42b3-8962-8b2e1fe7ef27" providerId="ADAL" clId="{491622E7-41FD-40A6-A172-B581C566E61B}" dt="2022-05-09T11:03:10.789" v="11748" actId="207"/>
          <ac:spMkLst>
            <pc:docMk/>
            <pc:sldMk cId="1522478648" sldId="335"/>
            <ac:spMk id="2" creationId="{CC6E2E82-EA1C-44C9-93E5-C4726D36A005}"/>
          </ac:spMkLst>
        </pc:spChg>
      </pc:sldChg>
      <pc:sldChg chg="add">
        <pc:chgData name="Polona Le Quesne Stabej" userId="9a3da78b-eb26-42b3-8962-8b2e1fe7ef27" providerId="ADAL" clId="{491622E7-41FD-40A6-A172-B581C566E61B}" dt="2022-05-09T11:00:36.351" v="11730"/>
        <pc:sldMkLst>
          <pc:docMk/>
          <pc:sldMk cId="1062626894" sldId="336"/>
        </pc:sldMkLst>
      </pc:sldChg>
      <pc:sldChg chg="delSp modSp add mod">
        <pc:chgData name="Polona Le Quesne Stabej" userId="9a3da78b-eb26-42b3-8962-8b2e1fe7ef27" providerId="ADAL" clId="{491622E7-41FD-40A6-A172-B581C566E61B}" dt="2022-05-09T11:20:25.394" v="11792" actId="1076"/>
        <pc:sldMkLst>
          <pc:docMk/>
          <pc:sldMk cId="1838973422" sldId="337"/>
        </pc:sldMkLst>
        <pc:spChg chg="del">
          <ac:chgData name="Polona Le Quesne Stabej" userId="9a3da78b-eb26-42b3-8962-8b2e1fe7ef27" providerId="ADAL" clId="{491622E7-41FD-40A6-A172-B581C566E61B}" dt="2022-05-09T11:20:19.413" v="11791" actId="478"/>
          <ac:spMkLst>
            <pc:docMk/>
            <pc:sldMk cId="1838973422" sldId="337"/>
            <ac:spMk id="2" creationId="{B5F781C4-E797-48F8-8C83-5034F6580A68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15" creationId="{34A4F479-D9E3-46AC-B567-9692161C3875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0" creationId="{4566A9BB-6A87-49E8-B588-B0B8A8E74D8E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1" creationId="{463AA85E-B63A-4CB5-94F7-888D6A5D4C0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2" creationId="{44BB183A-515D-4462-A14E-9521212514A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3" creationId="{E0A66851-3AA2-4101-9A11-1FFA75E547F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4" creationId="{3C398971-7C66-4187-95CA-A8DE0A26A61A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5" creationId="{56A1CE64-0E36-40C8-BA13-E316FB992945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6" creationId="{32DBC9C4-DA1F-4782-A3D4-63463747C60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7" creationId="{7D77A59F-24B6-43CB-B0EF-91C179EAD9D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8" creationId="{2304160D-3494-4D53-879B-A606178B3038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9" creationId="{51603A43-27CF-4D59-8F9D-6D4C864AEE5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0" creationId="{C95CC1A9-1C8E-4466-AE4F-FE81A1C0B323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1" creationId="{5B765E43-A050-43DF-96DF-91F29BD148B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2" creationId="{28CFB68F-99B1-4B95-87E3-4245177B74BE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3" creationId="{6A5ACC7E-5820-48C1-9D84-0F934357517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4" creationId="{E375050A-A927-4250-A04A-F37CE051684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5" creationId="{B14705D9-4173-4D24-88F5-2E8338278322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6" creationId="{C5952F6E-F5EF-4BBF-9948-2F2E9669571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7" creationId="{7C91B7DB-A6FB-4DB0-9248-3B82B58E226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8" creationId="{BE913502-D50C-460B-8C89-79CAC7D872A8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9" creationId="{659805B6-FBA4-4D46-9464-6A73EC95468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0" creationId="{C060B8C8-76E8-4D59-965C-5A1EFEA7467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1" creationId="{32A5CE39-051F-4DBE-B4A8-B258DEA9A99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2" creationId="{D40EC8E9-C83B-434D-BDED-EE87B91263EB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8" creationId="{E7C0A6EC-DF22-4617-B3F6-F6DD96A393A2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9" creationId="{ACC120F1-5E0F-4DFA-AC69-CE9A9555752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0" creationId="{7F013786-8B25-40BE-B508-81C6D406603D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6" creationId="{F4A28987-565A-4DB9-8666-F0E51C96D170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7" creationId="{42976171-DF5A-469F-8662-68A1195AEBF0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8" creationId="{62FB62E7-A216-41D7-8B41-B103C98E7ECC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9" creationId="{72BC079A-00B9-4A5C-93E9-66401DF62349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0" creationId="{1C2E455A-24FB-4D4D-8FF2-E5B00A0F67B0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1" creationId="{D2EBF67B-7D41-4993-BF9C-8C07620A6CFA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2" creationId="{7CAE4E3F-128C-47E2-AD30-B654AEE267A6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3" creationId="{F826C0D2-A3F6-4696-B56E-414FE051A489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4" creationId="{30768670-589A-4943-838C-7AA7C0254D4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5" creationId="{6833DA7E-CCBB-495F-9596-66A1A665AB23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6" creationId="{8A174212-6296-48A2-BD40-4DB6E0F891D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71" creationId="{EC6D4E49-ADF2-410C-B710-B58FBF857B2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75" creationId="{0BFA9525-572B-4266-B687-ABA576F4AFE2}"/>
          </ac:spMkLst>
        </pc:spChg>
        <pc:cxnChg chg="mod">
          <ac:chgData name="Polona Le Quesne Stabej" userId="9a3da78b-eb26-42b3-8962-8b2e1fe7ef27" providerId="ADAL" clId="{491622E7-41FD-40A6-A172-B581C566E61B}" dt="2022-05-09T11:20:25.394" v="11792" actId="1076"/>
          <ac:cxnSpMkLst>
            <pc:docMk/>
            <pc:sldMk cId="1838973422" sldId="337"/>
            <ac:cxnSpMk id="518" creationId="{DC397A1C-66EB-48B7-9DD1-DD5806C17D1F}"/>
          </ac:cxnSpMkLst>
        </pc:cxnChg>
        <pc:cxnChg chg="mod">
          <ac:chgData name="Polona Le Quesne Stabej" userId="9a3da78b-eb26-42b3-8962-8b2e1fe7ef27" providerId="ADAL" clId="{491622E7-41FD-40A6-A172-B581C566E61B}" dt="2022-05-09T11:20:25.394" v="11792" actId="1076"/>
          <ac:cxnSpMkLst>
            <pc:docMk/>
            <pc:sldMk cId="1838973422" sldId="337"/>
            <ac:cxnSpMk id="574" creationId="{1B68D3E0-E493-4A00-B009-E1A9A8878D70}"/>
          </ac:cxnSpMkLst>
        </pc:cxnChg>
      </pc:sldChg>
      <pc:sldChg chg="add ord">
        <pc:chgData name="Polona Le Quesne Stabej" userId="9a3da78b-eb26-42b3-8962-8b2e1fe7ef27" providerId="ADAL" clId="{491622E7-41FD-40A6-A172-B581C566E61B}" dt="2022-05-09T11:28:09.168" v="11834"/>
        <pc:sldMkLst>
          <pc:docMk/>
          <pc:sldMk cId="3125031350" sldId="338"/>
        </pc:sldMkLst>
      </pc:sldChg>
      <pc:sldChg chg="add ord">
        <pc:chgData name="Polona Le Quesne Stabej" userId="9a3da78b-eb26-42b3-8962-8b2e1fe7ef27" providerId="ADAL" clId="{491622E7-41FD-40A6-A172-B581C566E61B}" dt="2022-05-09T11:28:12.736" v="11836"/>
        <pc:sldMkLst>
          <pc:docMk/>
          <pc:sldMk cId="4209056303" sldId="339"/>
        </pc:sldMkLst>
      </pc:sldChg>
      <pc:sldChg chg="add ord">
        <pc:chgData name="Polona Le Quesne Stabej" userId="9a3da78b-eb26-42b3-8962-8b2e1fe7ef27" providerId="ADAL" clId="{491622E7-41FD-40A6-A172-B581C566E61B}" dt="2022-05-09T11:28:15.314" v="11838"/>
        <pc:sldMkLst>
          <pc:docMk/>
          <pc:sldMk cId="417269868" sldId="340"/>
        </pc:sldMkLst>
      </pc:sldChg>
      <pc:sldChg chg="addSp modSp add mod modNotesTx">
        <pc:chgData name="Polona Le Quesne Stabej" userId="9a3da78b-eb26-42b3-8962-8b2e1fe7ef27" providerId="ADAL" clId="{491622E7-41FD-40A6-A172-B581C566E61B}" dt="2022-05-09T22:41:43.362" v="11974"/>
        <pc:sldMkLst>
          <pc:docMk/>
          <pc:sldMk cId="695963245" sldId="341"/>
        </pc:sldMkLst>
        <pc:spChg chg="mod">
          <ac:chgData name="Polona Le Quesne Stabej" userId="9a3da78b-eb26-42b3-8962-8b2e1fe7ef27" providerId="ADAL" clId="{491622E7-41FD-40A6-A172-B581C566E61B}" dt="2022-05-09T11:34:50.970" v="11882" actId="1076"/>
          <ac:spMkLst>
            <pc:docMk/>
            <pc:sldMk cId="695963245" sldId="341"/>
            <ac:spMk id="3" creationId="{912084A8-F9E1-4AA3-9C1B-BE79D6E759F2}"/>
          </ac:spMkLst>
        </pc:spChg>
        <pc:cxnChg chg="add mod">
          <ac:chgData name="Polona Le Quesne Stabej" userId="9a3da78b-eb26-42b3-8962-8b2e1fe7ef27" providerId="ADAL" clId="{491622E7-41FD-40A6-A172-B581C566E61B}" dt="2022-05-09T22:41:43.362" v="11974"/>
          <ac:cxnSpMkLst>
            <pc:docMk/>
            <pc:sldMk cId="695963245" sldId="341"/>
            <ac:cxnSpMk id="35" creationId="{9E0FA935-6789-4DD8-8ADE-6C1ADBBC17DC}"/>
          </ac:cxnSpMkLst>
        </pc:cxnChg>
      </pc:sldChg>
      <pc:sldChg chg="addSp delSp modSp add mod ord">
        <pc:chgData name="Polona Le Quesne Stabej" userId="9a3da78b-eb26-42b3-8962-8b2e1fe7ef27" providerId="ADAL" clId="{491622E7-41FD-40A6-A172-B581C566E61B}" dt="2022-05-09T22:40:43.666" v="11973"/>
        <pc:sldMkLst>
          <pc:docMk/>
          <pc:sldMk cId="4004085376" sldId="342"/>
        </pc:sldMkLst>
        <pc:spChg chg="add mod">
          <ac:chgData name="Polona Le Quesne Stabej" userId="9a3da78b-eb26-42b3-8962-8b2e1fe7ef27" providerId="ADAL" clId="{491622E7-41FD-40A6-A172-B581C566E61B}" dt="2022-05-09T11:35:04.265" v="11886" actId="1076"/>
          <ac:spMkLst>
            <pc:docMk/>
            <pc:sldMk cId="4004085376" sldId="342"/>
            <ac:spMk id="66" creationId="{6A3AC6C7-2000-40D3-AE29-9FAE64A124AA}"/>
          </ac:spMkLst>
        </pc:spChg>
        <pc:spChg chg="del">
          <ac:chgData name="Polona Le Quesne Stabej" userId="9a3da78b-eb26-42b3-8962-8b2e1fe7ef27" providerId="ADAL" clId="{491622E7-41FD-40A6-A172-B581C566E61B}" dt="2022-05-09T11:04:45.799" v="11750" actId="478"/>
          <ac:spMkLst>
            <pc:docMk/>
            <pc:sldMk cId="4004085376" sldId="342"/>
            <ac:spMk id="72" creationId="{A1604BEE-9D0F-486D-A3CB-CE3674EF8520}"/>
          </ac:spMkLst>
        </pc:spChg>
        <pc:spChg chg="del">
          <ac:chgData name="Polona Le Quesne Stabej" userId="9a3da78b-eb26-42b3-8962-8b2e1fe7ef27" providerId="ADAL" clId="{491622E7-41FD-40A6-A172-B581C566E61B}" dt="2022-05-09T11:04:42.846" v="11749" actId="478"/>
          <ac:spMkLst>
            <pc:docMk/>
            <pc:sldMk cId="4004085376" sldId="342"/>
            <ac:spMk id="73" creationId="{9B4A2A29-4D41-4828-B84C-7E43942F0236}"/>
          </ac:spMkLst>
        </pc:spChg>
      </pc:sldChg>
      <pc:sldChg chg="addSp modSp add mod">
        <pc:chgData name="Polona Le Quesne Stabej" userId="9a3da78b-eb26-42b3-8962-8b2e1fe7ef27" providerId="ADAL" clId="{491622E7-41FD-40A6-A172-B581C566E61B}" dt="2022-05-09T11:34:58.696" v="11884" actId="1076"/>
        <pc:sldMkLst>
          <pc:docMk/>
          <pc:sldMk cId="4013300883" sldId="343"/>
        </pc:sldMkLst>
        <pc:spChg chg="add mod">
          <ac:chgData name="Polona Le Quesne Stabej" userId="9a3da78b-eb26-42b3-8962-8b2e1fe7ef27" providerId="ADAL" clId="{491622E7-41FD-40A6-A172-B581C566E61B}" dt="2022-05-09T11:34:58.696" v="11884" actId="1076"/>
          <ac:spMkLst>
            <pc:docMk/>
            <pc:sldMk cId="4013300883" sldId="343"/>
            <ac:spMk id="9" creationId="{F28FD4C4-FC4C-4563-B683-C1884B440B21}"/>
          </ac:spMkLst>
        </pc:spChg>
      </pc:sldChg>
      <pc:sldChg chg="addSp delSp modSp add mod delAnim modAnim">
        <pc:chgData name="Polona Le Quesne Stabej" userId="9a3da78b-eb26-42b3-8962-8b2e1fe7ef27" providerId="ADAL" clId="{491622E7-41FD-40A6-A172-B581C566E61B}" dt="2022-05-09T11:27:52.388" v="11830" actId="13822"/>
        <pc:sldMkLst>
          <pc:docMk/>
          <pc:sldMk cId="3651030528" sldId="344"/>
        </pc:sldMkLst>
        <pc:spChg chg="del">
          <ac:chgData name="Polona Le Quesne Stabej" userId="9a3da78b-eb26-42b3-8962-8b2e1fe7ef27" providerId="ADAL" clId="{491622E7-41FD-40A6-A172-B581C566E61B}" dt="2022-05-09T11:26:45.699" v="11813" actId="478"/>
          <ac:spMkLst>
            <pc:docMk/>
            <pc:sldMk cId="3651030528" sldId="344"/>
            <ac:spMk id="39" creationId="{A2436D9B-8F26-477D-8BA2-822F6A11D3FB}"/>
          </ac:spMkLst>
        </pc:spChg>
        <pc:spChg chg="mod">
          <ac:chgData name="Polona Le Quesne Stabej" userId="9a3da78b-eb26-42b3-8962-8b2e1fe7ef27" providerId="ADAL" clId="{491622E7-41FD-40A6-A172-B581C566E61B}" dt="2022-05-09T11:27:38.430" v="11827" actId="1076"/>
          <ac:spMkLst>
            <pc:docMk/>
            <pc:sldMk cId="3651030528" sldId="344"/>
            <ac:spMk id="58" creationId="{95AAF75F-542D-45AC-AEFC-95318AE923ED}"/>
          </ac:spMkLst>
        </pc:spChg>
        <pc:grpChg chg="del">
          <ac:chgData name="Polona Le Quesne Stabej" userId="9a3da78b-eb26-42b3-8962-8b2e1fe7ef27" providerId="ADAL" clId="{491622E7-41FD-40A6-A172-B581C566E61B}" dt="2022-05-09T11:26:45.699" v="11813" actId="478"/>
          <ac:grpSpMkLst>
            <pc:docMk/>
            <pc:sldMk cId="3651030528" sldId="344"/>
            <ac:grpSpMk id="53" creationId="{E9379DA9-D06E-4D9A-B56D-C8FF356AFAA9}"/>
          </ac:grpSpMkLst>
        </pc:grpChg>
        <pc:grpChg chg="del">
          <ac:chgData name="Polona Le Quesne Stabej" userId="9a3da78b-eb26-42b3-8962-8b2e1fe7ef27" providerId="ADAL" clId="{491622E7-41FD-40A6-A172-B581C566E61B}" dt="2022-05-09T11:26:45.699" v="11813" actId="478"/>
          <ac:grpSpMkLst>
            <pc:docMk/>
            <pc:sldMk cId="3651030528" sldId="344"/>
            <ac:grpSpMk id="54" creationId="{076BF4E1-599C-4284-9061-5C98B7171F26}"/>
          </ac:grpSpMkLst>
        </pc:grpChg>
        <pc:grpChg chg="del">
          <ac:chgData name="Polona Le Quesne Stabej" userId="9a3da78b-eb26-42b3-8962-8b2e1fe7ef27" providerId="ADAL" clId="{491622E7-41FD-40A6-A172-B581C566E61B}" dt="2022-05-09T11:26:45.699" v="11813" actId="478"/>
          <ac:grpSpMkLst>
            <pc:docMk/>
            <pc:sldMk cId="3651030528" sldId="344"/>
            <ac:grpSpMk id="55" creationId="{F6492E86-9D61-4749-B498-B73AF48ACDCA}"/>
          </ac:grpSpMkLst>
        </pc:grpChg>
        <pc:picChg chg="mod">
          <ac:chgData name="Polona Le Quesne Stabej" userId="9a3da78b-eb26-42b3-8962-8b2e1fe7ef27" providerId="ADAL" clId="{491622E7-41FD-40A6-A172-B581C566E61B}" dt="2022-05-09T11:26:58.098" v="11816" actId="1076"/>
          <ac:picMkLst>
            <pc:docMk/>
            <pc:sldMk cId="3651030528" sldId="344"/>
            <ac:picMk id="8" creationId="{00644051-454B-4EE5-8172-AA1AEAF4086B}"/>
          </ac:picMkLst>
        </pc:picChg>
        <pc:picChg chg="mod">
          <ac:chgData name="Polona Le Quesne Stabej" userId="9a3da78b-eb26-42b3-8962-8b2e1fe7ef27" providerId="ADAL" clId="{491622E7-41FD-40A6-A172-B581C566E61B}" dt="2022-05-09T11:26:55.136" v="11815" actId="1076"/>
          <ac:picMkLst>
            <pc:docMk/>
            <pc:sldMk cId="3651030528" sldId="344"/>
            <ac:picMk id="35" creationId="{C5B0C02A-2909-414A-A382-C379F14F5629}"/>
          </ac:picMkLst>
        </pc:picChg>
        <pc:picChg chg="mod">
          <ac:chgData name="Polona Le Quesne Stabej" userId="9a3da78b-eb26-42b3-8962-8b2e1fe7ef27" providerId="ADAL" clId="{491622E7-41FD-40A6-A172-B581C566E61B}" dt="2022-05-09T11:27:39.884" v="11828" actId="1076"/>
          <ac:picMkLst>
            <pc:docMk/>
            <pc:sldMk cId="3651030528" sldId="344"/>
            <ac:picMk id="45" creationId="{4EEC02AD-F653-493D-A634-A1D716875D7D}"/>
          </ac:picMkLst>
        </pc:picChg>
        <pc:picChg chg="mod">
          <ac:chgData name="Polona Le Quesne Stabej" userId="9a3da78b-eb26-42b3-8962-8b2e1fe7ef27" providerId="ADAL" clId="{491622E7-41FD-40A6-A172-B581C566E61B}" dt="2022-05-09T11:27:38.430" v="11827" actId="1076"/>
          <ac:picMkLst>
            <pc:docMk/>
            <pc:sldMk cId="3651030528" sldId="344"/>
            <ac:picMk id="51" creationId="{16883424-0B35-4EF5-8C2D-2DD93BADFD0E}"/>
          </ac:picMkLst>
        </pc:picChg>
        <pc:picChg chg="mod">
          <ac:chgData name="Polona Le Quesne Stabej" userId="9a3da78b-eb26-42b3-8962-8b2e1fe7ef27" providerId="ADAL" clId="{491622E7-41FD-40A6-A172-B581C566E61B}" dt="2022-05-09T11:27:38.430" v="11827" actId="1076"/>
          <ac:picMkLst>
            <pc:docMk/>
            <pc:sldMk cId="3651030528" sldId="344"/>
            <ac:picMk id="57" creationId="{C3CD5E70-53FF-4210-BBA6-252A5D48A659}"/>
          </ac:picMkLst>
        </pc:picChg>
        <pc:cxnChg chg="add mod">
          <ac:chgData name="Polona Le Quesne Stabej" userId="9a3da78b-eb26-42b3-8962-8b2e1fe7ef27" providerId="ADAL" clId="{491622E7-41FD-40A6-A172-B581C566E61B}" dt="2022-05-09T11:27:52.388" v="11830" actId="13822"/>
          <ac:cxnSpMkLst>
            <pc:docMk/>
            <pc:sldMk cId="3651030528" sldId="344"/>
            <ac:cxnSpMk id="4" creationId="{A0ECCF69-685B-469E-8AF9-C832BB7BAAB4}"/>
          </ac:cxnSpMkLst>
        </pc:cxnChg>
      </pc:sldChg>
      <pc:sldChg chg="delSp modSp add mod delAnim modAnim">
        <pc:chgData name="Polona Le Quesne Stabej" userId="9a3da78b-eb26-42b3-8962-8b2e1fe7ef27" providerId="ADAL" clId="{491622E7-41FD-40A6-A172-B581C566E61B}" dt="2022-05-09T11:11:26.006" v="11769"/>
        <pc:sldMkLst>
          <pc:docMk/>
          <pc:sldMk cId="2973456869" sldId="345"/>
        </pc:sldMkLst>
        <pc:picChg chg="del">
          <ac:chgData name="Polona Le Quesne Stabej" userId="9a3da78b-eb26-42b3-8962-8b2e1fe7ef27" providerId="ADAL" clId="{491622E7-41FD-40A6-A172-B581C566E61B}" dt="2022-05-09T11:11:05.761" v="11765" actId="478"/>
          <ac:picMkLst>
            <pc:docMk/>
            <pc:sldMk cId="2973456869" sldId="345"/>
            <ac:picMk id="3" creationId="{B3F96AD4-9645-473B-B60A-3F90CE3C9FCB}"/>
          </ac:picMkLst>
        </pc:picChg>
        <pc:picChg chg="mod">
          <ac:chgData name="Polona Le Quesne Stabej" userId="9a3da78b-eb26-42b3-8962-8b2e1fe7ef27" providerId="ADAL" clId="{491622E7-41FD-40A6-A172-B581C566E61B}" dt="2022-05-09T11:11:15.977" v="11768" actId="14100"/>
          <ac:picMkLst>
            <pc:docMk/>
            <pc:sldMk cId="2973456869" sldId="345"/>
            <ac:picMk id="4" creationId="{817DB076-D0D7-42BB-8F86-179E21C7AF16}"/>
          </ac:picMkLst>
        </pc:picChg>
        <pc:picChg chg="del mod">
          <ac:chgData name="Polona Le Quesne Stabej" userId="9a3da78b-eb26-42b3-8962-8b2e1fe7ef27" providerId="ADAL" clId="{491622E7-41FD-40A6-A172-B581C566E61B}" dt="2022-05-09T11:10:34.485" v="11764" actId="478"/>
          <ac:picMkLst>
            <pc:docMk/>
            <pc:sldMk cId="2973456869" sldId="345"/>
            <ac:picMk id="11" creationId="{DA00C76E-2F2C-4D1A-B836-FA594194E919}"/>
          </ac:picMkLst>
        </pc:picChg>
      </pc:sldChg>
      <pc:sldChg chg="delSp modSp add del mod ord">
        <pc:chgData name="Polona Le Quesne Stabej" userId="9a3da78b-eb26-42b3-8962-8b2e1fe7ef27" providerId="ADAL" clId="{491622E7-41FD-40A6-A172-B581C566E61B}" dt="2022-05-09T22:31:05.218" v="11967" actId="47"/>
        <pc:sldMkLst>
          <pc:docMk/>
          <pc:sldMk cId="2227073359" sldId="346"/>
        </pc:sldMkLst>
        <pc:spChg chg="del">
          <ac:chgData name="Polona Le Quesne Stabej" userId="9a3da78b-eb26-42b3-8962-8b2e1fe7ef27" providerId="ADAL" clId="{491622E7-41FD-40A6-A172-B581C566E61B}" dt="2022-05-09T11:25:47.729" v="11809" actId="478"/>
          <ac:spMkLst>
            <pc:docMk/>
            <pc:sldMk cId="2227073359" sldId="346"/>
            <ac:spMk id="58" creationId="{95AAF75F-542D-45AC-AEFC-95318AE923ED}"/>
          </ac:spMkLst>
        </pc:spChg>
        <pc:picChg chg="del">
          <ac:chgData name="Polona Le Quesne Stabej" userId="9a3da78b-eb26-42b3-8962-8b2e1fe7ef27" providerId="ADAL" clId="{491622E7-41FD-40A6-A172-B581C566E61B}" dt="2022-05-09T11:25:44.771" v="11808" actId="478"/>
          <ac:picMkLst>
            <pc:docMk/>
            <pc:sldMk cId="2227073359" sldId="346"/>
            <ac:picMk id="51" creationId="{16883424-0B35-4EF5-8C2D-2DD93BADFD0E}"/>
          </ac:picMkLst>
        </pc:picChg>
        <pc:picChg chg="del">
          <ac:chgData name="Polona Le Quesne Stabej" userId="9a3da78b-eb26-42b3-8962-8b2e1fe7ef27" providerId="ADAL" clId="{491622E7-41FD-40A6-A172-B581C566E61B}" dt="2022-05-09T11:25:43.091" v="11807" actId="478"/>
          <ac:picMkLst>
            <pc:docMk/>
            <pc:sldMk cId="2227073359" sldId="346"/>
            <ac:picMk id="57" creationId="{C3CD5E70-53FF-4210-BBA6-252A5D48A659}"/>
          </ac:picMkLst>
        </pc:picChg>
        <pc:picChg chg="mod">
          <ac:chgData name="Polona Le Quesne Stabej" userId="9a3da78b-eb26-42b3-8962-8b2e1fe7ef27" providerId="ADAL" clId="{491622E7-41FD-40A6-A172-B581C566E61B}" dt="2022-05-09T11:26:13.218" v="11812" actId="1076"/>
          <ac:picMkLst>
            <pc:docMk/>
            <pc:sldMk cId="2227073359" sldId="346"/>
            <ac:picMk id="60" creationId="{EA99149E-F59F-415E-947E-98DF554720C9}"/>
          </ac:picMkLst>
        </pc:picChg>
        <pc:picChg chg="mod">
          <ac:chgData name="Polona Le Quesne Stabej" userId="9a3da78b-eb26-42b3-8962-8b2e1fe7ef27" providerId="ADAL" clId="{491622E7-41FD-40A6-A172-B581C566E61B}" dt="2022-05-09T11:25:52.699" v="11811" actId="1076"/>
          <ac:picMkLst>
            <pc:docMk/>
            <pc:sldMk cId="2227073359" sldId="346"/>
            <ac:picMk id="62" creationId="{835B1EA3-0103-41D5-A6ED-3C36B2771938}"/>
          </ac:picMkLst>
        </pc:picChg>
      </pc:sldChg>
      <pc:sldChg chg="addSp modSp new mod">
        <pc:chgData name="Polona Le Quesne Stabej" userId="9a3da78b-eb26-42b3-8962-8b2e1fe7ef27" providerId="ADAL" clId="{491622E7-41FD-40A6-A172-B581C566E61B}" dt="2022-05-09T22:40:33.798" v="11971" actId="1582"/>
        <pc:sldMkLst>
          <pc:docMk/>
          <pc:sldMk cId="1648769184" sldId="347"/>
        </pc:sldMkLst>
        <pc:spChg chg="add mod">
          <ac:chgData name="Polona Le Quesne Stabej" userId="9a3da78b-eb26-42b3-8962-8b2e1fe7ef27" providerId="ADAL" clId="{491622E7-41FD-40A6-A172-B581C566E61B}" dt="2022-05-09T22:40:33.798" v="11971" actId="1582"/>
          <ac:spMkLst>
            <pc:docMk/>
            <pc:sldMk cId="1648769184" sldId="347"/>
            <ac:spMk id="2" creationId="{E51AC163-5511-4093-97B5-5CC0359ECCC5}"/>
          </ac:spMkLst>
        </pc:spChg>
        <pc:spChg chg="add mod">
          <ac:chgData name="Polona Le Quesne Stabej" userId="9a3da78b-eb26-42b3-8962-8b2e1fe7ef27" providerId="ADAL" clId="{491622E7-41FD-40A6-A172-B581C566E61B}" dt="2022-05-09T11:36:49.175" v="11911" actId="20577"/>
          <ac:spMkLst>
            <pc:docMk/>
            <pc:sldMk cId="1648769184" sldId="347"/>
            <ac:spMk id="4" creationId="{AE09EB66-8C76-4E1F-AD26-8CBD6245E764}"/>
          </ac:spMkLst>
        </pc:spChg>
        <pc:picChg chg="add mod">
          <ac:chgData name="Polona Le Quesne Stabej" userId="9a3da78b-eb26-42b3-8962-8b2e1fe7ef27" providerId="ADAL" clId="{491622E7-41FD-40A6-A172-B581C566E61B}" dt="2022-05-09T11:36:55.178" v="11912" actId="14100"/>
          <ac:picMkLst>
            <pc:docMk/>
            <pc:sldMk cId="1648769184" sldId="347"/>
            <ac:picMk id="3" creationId="{C33D8794-76B8-4B13-AF30-573CC83F9555}"/>
          </ac:picMkLst>
        </pc:picChg>
      </pc:sldChg>
      <pc:sldChg chg="addSp delSp modSp new mod">
        <pc:chgData name="Polona Le Quesne Stabej" userId="9a3da78b-eb26-42b3-8962-8b2e1fe7ef27" providerId="ADAL" clId="{491622E7-41FD-40A6-A172-B581C566E61B}" dt="2022-05-10T00:07:31.412" v="12469" actId="14100"/>
        <pc:sldMkLst>
          <pc:docMk/>
          <pc:sldMk cId="2584464524" sldId="348"/>
        </pc:sldMkLst>
        <pc:spChg chg="add del mod">
          <ac:chgData name="Polona Le Quesne Stabej" userId="9a3da78b-eb26-42b3-8962-8b2e1fe7ef27" providerId="ADAL" clId="{491622E7-41FD-40A6-A172-B581C566E61B}" dt="2022-05-09T23:50:18.544" v="12036" actId="478"/>
          <ac:spMkLst>
            <pc:docMk/>
            <pc:sldMk cId="2584464524" sldId="348"/>
            <ac:spMk id="2" creationId="{4D74BE9E-79B6-4E00-8A82-90E1AC14412B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5" creationId="{62FDDD4D-28A9-4C4C-A23E-E3DD10F1D03E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6" creationId="{A1262954-89D9-4C63-82A3-9A6FFAC17A7B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7" creationId="{7A26CCC9-2378-48E9-8448-839AC574E596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8" creationId="{636720D2-FF2F-408B-9633-1B8917F31C15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9" creationId="{49365338-2505-4707-B5A9-81C87CCB0664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0" creationId="{A59B7A1D-6718-4449-848C-C0A996F153D9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1" creationId="{577B8D2B-4EFA-4EBE-A57A-E1A606DF8D85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2" creationId="{B0EA7F86-B6EC-43E1-A799-07AA23E3BB26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3" creationId="{CA643AB0-486F-4C3A-837F-06C175F29324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4" creationId="{798B00A4-3E75-4C8C-A18C-983C6249D244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5" creationId="{6F7AB08A-64E3-4D6B-AC5D-EA705BF2F9A1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6" creationId="{629ECFE2-547D-4AE6-BB3A-C117730E3C0E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7" creationId="{6339B6AE-44DE-4B51-B1B4-9D0681D64EBD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8" creationId="{790CEAC3-7E70-4C09-9FD7-96958DFEA17B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9" creationId="{AEA51344-49DB-4389-8E56-6F6CF775B3A7}"/>
          </ac:spMkLst>
        </pc:spChg>
        <pc:spChg chg="mod">
          <ac:chgData name="Polona Le Quesne Stabej" userId="9a3da78b-eb26-42b3-8962-8b2e1fe7ef27" providerId="ADAL" clId="{491622E7-41FD-40A6-A172-B581C566E61B}" dt="2022-05-10T00:03:20.059" v="12434" actId="18245"/>
          <ac:spMkLst>
            <pc:docMk/>
            <pc:sldMk cId="2584464524" sldId="348"/>
            <ac:spMk id="20" creationId="{7F3FF7E7-998A-4523-A61B-1CF80B96058B}"/>
          </ac:spMkLst>
        </pc:spChg>
        <pc:spChg chg="add del mod">
          <ac:chgData name="Polona Le Quesne Stabej" userId="9a3da78b-eb26-42b3-8962-8b2e1fe7ef27" providerId="ADAL" clId="{491622E7-41FD-40A6-A172-B581C566E61B}" dt="2022-05-10T00:03:32.825" v="12440"/>
          <ac:spMkLst>
            <pc:docMk/>
            <pc:sldMk cId="2584464524" sldId="348"/>
            <ac:spMk id="21" creationId="{E4B405C2-8E87-4386-A8E9-5BAC08D43D5D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3" creationId="{72337CF4-9F0F-43D0-8BA9-8B72F5F73D19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4" creationId="{860FD436-026A-4670-AEF5-1C6D7C70630D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5" creationId="{7B26E749-D826-4013-818D-4C46C1990F70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6" creationId="{2E68107F-C62F-4B28-9A52-95D002F1E688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7" creationId="{65E89251-DF72-49B1-853A-38FF0938CAD0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8" creationId="{82DF85C8-0BE8-4EF9-8A58-EBA8C61AB46D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9" creationId="{D9C7E40F-0EFB-4FB5-ACA6-ADF00D8D3671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0" creationId="{D3EA8175-4452-42C4-84C2-2F2BBFA1DFC0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1" creationId="{C6F89C72-35AB-40BE-B4B2-AE1FAAD43C8A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2" creationId="{7E18585D-66F6-4BBD-A3CC-5C32F53145AE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3" creationId="{6E36F497-028B-4B3B-BBCE-9A2AB72940F5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4" creationId="{1EC0BC4C-5B67-492A-8F36-E3F3131659A3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5" creationId="{3D25306E-9357-4774-8F98-6EC2D447C3AE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6" creationId="{F37F2C21-8BE7-4B11-AFDE-F309177AC844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7" creationId="{8ADA8B75-0F98-451B-953A-6B5728E1C4F8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8" creationId="{40931BED-3527-4720-BD5A-4480F5C4BB2C}"/>
          </ac:spMkLst>
        </pc:spChg>
        <pc:spChg chg="add del mod">
          <ac:chgData name="Polona Le Quesne Stabej" userId="9a3da78b-eb26-42b3-8962-8b2e1fe7ef27" providerId="ADAL" clId="{491622E7-41FD-40A6-A172-B581C566E61B}" dt="2022-05-10T00:05:22.201" v="12458"/>
          <ac:spMkLst>
            <pc:docMk/>
            <pc:sldMk cId="2584464524" sldId="348"/>
            <ac:spMk id="39" creationId="{4A625919-D59A-4B62-8ADB-D7010A52C5B6}"/>
          </ac:spMkLst>
        </pc:spChg>
        <pc:spChg chg="add mod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40" creationId="{A42A2AD7-E486-464B-A49B-85E655BB59EB}"/>
          </ac:spMkLst>
        </pc:spChg>
        <pc:grpChg chg="mod">
          <ac:chgData name="Polona Le Quesne Stabej" userId="9a3da78b-eb26-42b3-8962-8b2e1fe7ef27" providerId="ADAL" clId="{491622E7-41FD-40A6-A172-B581C566E61B}" dt="2022-05-10T00:03:33.392" v="12441" actId="18245"/>
          <ac:grpSpMkLst>
            <pc:docMk/>
            <pc:sldMk cId="2584464524" sldId="348"/>
            <ac:grpSpMk id="4" creationId="{FFED188E-F5AC-4889-81B7-058586DE24E6}"/>
          </ac:grpSpMkLst>
        </pc:grpChg>
        <pc:grpChg chg="del mod">
          <ac:chgData name="Polona Le Quesne Stabej" userId="9a3da78b-eb26-42b3-8962-8b2e1fe7ef27" providerId="ADAL" clId="{491622E7-41FD-40A6-A172-B581C566E61B}" dt="2022-05-10T00:04:11.754" v="12443" actId="165"/>
          <ac:grpSpMkLst>
            <pc:docMk/>
            <pc:sldMk cId="2584464524" sldId="348"/>
            <ac:grpSpMk id="22" creationId="{AD0A7F6A-2893-4050-9826-3EEC5FD8E2F3}"/>
          </ac:grpSpMkLst>
        </pc:grpChg>
        <pc:graphicFrameChg chg="add del mod modGraphic">
          <ac:chgData name="Polona Le Quesne Stabej" userId="9a3da78b-eb26-42b3-8962-8b2e1fe7ef27" providerId="ADAL" clId="{491622E7-41FD-40A6-A172-B581C566E61B}" dt="2022-05-10T00:04:05.564" v="12442" actId="18245"/>
          <ac:graphicFrameMkLst>
            <pc:docMk/>
            <pc:sldMk cId="2584464524" sldId="348"/>
            <ac:graphicFrameMk id="3" creationId="{07038397-641D-4201-9C01-1C0F635C9526}"/>
          </ac:graphicFrameMkLst>
        </pc:graphicFrameChg>
      </pc:sldChg>
      <pc:sldChg chg="addSp delSp modSp add mod delAnim modAnim">
        <pc:chgData name="Polona Le Quesne Stabej" userId="9a3da78b-eb26-42b3-8962-8b2e1fe7ef27" providerId="ADAL" clId="{491622E7-41FD-40A6-A172-B581C566E61B}" dt="2022-05-10T00:44:53.279" v="12621" actId="165"/>
        <pc:sldMkLst>
          <pc:docMk/>
          <pc:sldMk cId="4036299830" sldId="349"/>
        </pc:sldMkLst>
        <pc:spChg chg="del">
          <ac:chgData name="Polona Le Quesne Stabej" userId="9a3da78b-eb26-42b3-8962-8b2e1fe7ef27" providerId="ADAL" clId="{491622E7-41FD-40A6-A172-B581C566E61B}" dt="2022-05-10T00:40:56.296" v="12598" actId="21"/>
          <ac:spMkLst>
            <pc:docMk/>
            <pc:sldMk cId="4036299830" sldId="349"/>
            <ac:spMk id="3" creationId="{C20AD1A8-2E37-4485-80EA-AEDC5EB39AE5}"/>
          </ac:spMkLst>
        </pc:spChg>
        <pc:spChg chg="mod">
          <ac:chgData name="Polona Le Quesne Stabej" userId="9a3da78b-eb26-42b3-8962-8b2e1fe7ef27" providerId="ADAL" clId="{491622E7-41FD-40A6-A172-B581C566E61B}" dt="2022-05-10T00:39:56.161" v="12582" actId="1076"/>
          <ac:spMkLst>
            <pc:docMk/>
            <pc:sldMk cId="4036299830" sldId="349"/>
            <ac:spMk id="396" creationId="{4837FC60-6DEC-4D0A-B5A6-F4B46B70542B}"/>
          </ac:spMkLst>
        </pc:spChg>
        <pc:spChg chg="mod topLvl">
          <ac:chgData name="Polona Le Quesne Stabej" userId="9a3da78b-eb26-42b3-8962-8b2e1fe7ef27" providerId="ADAL" clId="{491622E7-41FD-40A6-A172-B581C566E61B}" dt="2022-05-10T00:44:38.229" v="12620" actId="165"/>
          <ac:spMkLst>
            <pc:docMk/>
            <pc:sldMk cId="4036299830" sldId="349"/>
            <ac:spMk id="561" creationId="{16E76D66-9102-4E1B-9752-D542BDEA59D5}"/>
          </ac:spMkLst>
        </pc:spChg>
        <pc:spChg chg="mod topLvl">
          <ac:chgData name="Polona Le Quesne Stabej" userId="9a3da78b-eb26-42b3-8962-8b2e1fe7ef27" providerId="ADAL" clId="{491622E7-41FD-40A6-A172-B581C566E61B}" dt="2022-05-10T00:44:38.229" v="12620" actId="165"/>
          <ac:spMkLst>
            <pc:docMk/>
            <pc:sldMk cId="4036299830" sldId="349"/>
            <ac:spMk id="562" creationId="{044C4C25-5340-40FD-9F09-30B3DD0B2F46}"/>
          </ac:spMkLst>
        </pc:spChg>
        <pc:spChg chg="mod topLvl">
          <ac:chgData name="Polona Le Quesne Stabej" userId="9a3da78b-eb26-42b3-8962-8b2e1fe7ef27" providerId="ADAL" clId="{491622E7-41FD-40A6-A172-B581C566E61B}" dt="2022-05-10T00:44:38.229" v="12620" actId="165"/>
          <ac:spMkLst>
            <pc:docMk/>
            <pc:sldMk cId="4036299830" sldId="349"/>
            <ac:spMk id="564" creationId="{33A8E657-26A0-4613-BDF2-BD067A35741C}"/>
          </ac:spMkLst>
        </pc:spChg>
        <pc:spChg chg="del">
          <ac:chgData name="Polona Le Quesne Stabej" userId="9a3da78b-eb26-42b3-8962-8b2e1fe7ef27" providerId="ADAL" clId="{491622E7-41FD-40A6-A172-B581C566E61B}" dt="2022-05-10T00:40:56.296" v="12598" actId="21"/>
          <ac:spMkLst>
            <pc:docMk/>
            <pc:sldMk cId="4036299830" sldId="349"/>
            <ac:spMk id="566" creationId="{0A102B7B-7D14-46E0-94CA-784E4F5632EB}"/>
          </ac:spMkLst>
        </pc:spChg>
        <pc:spChg chg="del mod">
          <ac:chgData name="Polona Le Quesne Stabej" userId="9a3da78b-eb26-42b3-8962-8b2e1fe7ef27" providerId="ADAL" clId="{491622E7-41FD-40A6-A172-B581C566E61B}" dt="2022-05-10T00:38:58.090" v="12570" actId="478"/>
          <ac:spMkLst>
            <pc:docMk/>
            <pc:sldMk cId="4036299830" sldId="349"/>
            <ac:spMk id="638" creationId="{7D593B3A-9871-4018-B7D0-C3CEAE252221}"/>
          </ac:spMkLst>
        </pc:spChg>
        <pc:spChg chg="del">
          <ac:chgData name="Polona Le Quesne Stabej" userId="9a3da78b-eb26-42b3-8962-8b2e1fe7ef27" providerId="ADAL" clId="{491622E7-41FD-40A6-A172-B581C566E61B}" dt="2022-05-10T00:39:27.458" v="12577" actId="478"/>
          <ac:spMkLst>
            <pc:docMk/>
            <pc:sldMk cId="4036299830" sldId="349"/>
            <ac:spMk id="639" creationId="{4C797050-48D7-43B5-8664-628BA80A8350}"/>
          </ac:spMkLst>
        </pc:spChg>
        <pc:spChg chg="del">
          <ac:chgData name="Polona Le Quesne Stabej" userId="9a3da78b-eb26-42b3-8962-8b2e1fe7ef27" providerId="ADAL" clId="{491622E7-41FD-40A6-A172-B581C566E61B}" dt="2022-05-10T00:40:56.296" v="12598" actId="21"/>
          <ac:spMkLst>
            <pc:docMk/>
            <pc:sldMk cId="4036299830" sldId="349"/>
            <ac:spMk id="640" creationId="{8D3B166F-1B9C-401E-B690-2985FE348B32}"/>
          </ac:spMkLst>
        </pc:spChg>
        <pc:spChg chg="add mod topLvl">
          <ac:chgData name="Polona Le Quesne Stabej" userId="9a3da78b-eb26-42b3-8962-8b2e1fe7ef27" providerId="ADAL" clId="{491622E7-41FD-40A6-A172-B581C566E61B}" dt="2022-05-10T00:44:33.053" v="12619" actId="165"/>
          <ac:spMkLst>
            <pc:docMk/>
            <pc:sldMk cId="4036299830" sldId="349"/>
            <ac:spMk id="663" creationId="{A8C019E6-F93A-4F10-B7E5-F12FC3BC2F6C}"/>
          </ac:spMkLst>
        </pc:spChg>
        <pc:spChg chg="add mod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65" creationId="{72046FAD-9C28-4041-8F69-A303ACE61611}"/>
          </ac:spMkLst>
        </pc:spChg>
        <pc:spChg chg="add mod topLvl">
          <ac:chgData name="Polona Le Quesne Stabej" userId="9a3da78b-eb26-42b3-8962-8b2e1fe7ef27" providerId="ADAL" clId="{491622E7-41FD-40A6-A172-B581C566E61B}" dt="2022-05-10T00:44:33.053" v="12619" actId="165"/>
          <ac:spMkLst>
            <pc:docMk/>
            <pc:sldMk cId="4036299830" sldId="349"/>
            <ac:spMk id="666" creationId="{CF1B06A1-E5E8-4B4D-A384-39326E10D826}"/>
          </ac:spMkLst>
        </pc:spChg>
        <pc:spChg chg="add mod">
          <ac:chgData name="Polona Le Quesne Stabej" userId="9a3da78b-eb26-42b3-8962-8b2e1fe7ef27" providerId="ADAL" clId="{491622E7-41FD-40A6-A172-B581C566E61B}" dt="2022-05-10T00:38:41.433" v="12567" actId="1076"/>
          <ac:spMkLst>
            <pc:docMk/>
            <pc:sldMk cId="4036299830" sldId="349"/>
            <ac:spMk id="667" creationId="{30CB8432-EF84-488F-A455-FF978B9202BE}"/>
          </ac:spMkLst>
        </pc:spChg>
        <pc:spChg chg="add mod">
          <ac:chgData name="Polona Le Quesne Stabej" userId="9a3da78b-eb26-42b3-8962-8b2e1fe7ef27" providerId="ADAL" clId="{491622E7-41FD-40A6-A172-B581C566E61B}" dt="2022-05-10T00:43:58.289" v="12616" actId="1076"/>
          <ac:spMkLst>
            <pc:docMk/>
            <pc:sldMk cId="4036299830" sldId="349"/>
            <ac:spMk id="668" creationId="{D7344182-0BD3-4C8C-9105-1D83A094790A}"/>
          </ac:spMkLst>
        </pc:spChg>
        <pc:spChg chg="add mod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69" creationId="{1C703A12-B0D0-49CD-9E27-C20AE74D5130}"/>
          </ac:spMkLst>
        </pc:spChg>
        <pc:spChg chg="add mod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70" creationId="{79056E04-1CFC-4F0A-A703-C197F47635F6}"/>
          </ac:spMkLst>
        </pc:spChg>
        <pc:spChg chg="mod topLvl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673" creationId="{814C885E-A296-40DC-93B1-11022CAAE696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74" creationId="{A4D8FF9D-224F-428B-8F27-9B49BB4E18E3}"/>
          </ac:spMkLst>
        </pc:spChg>
        <pc:spChg chg="mod topLvl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677" creationId="{0AB3264A-834F-40AE-8327-731E9508128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79" creationId="{0BB6EDA8-4FE3-4C41-9814-525FB3043127}"/>
          </ac:spMkLst>
        </pc:spChg>
        <pc:spChg chg="mod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778" creationId="{5772EC59-C21F-453C-84C7-1D6B83A87404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2" creationId="{96D95F56-8F18-42EB-BAC3-E5AB88888642}"/>
          </ac:spMkLst>
        </pc:spChg>
        <pc:spChg chg="mod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783" creationId="{D8703C73-7479-4CE3-876C-778FB60B25B7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5" creationId="{16943F48-E181-4F51-9F2B-BEC223CC74FD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6" creationId="{C3616A49-B92E-483B-92E7-AE05242A7FD6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7" creationId="{EBC1FFA3-95B7-421E-83CA-07BDFDA3663C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8" creationId="{077AB5B3-FDF2-4EC1-AAFE-CD0F46EB8F1A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9" creationId="{612E44FD-0661-47BD-909D-4B774061AB79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0" creationId="{F31842FA-D369-4AD7-9A33-4DCC9A9F0CAC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1" creationId="{A938839B-0C32-4A62-B6EA-3BE8666E66E7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2" creationId="{820532C6-0D43-47E0-9191-0A9C92972E2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3" creationId="{ABF647E4-EF27-43BA-903B-D3FADF4CC85A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4" creationId="{BA370C52-D038-4180-91EF-354463525583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5" creationId="{0D86DF25-C711-45FE-969B-C9EE76D59488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6" creationId="{9852701E-BF26-45CF-A8C4-1802B9BAC362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7" creationId="{6486A796-70C8-4D94-AE13-3DD13313FED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8" creationId="{CD551FBF-B98D-460B-94DF-9B2224D34928}"/>
          </ac:spMkLst>
        </pc:spChg>
        <pc:spChg chg="mod topLvl">
          <ac:chgData name="Polona Le Quesne Stabej" userId="9a3da78b-eb26-42b3-8962-8b2e1fe7ef27" providerId="ADAL" clId="{491622E7-41FD-40A6-A172-B581C566E61B}" dt="2022-05-10T00:43:11.545" v="12612" actId="165"/>
          <ac:spMkLst>
            <pc:docMk/>
            <pc:sldMk cId="4036299830" sldId="349"/>
            <ac:spMk id="800" creationId="{4E2EA8D1-F7CD-433C-85FB-623D8C006739}"/>
          </ac:spMkLst>
        </pc:spChg>
        <pc:spChg chg="mod">
          <ac:chgData name="Polona Le Quesne Stabej" userId="9a3da78b-eb26-42b3-8962-8b2e1fe7ef27" providerId="ADAL" clId="{491622E7-41FD-40A6-A172-B581C566E61B}" dt="2022-05-10T00:38:32.906" v="12565" actId="2085"/>
          <ac:spMkLst>
            <pc:docMk/>
            <pc:sldMk cId="4036299830" sldId="349"/>
            <ac:spMk id="1030" creationId="{58B733AE-AD31-4707-800F-436784B0C38D}"/>
          </ac:spMkLst>
        </pc:spChg>
        <pc:spChg chg="add mod topLvl">
          <ac:chgData name="Polona Le Quesne Stabej" userId="9a3da78b-eb26-42b3-8962-8b2e1fe7ef27" providerId="ADAL" clId="{491622E7-41FD-40A6-A172-B581C566E61B}" dt="2022-05-10T00:44:33.053" v="12619" actId="165"/>
          <ac:spMkLst>
            <pc:docMk/>
            <pc:sldMk cId="4036299830" sldId="349"/>
            <ac:spMk id="1040" creationId="{E555DB56-1B5B-4745-AD92-E0742188161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1043" creationId="{D7A2DE7B-1CF4-4C90-8A23-AFB61E8105B7}"/>
          </ac:spMkLst>
        </pc:spChg>
        <pc:spChg chg="mod topLvl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1053" creationId="{F932B877-0AA0-4AA7-9BAF-97F42252660F}"/>
          </ac:spMkLst>
        </pc:spChg>
        <pc:grpChg chg="del">
          <ac:chgData name="Polona Le Quesne Stabej" userId="9a3da78b-eb26-42b3-8962-8b2e1fe7ef27" providerId="ADAL" clId="{491622E7-41FD-40A6-A172-B581C566E61B}" dt="2022-05-10T00:41:36.733" v="12603" actId="165"/>
          <ac:grpSpMkLst>
            <pc:docMk/>
            <pc:sldMk cId="4036299830" sldId="349"/>
            <ac:grpSpMk id="266" creationId="{F8BBACE0-680C-4466-B7A8-1491474996F4}"/>
          </ac:grpSpMkLst>
        </pc:grpChg>
        <pc:grpChg chg="add del mod">
          <ac:chgData name="Polona Le Quesne Stabej" userId="9a3da78b-eb26-42b3-8962-8b2e1fe7ef27" providerId="ADAL" clId="{491622E7-41FD-40A6-A172-B581C566E61B}" dt="2022-05-10T00:44:33.053" v="12619" actId="165"/>
          <ac:grpSpMkLst>
            <pc:docMk/>
            <pc:sldMk cId="4036299830" sldId="349"/>
            <ac:grpSpMk id="269" creationId="{A50E841B-1E31-4C01-BC77-DEAA49E1CE16}"/>
          </ac:grpSpMkLst>
        </pc:grpChg>
        <pc:grpChg chg="mod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462" creationId="{B85C084F-B2BA-49A0-A9F3-50F353E4D055}"/>
          </ac:grpSpMkLst>
        </pc:grpChg>
        <pc:grpChg chg="mod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516" creationId="{2DE8FD8E-C804-40AE-8024-B0DC8F7DB33F}"/>
          </ac:grpSpMkLst>
        </pc:grpChg>
        <pc:grpChg chg="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563" creationId="{26582078-EB19-4229-8F87-BA7F3CB21D06}"/>
          </ac:grpSpMkLst>
        </pc:grpChg>
        <pc:grpChg chg="mod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571" creationId="{6716E8F7-C62C-41A8-A54A-FF76D54C0444}"/>
          </ac:grpSpMkLst>
        </pc:grpChg>
        <pc:grpChg chg="add mod topLvl">
          <ac:chgData name="Polona Le Quesne Stabej" userId="9a3da78b-eb26-42b3-8962-8b2e1fe7ef27" providerId="ADAL" clId="{491622E7-41FD-40A6-A172-B581C566E61B}" dt="2022-05-10T00:44:33.053" v="12619" actId="165"/>
          <ac:grpSpMkLst>
            <pc:docMk/>
            <pc:sldMk cId="4036299830" sldId="349"/>
            <ac:grpSpMk id="642" creationId="{99ACF07C-1CC3-4487-AB0B-9AFEDCA73266}"/>
          </ac:grpSpMkLst>
        </pc:grpChg>
        <pc:grpChg chg="add del mod">
          <ac:chgData name="Polona Le Quesne Stabej" userId="9a3da78b-eb26-42b3-8962-8b2e1fe7ef27" providerId="ADAL" clId="{491622E7-41FD-40A6-A172-B581C566E61B}" dt="2022-05-10T00:28:11.925" v="12522" actId="165"/>
          <ac:grpSpMkLst>
            <pc:docMk/>
            <pc:sldMk cId="4036299830" sldId="349"/>
            <ac:grpSpMk id="660" creationId="{529E994D-C391-4F0C-B499-401382402C0F}"/>
          </ac:grpSpMkLst>
        </pc:grpChg>
        <pc:grpChg chg="del mod topLvl">
          <ac:chgData name="Polona Le Quesne Stabej" userId="9a3da78b-eb26-42b3-8962-8b2e1fe7ef27" providerId="ADAL" clId="{491622E7-41FD-40A6-A172-B581C566E61B}" dt="2022-05-10T00:44:38.229" v="12620" actId="165"/>
          <ac:grpSpMkLst>
            <pc:docMk/>
            <pc:sldMk cId="4036299830" sldId="349"/>
            <ac:grpSpMk id="1033" creationId="{86707801-9056-42DD-A303-2D061F4B6A54}"/>
          </ac:grpSpMkLst>
        </pc:grpChg>
        <pc:grpChg chg="add del mod">
          <ac:chgData name="Polona Le Quesne Stabej" userId="9a3da78b-eb26-42b3-8962-8b2e1fe7ef27" providerId="ADAL" clId="{491622E7-41FD-40A6-A172-B581C566E61B}" dt="2022-05-10T00:43:52.662" v="12615" actId="165"/>
          <ac:grpSpMkLst>
            <pc:docMk/>
            <pc:sldMk cId="4036299830" sldId="349"/>
            <ac:grpSpMk id="1041" creationId="{C21A1292-F37F-416C-81C1-485E40690259}"/>
          </ac:grpSpMkLst>
        </pc:grpChg>
        <pc:grpChg chg="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1044" creationId="{8EF7F53E-C371-4224-A0CC-2778742F26C1}"/>
          </ac:grpSpMkLst>
        </pc:grpChg>
        <pc:grpChg chg="del mod topLvl">
          <ac:chgData name="Polona Le Quesne Stabej" userId="9a3da78b-eb26-42b3-8962-8b2e1fe7ef27" providerId="ADAL" clId="{491622E7-41FD-40A6-A172-B581C566E61B}" dt="2022-05-10T00:43:11.545" v="12612" actId="165"/>
          <ac:grpSpMkLst>
            <pc:docMk/>
            <pc:sldMk cId="4036299830" sldId="349"/>
            <ac:grpSpMk id="1045" creationId="{8959B3B5-4576-4D33-8B4C-BC450E407EC5}"/>
          </ac:grpSpMkLst>
        </pc:grpChg>
        <pc:grpChg chg="add mod">
          <ac:chgData name="Polona Le Quesne Stabej" userId="9a3da78b-eb26-42b3-8962-8b2e1fe7ef27" providerId="ADAL" clId="{491622E7-41FD-40A6-A172-B581C566E61B}" dt="2022-05-10T00:43:25.252" v="12613" actId="164"/>
          <ac:grpSpMkLst>
            <pc:docMk/>
            <pc:sldMk cId="4036299830" sldId="349"/>
            <ac:grpSpMk id="1051" creationId="{E650C86F-3959-4EBA-88CB-E26CFC1CD612}"/>
          </ac:grpSpMkLst>
        </pc:grpChg>
        <pc:grpChg chg="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1052" creationId="{D955D022-8FE7-440F-86D8-713108BB2C13}"/>
          </ac:grpSpMkLst>
        </pc:grpChg>
        <pc:grpChg chg="del 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1055" creationId="{1904E83C-E222-4F92-8BCC-6ABC389C7AA7}"/>
          </ac:grpSpMkLst>
        </pc:grpChg>
        <pc:picChg chg="del">
          <ac:chgData name="Polona Le Quesne Stabej" userId="9a3da78b-eb26-42b3-8962-8b2e1fe7ef27" providerId="ADAL" clId="{491622E7-41FD-40A6-A172-B581C566E61B}" dt="2022-05-10T00:40:56.296" v="12598" actId="21"/>
          <ac:picMkLst>
            <pc:docMk/>
            <pc:sldMk cId="4036299830" sldId="349"/>
            <ac:picMk id="565" creationId="{2C3590E9-89E9-45A7-AB54-B73EC7AFE1CE}"/>
          </ac:picMkLst>
        </pc:pic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3" creationId="{9366056A-59DF-4C8C-8A77-94FC9D08CF7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4" creationId="{E9DB8844-EE3E-43F7-B492-78A9EAB78848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5" creationId="{ADEB2557-2155-41D8-9B21-103A7275B3C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6" creationId="{B23DC820-D28C-49C1-BABB-37A9DBE01566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7" creationId="{195F9295-54D4-4A00-840E-723EA6E31D5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8" creationId="{D847424E-65E6-47A1-852F-9B4CE7C6218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9" creationId="{F7247AAB-B777-4611-A527-75785FFD6EE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0" creationId="{2763B5A1-4CE6-41BF-82AE-742F9D170D8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1" creationId="{C72A5D43-D200-4650-9897-AEE858E24AF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2" creationId="{2F1C95F2-4180-4B4D-8AC8-C9D3FDC55B3E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3" creationId="{CE0DCD45-E433-4D1C-A9BD-2DC5EC3E316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4" creationId="{0E65962F-9A13-467A-83F4-3ECF25DAF9D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5" creationId="{538AF544-4DDD-42FD-9137-CDBC78553A0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6" creationId="{0848EEBF-9AFC-4408-A5E2-2EB3B23DFCA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7" creationId="{C62EC5CD-0A87-46F1-BF96-08005E9753D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8" creationId="{68F90EC1-67D5-4C76-9818-67FD663A8DA4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9" creationId="{B3EC09BD-03B1-4B37-AAA6-2BECE62E87B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17" creationId="{79409296-81D6-4481-AAB0-CBC2B0E1C0C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18" creationId="{3FD21A6D-A1CF-4FD2-8BA9-35D1134D1DE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19" creationId="{94140C0D-5A1B-4C0A-833C-0F730968AA0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0" creationId="{6D7B158F-4DEF-44B2-B2C9-387883DCABF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1" creationId="{4B110063-C800-4CDA-A384-5CA5EE8D3A1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2" creationId="{8A5F18A6-CC79-4580-BED1-C46862870B9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3" creationId="{6A0BCC5F-6DC6-4446-9413-7ACD36BD4E2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4" creationId="{08074036-102D-4A68-8B3E-CE58013AA32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5" creationId="{A385A39C-9D0A-4969-B1A5-E07B6388C5B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6" creationId="{BDBC51EA-E677-4CE4-B8B3-99B515A6498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7" creationId="{28120246-402E-4540-9035-92B03A514D26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8" creationId="{258020DA-D169-4109-AC94-24572F42A7D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9" creationId="{0FA523E1-C9BA-419E-8354-813C15349F5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0" creationId="{25FA589F-1553-40A7-B38F-B54BCC6742A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1" creationId="{3F22FDA1-D837-4BE3-B4DE-4B26D8DC3FE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2" creationId="{C665E1C9-07FA-417F-AB6A-508CA1A9504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3" creationId="{D486C3D5-D2D3-4712-9A22-1EF4F785AF32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67" creationId="{FCE7951B-F1F3-41C1-9F26-C42EA28899C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68" creationId="{3F704796-D390-4CB0-A659-68D129AA331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69" creationId="{7F5B1A67-4EF2-4C16-9740-70CE69969E8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0" creationId="{4CB0C0A4-0DFA-4067-95E8-711F6C0A0DE8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2" creationId="{E0AF809E-7C42-42E5-9AEF-609A4241443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3" creationId="{48CBA2A9-322D-4A27-96B9-3D2925F5881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4" creationId="{098047D5-18BD-4563-ABEC-84E053077C6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5" creationId="{371175DC-72F0-4447-885D-F3B3E8736EE2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6" creationId="{37C6A4B3-EA53-4B39-BF45-9CD7C2BC3408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7" creationId="{FE887219-600F-401C-AF81-42E4AD983A3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8" creationId="{1CB9D5F3-CAA9-4D80-8D04-08C3A8F0D0F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9" creationId="{BB7B45D7-4FCF-434B-AC2A-2C916ADBFD6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0" creationId="{5102AC44-11D2-46AD-9FFF-FE61E85A955E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1" creationId="{9D361DA2-BAF3-488E-9EC6-15676D9E1AA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2" creationId="{7119E2A3-3236-4CA6-85BE-E7189305C34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3" creationId="{8A81D311-C8DF-4E62-8F8A-E56BF30A3A3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4" creationId="{96CF7B9B-247B-422D-AC7D-315931E13BE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5" creationId="{1FBC069C-6F09-4656-AEC8-233FDEB631C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6" creationId="{BE0EEB0A-4122-450F-B2C6-416D1E34D05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7" creationId="{5C70A61E-8264-469A-8EB9-B5F0A3A39F9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8" creationId="{59623D11-2899-4A2C-AF08-8F97E32F081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5" creationId="{F9B7A28F-659D-40F0-9E02-5F314849715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6" creationId="{DC49002D-3AF7-4D7E-B64D-34E330694DF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7" creationId="{85A59E0E-1005-4A32-AD5B-7E654EC32BA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8" creationId="{20F918B5-7DE6-425B-8B75-8FA6009B1FA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9" creationId="{27FB588B-EE4F-4B08-8B2F-2D001022E3C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0" creationId="{53CDDB11-484C-4B66-9924-5ABFA4E6969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1" creationId="{FC4366CF-F395-4156-B547-02EB40821B6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2" creationId="{2FBDBEA6-D4B3-44AA-AC34-441FEDD7FBA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3" creationId="{7E3B22C9-03A0-4D33-AF89-B987B3BACF1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4" creationId="{A80A4C40-F6F6-42DF-90AD-CB7888AAA56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5" creationId="{1014A416-0E59-461E-B410-8CD983F7EDC2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6" creationId="{AFD676B0-8431-46DF-9C7D-DAC23FE23BD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7" creationId="{D2D94AEB-D160-4528-9D4F-5A91396ED36F}"/>
          </ac:cxnSpMkLst>
        </pc:cxnChg>
        <pc:cxnChg chg="add mod topLvl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1" creationId="{EB4E9F27-39B7-4241-A1BA-DE431545582E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3" creationId="{E6CB59A4-2B03-49E4-9658-F2C32ED01768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4" creationId="{36E2169F-A373-4A42-8E18-2252998841F7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5" creationId="{AAD805C5-F739-40CB-B010-93F42A7842F3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6" creationId="{69715A0E-30E5-4BDD-990C-84487C4ED68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7" creationId="{ADDF19E6-1419-42E6-BAD7-7EBFB7B57B27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8" creationId="{F4276D02-496D-46EE-B94E-4E0647FF282D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9" creationId="{0C99448C-A816-4483-90E2-5E5FC002992F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0" creationId="{50DEC91F-B6CC-4BBB-982A-D185A17BDFE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1" creationId="{D632AFA0-7501-4E96-9B56-C95C7602962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2" creationId="{7F7FDC48-E01E-4A31-A07F-FBC8461FAC2B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3" creationId="{39EA62B8-E3A3-4B07-8F6B-ED24194EF320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4" creationId="{D9992E41-7DE4-4A9E-91C3-9ECC28C987EB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5" creationId="{392B7DEC-A6AA-4395-82E7-E113532FBF12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6" creationId="{55AE6B06-2F0C-4D3A-AD83-D073D42956DB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7" creationId="{444EC7D8-2DAC-4A2A-AF79-E1C587A1FDA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8" creationId="{B9310ED5-C4D9-43FC-B9DD-C1B6913D50DE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9" creationId="{4462FA08-6E92-4BFC-821C-A47329BF6C4B}"/>
          </ac:cxnSpMkLst>
        </pc:cxnChg>
        <pc:cxnChg chg="mod topLvl">
          <ac:chgData name="Polona Le Quesne Stabej" userId="9a3da78b-eb26-42b3-8962-8b2e1fe7ef27" providerId="ADAL" clId="{491622E7-41FD-40A6-A172-B581C566E61B}" dt="2022-05-10T00:43:52.662" v="12615" actId="165"/>
          <ac:cxnSpMkLst>
            <pc:docMk/>
            <pc:sldMk cId="4036299830" sldId="349"/>
            <ac:cxnSpMk id="661" creationId="{797F1117-9067-435B-9D3D-EC00098061F7}"/>
          </ac:cxnSpMkLst>
        </pc:cxnChg>
        <pc:cxnChg chg="mod topLvl">
          <ac:chgData name="Polona Le Quesne Stabej" userId="9a3da78b-eb26-42b3-8962-8b2e1fe7ef27" providerId="ADAL" clId="{491622E7-41FD-40A6-A172-B581C566E61B}" dt="2022-05-10T00:43:52.662" v="12615" actId="165"/>
          <ac:cxnSpMkLst>
            <pc:docMk/>
            <pc:sldMk cId="4036299830" sldId="349"/>
            <ac:cxnSpMk id="662" creationId="{226449E9-637B-46C9-94E2-7761CC997E07}"/>
          </ac:cxnSpMkLst>
        </pc:cxnChg>
        <pc:cxnChg chg="add mod">
          <ac:chgData name="Polona Le Quesne Stabej" userId="9a3da78b-eb26-42b3-8962-8b2e1fe7ef27" providerId="ADAL" clId="{491622E7-41FD-40A6-A172-B581C566E61B}" dt="2022-05-10T00:43:25.252" v="12613" actId="164"/>
          <ac:cxnSpMkLst>
            <pc:docMk/>
            <pc:sldMk cId="4036299830" sldId="349"/>
            <ac:cxnSpMk id="664" creationId="{321F9D7C-94BE-4EBB-9DDF-4744D671AFC7}"/>
          </ac:cxnSpMkLst>
        </pc:cxnChg>
        <pc:cxnChg chg="mod topLvl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72" creationId="{FDF57599-EDB4-4BB9-82AB-1C4C578915EF}"/>
          </ac:cxnSpMkLst>
        </pc:cxnChg>
        <pc:cxnChg chg="mod topLvl">
          <ac:chgData name="Polona Le Quesne Stabej" userId="9a3da78b-eb26-42b3-8962-8b2e1fe7ef27" providerId="ADAL" clId="{491622E7-41FD-40A6-A172-B581C566E61B}" dt="2022-05-10T00:43:25.252" v="12613" actId="164"/>
          <ac:cxnSpMkLst>
            <pc:docMk/>
            <pc:sldMk cId="4036299830" sldId="349"/>
            <ac:cxnSpMk id="676" creationId="{78E7DB56-F89F-4543-BF61-9C4978DC699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784" creationId="{0B1A5A97-A6A0-48D4-8BC8-6E99645D2F5C}"/>
          </ac:cxnSpMkLst>
        </pc:cxnChg>
        <pc:cxnChg chg="mod topLvl">
          <ac:chgData name="Polona Le Quesne Stabej" userId="9a3da78b-eb26-42b3-8962-8b2e1fe7ef27" providerId="ADAL" clId="{491622E7-41FD-40A6-A172-B581C566E61B}" dt="2022-05-10T00:43:11.545" v="12612" actId="165"/>
          <ac:cxnSpMkLst>
            <pc:docMk/>
            <pc:sldMk cId="4036299830" sldId="349"/>
            <ac:cxnSpMk id="799" creationId="{ACFCB094-52F6-49C4-9145-953851EE49C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1032" creationId="{CDC2583E-07CD-4F9F-9E44-6AF42CBC0054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1042" creationId="{FEBF3FAB-6561-4D5B-948C-D242E9C5885A}"/>
          </ac:cxnSpMkLst>
        </pc:cxnChg>
      </pc:sldChg>
      <pc:sldChg chg="addSp delSp modSp new mod modClrScheme modAnim chgLayout">
        <pc:chgData name="Polona Le Quesne Stabej" userId="9a3da78b-eb26-42b3-8962-8b2e1fe7ef27" providerId="ADAL" clId="{491622E7-41FD-40A6-A172-B581C566E61B}" dt="2022-05-10T00:55:44.588" v="12754" actId="114"/>
        <pc:sldMkLst>
          <pc:docMk/>
          <pc:sldMk cId="2118347160" sldId="350"/>
        </pc:sldMkLst>
        <pc:spChg chg="add mod">
          <ac:chgData name="Polona Le Quesne Stabej" userId="9a3da78b-eb26-42b3-8962-8b2e1fe7ef27" providerId="ADAL" clId="{491622E7-41FD-40A6-A172-B581C566E61B}" dt="2022-05-10T00:51:19.442" v="12682" actId="1076"/>
          <ac:spMkLst>
            <pc:docMk/>
            <pc:sldMk cId="2118347160" sldId="350"/>
            <ac:spMk id="3" creationId="{F4451645-682B-48BA-8B04-069088F22E4A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5" creationId="{E1CD5869-3A00-4DFE-84D0-3A3768C42B8A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6" creationId="{CB987060-08FC-4CCF-8529-9DD8ABF63CBB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7" creationId="{F2C9BFDB-EFD7-4EC9-BCB9-1AD9A5F7C966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8" creationId="{FC36FF69-4760-487A-98AB-85BE74E9CF06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9" creationId="{014D7116-FB46-40D3-8C76-1E58F207EE7B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0" creationId="{7C8589D7-7F84-4C6F-818E-CA9B4D9D7250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1" creationId="{35F77245-A103-429F-AF79-A4F8DED9C719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2" creationId="{3438FDB0-81D2-4A16-A482-76FFE2A30BE1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3" creationId="{2DB8CA73-7514-40AC-B125-26AEE1BA127A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4" creationId="{CF944878-8C19-4182-84DD-56D0A368FE53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5" creationId="{48DE541C-CAD6-4F74-A467-5E84FEBBE7E9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6" creationId="{AC9A284C-3F1A-4732-A598-2089F2193E80}"/>
          </ac:spMkLst>
        </pc:spChg>
        <pc:spChg chg="add mod">
          <ac:chgData name="Polona Le Quesne Stabej" userId="9a3da78b-eb26-42b3-8962-8b2e1fe7ef27" providerId="ADAL" clId="{491622E7-41FD-40A6-A172-B581C566E61B}" dt="2022-05-10T00:52:13.896" v="12690" actId="1076"/>
          <ac:spMkLst>
            <pc:docMk/>
            <pc:sldMk cId="2118347160" sldId="350"/>
            <ac:spMk id="18" creationId="{5BEB99D6-C582-4FE8-8DB4-E6AA620389AD}"/>
          </ac:spMkLst>
        </pc:spChg>
        <pc:spChg chg="add mod ord">
          <ac:chgData name="Polona Le Quesne Stabej" userId="9a3da78b-eb26-42b3-8962-8b2e1fe7ef27" providerId="ADAL" clId="{491622E7-41FD-40A6-A172-B581C566E61B}" dt="2022-05-10T00:51:15.008" v="12681" actId="20577"/>
          <ac:spMkLst>
            <pc:docMk/>
            <pc:sldMk cId="2118347160" sldId="350"/>
            <ac:spMk id="19" creationId="{1DE1F856-A06D-4740-9520-FF1E3068AC15}"/>
          </ac:spMkLst>
        </pc:spChg>
        <pc:spChg chg="add del mod ord">
          <ac:chgData name="Polona Le Quesne Stabej" userId="9a3da78b-eb26-42b3-8962-8b2e1fe7ef27" providerId="ADAL" clId="{491622E7-41FD-40A6-A172-B581C566E61B}" dt="2022-05-10T00:50:27.435" v="12641" actId="478"/>
          <ac:spMkLst>
            <pc:docMk/>
            <pc:sldMk cId="2118347160" sldId="350"/>
            <ac:spMk id="20" creationId="{12A0A0A9-D41E-4939-A9D0-91707CD851A9}"/>
          </ac:spMkLst>
        </pc:spChg>
        <pc:spChg chg="add mod">
          <ac:chgData name="Polona Le Quesne Stabej" userId="9a3da78b-eb26-42b3-8962-8b2e1fe7ef27" providerId="ADAL" clId="{491622E7-41FD-40A6-A172-B581C566E61B}" dt="2022-05-10T00:55:44.588" v="12754" actId="114"/>
          <ac:spMkLst>
            <pc:docMk/>
            <pc:sldMk cId="2118347160" sldId="350"/>
            <ac:spMk id="26" creationId="{A7BFF625-76B0-4087-ADCD-C23FA582442A}"/>
          </ac:spMkLst>
        </pc:spChg>
        <pc:grpChg chg="add mod">
          <ac:chgData name="Polona Le Quesne Stabej" userId="9a3da78b-eb26-42b3-8962-8b2e1fe7ef27" providerId="ADAL" clId="{491622E7-41FD-40A6-A172-B581C566E61B}" dt="2022-05-10T00:52:02.570" v="12686" actId="1076"/>
          <ac:grpSpMkLst>
            <pc:docMk/>
            <pc:sldMk cId="2118347160" sldId="350"/>
            <ac:grpSpMk id="4" creationId="{D88D34A3-7967-4E54-9FD4-2D0E3B9E63EB}"/>
          </ac:grpSpMkLst>
        </pc:grpChg>
        <pc:picChg chg="add mod">
          <ac:chgData name="Polona Le Quesne Stabej" userId="9a3da78b-eb26-42b3-8962-8b2e1fe7ef27" providerId="ADAL" clId="{491622E7-41FD-40A6-A172-B581C566E61B}" dt="2022-05-10T00:51:43.457" v="12685" actId="1076"/>
          <ac:picMkLst>
            <pc:docMk/>
            <pc:sldMk cId="2118347160" sldId="350"/>
            <ac:picMk id="22" creationId="{67ED863F-F0BA-4498-A9E2-4B0BB9A7B0D8}"/>
          </ac:picMkLst>
        </pc:picChg>
        <pc:picChg chg="add mod">
          <ac:chgData name="Polona Le Quesne Stabej" userId="9a3da78b-eb26-42b3-8962-8b2e1fe7ef27" providerId="ADAL" clId="{491622E7-41FD-40A6-A172-B581C566E61B}" dt="2022-05-10T00:52:10.090" v="12689" actId="1076"/>
          <ac:picMkLst>
            <pc:docMk/>
            <pc:sldMk cId="2118347160" sldId="350"/>
            <ac:picMk id="24" creationId="{D3182408-8C8D-43EF-9087-4E9B75D21ABC}"/>
          </ac:picMkLst>
        </pc:picChg>
      </pc:sldChg>
      <pc:sldChg chg="addSp modSp new mod">
        <pc:chgData name="Polona Le Quesne Stabej" userId="9a3da78b-eb26-42b3-8962-8b2e1fe7ef27" providerId="ADAL" clId="{491622E7-41FD-40A6-A172-B581C566E61B}" dt="2022-05-10T00:56:16.231" v="12806" actId="20577"/>
        <pc:sldMkLst>
          <pc:docMk/>
          <pc:sldMk cId="3149377406" sldId="351"/>
        </pc:sldMkLst>
        <pc:spChg chg="add mod">
          <ac:chgData name="Polona Le Quesne Stabej" userId="9a3da78b-eb26-42b3-8962-8b2e1fe7ef27" providerId="ADAL" clId="{491622E7-41FD-40A6-A172-B581C566E61B}" dt="2022-05-10T00:56:16.231" v="12806" actId="20577"/>
          <ac:spMkLst>
            <pc:docMk/>
            <pc:sldMk cId="3149377406" sldId="351"/>
            <ac:spMk id="2" creationId="{FBC3E190-1057-4514-ABB1-7408A341AE87}"/>
          </ac:spMkLst>
        </pc:spChg>
      </pc:sldChg>
      <pc:sldChg chg="add modNotesTx">
        <pc:chgData name="Polona Le Quesne Stabej" userId="9a3da78b-eb26-42b3-8962-8b2e1fe7ef27" providerId="ADAL" clId="{491622E7-41FD-40A6-A172-B581C566E61B}" dt="2022-05-10T00:57:39.851" v="12811" actId="20577"/>
        <pc:sldMkLst>
          <pc:docMk/>
          <pc:sldMk cId="2084474275" sldId="352"/>
        </pc:sldMkLst>
      </pc:sldChg>
      <pc:sldMasterChg chg="add addSldLayout modSldLayout">
        <pc:chgData name="Polona Le Quesne Stabej" userId="9a3da78b-eb26-42b3-8962-8b2e1fe7ef27" providerId="ADAL" clId="{491622E7-41FD-40A6-A172-B581C566E61B}" dt="2022-05-09T11:01:14.811" v="11741" actId="27028"/>
        <pc:sldMasterMkLst>
          <pc:docMk/>
          <pc:sldMasterMk cId="0" sldId="2147483648"/>
        </pc:sldMasterMkLst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60"/>
          </pc:sldLayoutMkLst>
        </pc:sldLayoutChg>
        <pc:sldLayoutChg chg="add replId">
          <pc:chgData name="Polona Le Quesne Stabej" userId="9a3da78b-eb26-42b3-8962-8b2e1fe7ef27" providerId="ADAL" clId="{491622E7-41FD-40A6-A172-B581C566E61B}" dt="2022-05-09T11:01:14.811" v="11741" actId="27028"/>
          <pc:sldLayoutMkLst>
            <pc:docMk/>
            <pc:sldMasterMk cId="0" sldId="2147483648"/>
            <pc:sldLayoutMk cId="0" sldId="2147483701"/>
          </pc:sldLayoutMkLst>
        </pc:sldLayoutChg>
      </pc:sldMasterChg>
      <pc:sldMasterChg chg="addSldLayout">
        <pc:chgData name="Polona Le Quesne Stabej" userId="9a3da78b-eb26-42b3-8962-8b2e1fe7ef27" providerId="ADAL" clId="{491622E7-41FD-40A6-A172-B581C566E61B}" dt="2022-03-24T22:32:53.982" v="10" actId="27028"/>
        <pc:sldMasterMkLst>
          <pc:docMk/>
          <pc:sldMasterMk cId="3532087919" sldId="2147483672"/>
        </pc:sldMasterMkLst>
        <pc:sldLayoutChg chg="add">
          <pc:chgData name="Polona Le Quesne Stabej" userId="9a3da78b-eb26-42b3-8962-8b2e1fe7ef27" providerId="ADAL" clId="{491622E7-41FD-40A6-A172-B581C566E61B}" dt="2022-03-24T22:32:45.951" v="0" actId="27028"/>
          <pc:sldLayoutMkLst>
            <pc:docMk/>
            <pc:sldMasterMk cId="3532087919" sldId="2147483672"/>
            <pc:sldLayoutMk cId="1482347873" sldId="2147483673"/>
          </pc:sldLayoutMkLst>
        </pc:sldLayoutChg>
        <pc:sldLayoutChg chg="add">
          <pc:chgData name="Polona Le Quesne Stabej" userId="9a3da78b-eb26-42b3-8962-8b2e1fe7ef27" providerId="ADAL" clId="{491622E7-41FD-40A6-A172-B581C566E61B}" dt="2022-03-24T22:32:53.982" v="10" actId="27028"/>
          <pc:sldLayoutMkLst>
            <pc:docMk/>
            <pc:sldMasterMk cId="3532087919" sldId="2147483672"/>
            <pc:sldLayoutMk cId="2431581207" sldId="2147483676"/>
          </pc:sldLayoutMkLst>
        </pc:sldLayoutChg>
      </pc:sldMasterChg>
      <pc:sldMasterChg chg="replId modSldLayout">
        <pc:chgData name="Polona Le Quesne Stabej" userId="9a3da78b-eb26-42b3-8962-8b2e1fe7ef27" providerId="ADAL" clId="{491622E7-41FD-40A6-A172-B581C566E61B}" dt="2022-05-03T07:44:35.744" v="7573" actId="27028"/>
        <pc:sldMasterMkLst>
          <pc:docMk/>
          <pc:sldMasterMk cId="3649942206" sldId="2147483682"/>
        </pc:sldMasterMkLst>
        <pc:sldLayoutChg chg="replId">
          <pc:chgData name="Polona Le Quesne Stabej" userId="9a3da78b-eb26-42b3-8962-8b2e1fe7ef27" providerId="ADAL" clId="{491622E7-41FD-40A6-A172-B581C566E61B}" dt="2022-03-24T23:37:41.722" v="552" actId="27028"/>
          <pc:sldLayoutMkLst>
            <pc:docMk/>
            <pc:sldMasterMk cId="3649942206" sldId="2147483682"/>
            <pc:sldLayoutMk cId="1652967053" sldId="2147483683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402534371" sldId="2147483690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2845289780" sldId="2147483692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088481620" sldId="2147483693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2539268357" sldId="2147483694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2494373276" sldId="2147483695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175856338" sldId="2147483696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934662787" sldId="2147483697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273184515" sldId="2147483698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3812298999" sldId="2147483699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4016594390" sldId="2147483700"/>
          </pc:sldLayoutMkLst>
        </pc:sldLayoutChg>
      </pc:sldMasterChg>
      <pc:sldMasterChg chg="add replId addSldLayout delSldLayout modSldLayout">
        <pc:chgData name="Polona Le Quesne Stabej" userId="9a3da78b-eb26-42b3-8962-8b2e1fe7ef27" providerId="ADAL" clId="{491622E7-41FD-40A6-A172-B581C566E61B}" dt="2022-05-09T11:01:14.811" v="11741" actId="27028"/>
        <pc:sldMasterMkLst>
          <pc:docMk/>
          <pc:sldMasterMk cId="3493337623" sldId="2147483685"/>
        </pc:sldMasterMkLst>
        <pc:sldLayoutChg chg="add">
          <pc:chgData name="Polona Le Quesne Stabej" userId="9a3da78b-eb26-42b3-8962-8b2e1fe7ef27" providerId="ADAL" clId="{491622E7-41FD-40A6-A172-B581C566E61B}" dt="2022-05-09T11:01:14.811" v="11741" actId="27028"/>
          <pc:sldLayoutMkLst>
            <pc:docMk/>
            <pc:sldMasterMk cId="3493337623" sldId="2147483685"/>
            <pc:sldLayoutMk cId="1197925517" sldId="2147483655"/>
          </pc:sldLayoutMkLst>
        </pc:sldLayoutChg>
        <pc:sldLayoutChg chg="add replId">
          <pc:chgData name="Polona Le Quesne Stabej" userId="9a3da78b-eb26-42b3-8962-8b2e1fe7ef27" providerId="ADAL" clId="{491622E7-41FD-40A6-A172-B581C566E61B}" dt="2022-04-01T02:53:07.659" v="4249" actId="27028"/>
          <pc:sldLayoutMkLst>
            <pc:docMk/>
            <pc:sldMasterMk cId="3493337623" sldId="2147483685"/>
            <pc:sldLayoutMk cId="2398857703" sldId="2147483686"/>
          </pc:sldLayoutMkLst>
        </pc:sldLayoutChg>
        <pc:sldLayoutChg chg="del">
          <pc:chgData name="Polona Le Quesne Stabej" userId="9a3da78b-eb26-42b3-8962-8b2e1fe7ef27" providerId="ADAL" clId="{491622E7-41FD-40A6-A172-B581C566E61B}" dt="2022-05-09T10:40:38.760" v="11610" actId="47"/>
          <pc:sldLayoutMkLst>
            <pc:docMk/>
            <pc:sldMasterMk cId="3493337623" sldId="2147483685"/>
            <pc:sldLayoutMk cId="3807222898" sldId="2147483701"/>
          </pc:sldLayoutMkLst>
        </pc:sldLayoutChg>
      </pc:sldMasterChg>
      <pc:sldMasterChg chg="add del addSldLayout delSldLayout">
        <pc:chgData name="Polona Le Quesne Stabej" userId="9a3da78b-eb26-42b3-8962-8b2e1fe7ef27" providerId="ADAL" clId="{491622E7-41FD-40A6-A172-B581C566E61B}" dt="2022-04-07T23:37:10.053" v="4418" actId="27028"/>
        <pc:sldMasterMkLst>
          <pc:docMk/>
          <pc:sldMasterMk cId="3532087919" sldId="2147483687"/>
        </pc:sldMasterMkLst>
        <pc:sldLayoutChg chg="add del">
          <pc:chgData name="Polona Le Quesne Stabej" userId="9a3da78b-eb26-42b3-8962-8b2e1fe7ef27" providerId="ADAL" clId="{491622E7-41FD-40A6-A172-B581C566E61B}" dt="2022-04-07T23:37:10.053" v="4418" actId="27028"/>
          <pc:sldLayoutMkLst>
            <pc:docMk/>
            <pc:sldMasterMk cId="3532087919" sldId="2147483687"/>
            <pc:sldLayoutMk cId="1966404203" sldId="2147483688"/>
          </pc:sldLayoutMkLst>
        </pc:sldLayoutChg>
      </pc:sldMasterChg>
      <pc:sldMasterChg chg="add replId addSldLayout modSldLayout">
        <pc:chgData name="Polona Le Quesne Stabej" userId="9a3da78b-eb26-42b3-8962-8b2e1fe7ef27" providerId="ADAL" clId="{491622E7-41FD-40A6-A172-B581C566E61B}" dt="2022-05-03T07:44:35.744" v="7573" actId="27028"/>
        <pc:sldMasterMkLst>
          <pc:docMk/>
          <pc:sldMasterMk cId="3532087919" sldId="2147483689"/>
        </pc:sldMasterMkLst>
        <pc:sldLayoutChg chg="add 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532087919" sldId="2147483689"/>
            <pc:sldLayoutMk cId="1966404203" sldId="2147483691"/>
          </pc:sldLayoutMkLst>
        </pc:sldLayoutChg>
      </pc:sldMasterChg>
    </pc:docChg>
  </pc:docChgLst>
  <pc:docChgLst>
    <pc:chgData name="Polona Le Quesne Stabej" userId="S::pleq986@uoa.auckland.ac.nz::9a3da78b-eb26-42b3-8962-8b2e1fe7ef27" providerId="AD" clId="Web-{F14EBB43-686D-0097-1FBD-2D15FD681230}"/>
    <pc:docChg chg="mod">
      <pc:chgData name="Polona Le Quesne Stabej" userId="S::pleq986@uoa.auckland.ac.nz::9a3da78b-eb26-42b3-8962-8b2e1fe7ef27" providerId="AD" clId="Web-{F14EBB43-686D-0097-1FBD-2D15FD681230}" dt="2022-05-16T02:56:21.315" v="1"/>
      <pc:docMkLst>
        <pc:docMk/>
      </pc:docMkLst>
      <pc:sldChg chg="modCm">
        <pc:chgData name="Polona Le Quesne Stabej" userId="S::pleq986@uoa.auckland.ac.nz::9a3da78b-eb26-42b3-8962-8b2e1fe7ef27" providerId="AD" clId="Web-{F14EBB43-686D-0097-1FBD-2D15FD681230}" dt="2022-05-16T02:56:21.315" v="1"/>
        <pc:sldMkLst>
          <pc:docMk/>
          <pc:sldMk cId="3498823585" sldId="311"/>
        </pc:sldMkLst>
      </pc:sldChg>
    </pc:docChg>
  </pc:docChgLst>
  <pc:docChgLst>
    <pc:chgData name="Polona Le Quesne Stabej" userId="S::pleq986@uoa.auckland.ac.nz::9a3da78b-eb26-42b3-8962-8b2e1fe7ef27" providerId="AD" clId="Web-{A006C64B-0C77-4CF9-9CB5-2D66E83C1852}"/>
    <pc:docChg chg="modSld">
      <pc:chgData name="Polona Le Quesne Stabej" userId="S::pleq986@uoa.auckland.ac.nz::9a3da78b-eb26-42b3-8962-8b2e1fe7ef27" providerId="AD" clId="Web-{A006C64B-0C77-4CF9-9CB5-2D66E83C1852}" dt="2022-04-01T02:13:57.445" v="200"/>
      <pc:docMkLst>
        <pc:docMk/>
      </pc:docMkLst>
      <pc:sldChg chg="addSp modSp">
        <pc:chgData name="Polona Le Quesne Stabej" userId="S::pleq986@uoa.auckland.ac.nz::9a3da78b-eb26-42b3-8962-8b2e1fe7ef27" providerId="AD" clId="Web-{A006C64B-0C77-4CF9-9CB5-2D66E83C1852}" dt="2022-04-01T01:45:35.180" v="174" actId="20577"/>
        <pc:sldMkLst>
          <pc:docMk/>
          <pc:sldMk cId="4246954409" sldId="260"/>
        </pc:sldMkLst>
        <pc:spChg chg="add mod">
          <ac:chgData name="Polona Le Quesne Stabej" userId="S::pleq986@uoa.auckland.ac.nz::9a3da78b-eb26-42b3-8962-8b2e1fe7ef27" providerId="AD" clId="Web-{A006C64B-0C77-4CF9-9CB5-2D66E83C1852}" dt="2022-04-01T01:45:35.180" v="174" actId="20577"/>
          <ac:spMkLst>
            <pc:docMk/>
            <pc:sldMk cId="4246954409" sldId="260"/>
            <ac:spMk id="9" creationId="{B636C98A-396C-C113-76DA-17943117DA25}"/>
          </ac:spMkLst>
        </pc:spChg>
      </pc:sldChg>
      <pc:sldChg chg="modSp">
        <pc:chgData name="Polona Le Quesne Stabej" userId="S::pleq986@uoa.auckland.ac.nz::9a3da78b-eb26-42b3-8962-8b2e1fe7ef27" providerId="AD" clId="Web-{A006C64B-0C77-4CF9-9CB5-2D66E83C1852}" dt="2022-03-31T22:48:26.532" v="0" actId="1076"/>
        <pc:sldMkLst>
          <pc:docMk/>
          <pc:sldMk cId="2332728034" sldId="291"/>
        </pc:sldMkLst>
        <pc:spChg chg="mod">
          <ac:chgData name="Polona Le Quesne Stabej" userId="S::pleq986@uoa.auckland.ac.nz::9a3da78b-eb26-42b3-8962-8b2e1fe7ef27" providerId="AD" clId="Web-{A006C64B-0C77-4CF9-9CB5-2D66E83C1852}" dt="2022-03-31T22:48:26.532" v="0" actId="1076"/>
          <ac:spMkLst>
            <pc:docMk/>
            <pc:sldMk cId="2332728034" sldId="291"/>
            <ac:spMk id="6" creationId="{FE68F1C1-1894-416A-88D4-B2343F2D7352}"/>
          </ac:spMkLst>
        </pc:spChg>
      </pc:sldChg>
      <pc:sldChg chg="modSp">
        <pc:chgData name="Polona Le Quesne Stabej" userId="S::pleq986@uoa.auckland.ac.nz::9a3da78b-eb26-42b3-8962-8b2e1fe7ef27" providerId="AD" clId="Web-{A006C64B-0C77-4CF9-9CB5-2D66E83C1852}" dt="2022-04-01T02:13:26.303" v="198" actId="20577"/>
        <pc:sldMkLst>
          <pc:docMk/>
          <pc:sldMk cId="4224633011" sldId="292"/>
        </pc:sldMkLst>
        <pc:spChg chg="mod">
          <ac:chgData name="Polona Le Quesne Stabej" userId="S::pleq986@uoa.auckland.ac.nz::9a3da78b-eb26-42b3-8962-8b2e1fe7ef27" providerId="AD" clId="Web-{A006C64B-0C77-4CF9-9CB5-2D66E83C1852}" dt="2022-04-01T02:13:26.303" v="198" actId="20577"/>
          <ac:spMkLst>
            <pc:docMk/>
            <pc:sldMk cId="4224633011" sldId="292"/>
            <ac:spMk id="6" creationId="{52721407-0AA5-404B-8CFC-70F862526F5D}"/>
          </ac:spMkLst>
        </pc:spChg>
      </pc:sldChg>
      <pc:sldChg chg="modSp">
        <pc:chgData name="Polona Le Quesne Stabej" userId="S::pleq986@uoa.auckland.ac.nz::9a3da78b-eb26-42b3-8962-8b2e1fe7ef27" providerId="AD" clId="Web-{A006C64B-0C77-4CF9-9CB5-2D66E83C1852}" dt="2022-04-01T02:13:57.445" v="200"/>
        <pc:sldMkLst>
          <pc:docMk/>
          <pc:sldMk cId="218609339" sldId="293"/>
        </pc:sldMkLst>
        <pc:graphicFrameChg chg="mod modGraphic">
          <ac:chgData name="Polona Le Quesne Stabej" userId="S::pleq986@uoa.auckland.ac.nz::9a3da78b-eb26-42b3-8962-8b2e1fe7ef27" providerId="AD" clId="Web-{A006C64B-0C77-4CF9-9CB5-2D66E83C1852}" dt="2022-04-01T02:13:57.445" v="200"/>
          <ac:graphicFrameMkLst>
            <pc:docMk/>
            <pc:sldMk cId="218609339" sldId="293"/>
            <ac:graphicFrameMk id="7" creationId="{00000000-0000-0000-0000-000000000000}"/>
          </ac:graphicFrameMkLst>
        </pc:graphicFrameChg>
      </pc:sldChg>
      <pc:sldChg chg="addSp delSp modSp addAnim delAnim">
        <pc:chgData name="Polona Le Quesne Stabej" userId="S::pleq986@uoa.auckland.ac.nz::9a3da78b-eb26-42b3-8962-8b2e1fe7ef27" providerId="AD" clId="Web-{A006C64B-0C77-4CF9-9CB5-2D66E83C1852}" dt="2022-04-01T01:47:06.698" v="182"/>
        <pc:sldMkLst>
          <pc:docMk/>
          <pc:sldMk cId="2835488330" sldId="300"/>
        </pc:sldMkLst>
        <pc:spChg chg="mod">
          <ac:chgData name="Polona Le Quesne Stabej" userId="S::pleq986@uoa.auckland.ac.nz::9a3da78b-eb26-42b3-8962-8b2e1fe7ef27" providerId="AD" clId="Web-{A006C64B-0C77-4CF9-9CB5-2D66E83C1852}" dt="2022-04-01T01:46:44.994" v="178" actId="1076"/>
          <ac:spMkLst>
            <pc:docMk/>
            <pc:sldMk cId="2835488330" sldId="300"/>
            <ac:spMk id="26" creationId="{A66D99FA-1C31-4E42-4A8E-47190449F665}"/>
          </ac:spMkLst>
        </pc:spChg>
        <pc:grpChg chg="add del mod">
          <ac:chgData name="Polona Le Quesne Stabej" userId="S::pleq986@uoa.auckland.ac.nz::9a3da78b-eb26-42b3-8962-8b2e1fe7ef27" providerId="AD" clId="Web-{A006C64B-0C77-4CF9-9CB5-2D66E83C1852}" dt="2022-04-01T01:47:06.698" v="182"/>
          <ac:grpSpMkLst>
            <pc:docMk/>
            <pc:sldMk cId="2835488330" sldId="300"/>
            <ac:grpSpMk id="14" creationId="{896E1DD2-A4AD-80AC-B43D-765E317E9A25}"/>
          </ac:grpSpMkLst>
        </pc:grpChg>
        <pc:grpChg chg="add del">
          <ac:chgData name="Polona Le Quesne Stabej" userId="S::pleq986@uoa.auckland.ac.nz::9a3da78b-eb26-42b3-8962-8b2e1fe7ef27" providerId="AD" clId="Web-{A006C64B-0C77-4CF9-9CB5-2D66E83C1852}" dt="2022-04-01T01:47:06.057" v="181"/>
          <ac:grpSpMkLst>
            <pc:docMk/>
            <pc:sldMk cId="2835488330" sldId="300"/>
            <ac:grpSpMk id="28" creationId="{405B2092-0CDB-68EF-8AD3-2A8224EA1120}"/>
          </ac:grpSpMkLst>
        </pc:grpChg>
        <pc:picChg chg="ord">
          <ac:chgData name="Polona Le Quesne Stabej" userId="S::pleq986@uoa.auckland.ac.nz::9a3da78b-eb26-42b3-8962-8b2e1fe7ef27" providerId="AD" clId="Web-{A006C64B-0C77-4CF9-9CB5-2D66E83C1852}" dt="2022-04-01T01:46:55.432" v="180"/>
          <ac:picMkLst>
            <pc:docMk/>
            <pc:sldMk cId="2835488330" sldId="300"/>
            <ac:picMk id="13" creationId="{72572E8C-FA07-406F-BF31-28EA3BB13244}"/>
          </ac:picMkLst>
        </pc:picChg>
      </pc:sldChg>
    </pc:docChg>
  </pc:docChgLst>
  <pc:docChgLst>
    <pc:chgData name="Polona Le Quesne Stabej" userId="S::pleq986@uoa.auckland.ac.nz::9a3da78b-eb26-42b3-8962-8b2e1fe7ef27" providerId="AD" clId="Web-{1347D23B-2392-63B0-FC17-83EB1CBC0772}"/>
    <pc:docChg chg="modSld">
      <pc:chgData name="Polona Le Quesne Stabej" userId="S::pleq986@uoa.auckland.ac.nz::9a3da78b-eb26-42b3-8962-8b2e1fe7ef27" providerId="AD" clId="Web-{1347D23B-2392-63B0-FC17-83EB1CBC0772}" dt="2022-05-19T08:35:57.998" v="0" actId="20577"/>
      <pc:docMkLst>
        <pc:docMk/>
      </pc:docMkLst>
      <pc:sldChg chg="modSp">
        <pc:chgData name="Polona Le Quesne Stabej" userId="S::pleq986@uoa.auckland.ac.nz::9a3da78b-eb26-42b3-8962-8b2e1fe7ef27" providerId="AD" clId="Web-{1347D23B-2392-63B0-FC17-83EB1CBC0772}" dt="2022-05-19T08:35:57.998" v="0" actId="20577"/>
        <pc:sldMkLst>
          <pc:docMk/>
          <pc:sldMk cId="2406491335" sldId="361"/>
        </pc:sldMkLst>
        <pc:spChg chg="mod">
          <ac:chgData name="Polona Le Quesne Stabej" userId="S::pleq986@uoa.auckland.ac.nz::9a3da78b-eb26-42b3-8962-8b2e1fe7ef27" providerId="AD" clId="Web-{1347D23B-2392-63B0-FC17-83EB1CBC0772}" dt="2022-05-19T08:35:57.998" v="0" actId="20577"/>
          <ac:spMkLst>
            <pc:docMk/>
            <pc:sldMk cId="2406491335" sldId="361"/>
            <ac:spMk id="4" creationId="{3A69DA64-AE2E-4810-B306-3C11BBDC35F8}"/>
          </ac:spMkLst>
        </pc:spChg>
      </pc:sldChg>
    </pc:docChg>
  </pc:docChgLst>
  <pc:docChgLst>
    <pc:chgData name="Polona Le Quesne Stabej" userId="S::pleq986@uoa.auckland.ac.nz::9a3da78b-eb26-42b3-8962-8b2e1fe7ef27" providerId="AD" clId="Web-{B3137A44-D57A-92E3-CFF1-61DAE605124D}"/>
    <pc:docChg chg="addSld modSld sldOrd">
      <pc:chgData name="Polona Le Quesne Stabej" userId="S::pleq986@uoa.auckland.ac.nz::9a3da78b-eb26-42b3-8962-8b2e1fe7ef27" providerId="AD" clId="Web-{B3137A44-D57A-92E3-CFF1-61DAE605124D}" dt="2022-05-23T11:01:49.387" v="7"/>
      <pc:docMkLst>
        <pc:docMk/>
      </pc:docMkLst>
      <pc:sldChg chg="ord">
        <pc:chgData name="Polona Le Quesne Stabej" userId="S::pleq986@uoa.auckland.ac.nz::9a3da78b-eb26-42b3-8962-8b2e1fe7ef27" providerId="AD" clId="Web-{B3137A44-D57A-92E3-CFF1-61DAE605124D}" dt="2022-05-23T11:00:39.885" v="4"/>
        <pc:sldMkLst>
          <pc:docMk/>
          <pc:sldMk cId="2118347160" sldId="350"/>
        </pc:sldMkLst>
      </pc:sldChg>
      <pc:sldChg chg="addSp delSp modSp">
        <pc:chgData name="Polona Le Quesne Stabej" userId="S::pleq986@uoa.auckland.ac.nz::9a3da78b-eb26-42b3-8962-8b2e1fe7ef27" providerId="AD" clId="Web-{B3137A44-D57A-92E3-CFF1-61DAE605124D}" dt="2022-05-23T10:57:56.725" v="3" actId="1076"/>
        <pc:sldMkLst>
          <pc:docMk/>
          <pc:sldMk cId="2440640330" sldId="386"/>
        </pc:sldMkLst>
        <pc:spChg chg="del">
          <ac:chgData name="Polona Le Quesne Stabej" userId="S::pleq986@uoa.auckland.ac.nz::9a3da78b-eb26-42b3-8962-8b2e1fe7ef27" providerId="AD" clId="Web-{B3137A44-D57A-92E3-CFF1-61DAE605124D}" dt="2022-05-23T10:57:48.787" v="0"/>
          <ac:spMkLst>
            <pc:docMk/>
            <pc:sldMk cId="2440640330" sldId="386"/>
            <ac:spMk id="3" creationId="{D1727DE6-65D5-4724-9C33-97810CEDB220}"/>
          </ac:spMkLst>
        </pc:spChg>
        <pc:spChg chg="add del mod">
          <ac:chgData name="Polona Le Quesne Stabej" userId="S::pleq986@uoa.auckland.ac.nz::9a3da78b-eb26-42b3-8962-8b2e1fe7ef27" providerId="AD" clId="Web-{B3137A44-D57A-92E3-CFF1-61DAE605124D}" dt="2022-05-23T10:57:51.943" v="1"/>
          <ac:spMkLst>
            <pc:docMk/>
            <pc:sldMk cId="2440640330" sldId="386"/>
            <ac:spMk id="7" creationId="{EFAA6A49-FB7F-CC1E-250F-B973A1649039}"/>
          </ac:spMkLst>
        </pc:spChg>
        <pc:picChg chg="mod">
          <ac:chgData name="Polona Le Quesne Stabej" userId="S::pleq986@uoa.auckland.ac.nz::9a3da78b-eb26-42b3-8962-8b2e1fe7ef27" providerId="AD" clId="Web-{B3137A44-D57A-92E3-CFF1-61DAE605124D}" dt="2022-05-23T10:57:56.725" v="3" actId="1076"/>
          <ac:picMkLst>
            <pc:docMk/>
            <pc:sldMk cId="2440640330" sldId="386"/>
            <ac:picMk id="4" creationId="{5EF67DB0-DD19-4377-A8D7-CD5B76FE0D6B}"/>
          </ac:picMkLst>
        </pc:picChg>
      </pc:sldChg>
      <pc:sldChg chg="delSp new">
        <pc:chgData name="Polona Le Quesne Stabej" userId="S::pleq986@uoa.auckland.ac.nz::9a3da78b-eb26-42b3-8962-8b2e1fe7ef27" providerId="AD" clId="Web-{B3137A44-D57A-92E3-CFF1-61DAE605124D}" dt="2022-05-23T11:01:49.387" v="7"/>
        <pc:sldMkLst>
          <pc:docMk/>
          <pc:sldMk cId="4071298009" sldId="391"/>
        </pc:sldMkLst>
        <pc:spChg chg="del">
          <ac:chgData name="Polona Le Quesne Stabej" userId="S::pleq986@uoa.auckland.ac.nz::9a3da78b-eb26-42b3-8962-8b2e1fe7ef27" providerId="AD" clId="Web-{B3137A44-D57A-92E3-CFF1-61DAE605124D}" dt="2022-05-23T11:01:30.559" v="6"/>
          <ac:spMkLst>
            <pc:docMk/>
            <pc:sldMk cId="4071298009" sldId="391"/>
            <ac:spMk id="2" creationId="{852D785B-C4F8-B53F-E45A-8AF497FE96C7}"/>
          </ac:spMkLst>
        </pc:spChg>
        <pc:spChg chg="del">
          <ac:chgData name="Polona Le Quesne Stabej" userId="S::pleq986@uoa.auckland.ac.nz::9a3da78b-eb26-42b3-8962-8b2e1fe7ef27" providerId="AD" clId="Web-{B3137A44-D57A-92E3-CFF1-61DAE605124D}" dt="2022-05-23T11:01:49.387" v="7"/>
          <ac:spMkLst>
            <pc:docMk/>
            <pc:sldMk cId="4071298009" sldId="391"/>
            <ac:spMk id="3" creationId="{F55A2E5E-B18E-2204-41B9-B2CA543E7654}"/>
          </ac:spMkLst>
        </pc:spChg>
      </pc:sldChg>
    </pc:docChg>
  </pc:docChgLst>
  <pc:docChgLst>
    <pc:chgData name="Cristin Print" userId="S::cpri004@uoa.auckland.ac.nz::4ebfdd21-eb28-472e-a21e-73457c0f7c07" providerId="AD" clId="Web-{AA43B632-728B-93CD-14B2-A7A02A1F8052}"/>
    <pc:docChg chg="modSld">
      <pc:chgData name="Cristin Print" userId="S::cpri004@uoa.auckland.ac.nz::4ebfdd21-eb28-472e-a21e-73457c0f7c07" providerId="AD" clId="Web-{AA43B632-728B-93CD-14B2-A7A02A1F8052}" dt="2022-05-18T20:09:23.787" v="1341" actId="20577"/>
      <pc:docMkLst>
        <pc:docMk/>
      </pc:docMkLst>
      <pc:sldChg chg="addSp modSp">
        <pc:chgData name="Cristin Print" userId="S::cpri004@uoa.auckland.ac.nz::4ebfdd21-eb28-472e-a21e-73457c0f7c07" providerId="AD" clId="Web-{AA43B632-728B-93CD-14B2-A7A02A1F8052}" dt="2022-05-18T19:57:36.735" v="415" actId="20577"/>
        <pc:sldMkLst>
          <pc:docMk/>
          <pc:sldMk cId="3712997951" sldId="295"/>
        </pc:sldMkLst>
        <pc:spChg chg="add mod">
          <ac:chgData name="Cristin Print" userId="S::cpri004@uoa.auckland.ac.nz::4ebfdd21-eb28-472e-a21e-73457c0f7c07" providerId="AD" clId="Web-{AA43B632-728B-93CD-14B2-A7A02A1F8052}" dt="2022-05-18T19:57:36.735" v="415" actId="20577"/>
          <ac:spMkLst>
            <pc:docMk/>
            <pc:sldMk cId="3712997951" sldId="295"/>
            <ac:spMk id="3" creationId="{0F59703A-BF38-4E37-B108-2FB3007010D1}"/>
          </ac:spMkLst>
        </pc:spChg>
      </pc:sldChg>
      <pc:sldChg chg="addSp delSp modSp">
        <pc:chgData name="Cristin Print" userId="S::cpri004@uoa.auckland.ac.nz::4ebfdd21-eb28-472e-a21e-73457c0f7c07" providerId="AD" clId="Web-{AA43B632-728B-93CD-14B2-A7A02A1F8052}" dt="2022-05-18T19:55:02.837" v="237" actId="1076"/>
        <pc:sldMkLst>
          <pc:docMk/>
          <pc:sldMk cId="1380952168" sldId="314"/>
        </pc:sldMkLst>
        <pc:spChg chg="add del mod">
          <ac:chgData name="Cristin Print" userId="S::cpri004@uoa.auckland.ac.nz::4ebfdd21-eb28-472e-a21e-73457c0f7c07" providerId="AD" clId="Web-{AA43B632-728B-93CD-14B2-A7A02A1F8052}" dt="2022-05-18T19:55:02.837" v="237" actId="1076"/>
          <ac:spMkLst>
            <pc:docMk/>
            <pc:sldMk cId="1380952168" sldId="314"/>
            <ac:spMk id="6" creationId="{2613892A-9A6A-4517-B5DD-0DCBA986C2C3}"/>
          </ac:spMkLst>
        </pc:spChg>
      </pc:sldChg>
      <pc:sldChg chg="addSp modSp">
        <pc:chgData name="Cristin Print" userId="S::cpri004@uoa.auckland.ac.nz::4ebfdd21-eb28-472e-a21e-73457c0f7c07" providerId="AD" clId="Web-{AA43B632-728B-93CD-14B2-A7A02A1F8052}" dt="2022-05-18T20:09:23.787" v="1341" actId="20577"/>
        <pc:sldMkLst>
          <pc:docMk/>
          <pc:sldMk cId="853678014" sldId="323"/>
        </pc:sldMkLst>
        <pc:spChg chg="add mod">
          <ac:chgData name="Cristin Print" userId="S::cpri004@uoa.auckland.ac.nz::4ebfdd21-eb28-472e-a21e-73457c0f7c07" providerId="AD" clId="Web-{AA43B632-728B-93CD-14B2-A7A02A1F8052}" dt="2022-05-18T20:09:23.787" v="1341" actId="20577"/>
          <ac:spMkLst>
            <pc:docMk/>
            <pc:sldMk cId="853678014" sldId="323"/>
            <ac:spMk id="2" creationId="{3DA34FF8-0091-42C7-2CD4-FEAFFB98CE08}"/>
          </ac:spMkLst>
        </pc:spChg>
      </pc:sldChg>
      <pc:sldChg chg="addSp modSp">
        <pc:chgData name="Cristin Print" userId="S::cpri004@uoa.auckland.ac.nz::4ebfdd21-eb28-472e-a21e-73457c0f7c07" providerId="AD" clId="Web-{AA43B632-728B-93CD-14B2-A7A02A1F8052}" dt="2022-05-18T19:59:55.300" v="511" actId="20577"/>
        <pc:sldMkLst>
          <pc:docMk/>
          <pc:sldMk cId="1838973422" sldId="337"/>
        </pc:sldMkLst>
        <pc:spChg chg="add mod">
          <ac:chgData name="Cristin Print" userId="S::cpri004@uoa.auckland.ac.nz::4ebfdd21-eb28-472e-a21e-73457c0f7c07" providerId="AD" clId="Web-{AA43B632-728B-93CD-14B2-A7A02A1F8052}" dt="2022-05-18T19:59:55.300" v="511" actId="20577"/>
          <ac:spMkLst>
            <pc:docMk/>
            <pc:sldMk cId="1838973422" sldId="337"/>
            <ac:spMk id="46" creationId="{DE64A92C-8F79-B5A5-D009-701DE370EFF1}"/>
          </ac:spMkLst>
        </pc:spChg>
      </pc:sldChg>
      <pc:sldChg chg="addSp modSp">
        <pc:chgData name="Cristin Print" userId="S::cpri004@uoa.auckland.ac.nz::4ebfdd21-eb28-472e-a21e-73457c0f7c07" providerId="AD" clId="Web-{AA43B632-728B-93CD-14B2-A7A02A1F8052}" dt="2022-05-18T20:01:40.490" v="748" actId="20577"/>
        <pc:sldMkLst>
          <pc:docMk/>
          <pc:sldMk cId="4209056303" sldId="339"/>
        </pc:sldMkLst>
        <pc:spChg chg="add mod">
          <ac:chgData name="Cristin Print" userId="S::cpri004@uoa.auckland.ac.nz::4ebfdd21-eb28-472e-a21e-73457c0f7c07" providerId="AD" clId="Web-{AA43B632-728B-93CD-14B2-A7A02A1F8052}" dt="2022-05-18T20:01:40.490" v="748" actId="20577"/>
          <ac:spMkLst>
            <pc:docMk/>
            <pc:sldMk cId="4209056303" sldId="339"/>
            <ac:spMk id="2" creationId="{B14C18CE-6D6F-6145-9168-61A12E009809}"/>
          </ac:spMkLst>
        </pc:spChg>
      </pc:sldChg>
      <pc:sldChg chg="addSp modSp">
        <pc:chgData name="Cristin Print" userId="S::cpri004@uoa.auckland.ac.nz::4ebfdd21-eb28-472e-a21e-73457c0f7c07" providerId="AD" clId="Web-{AA43B632-728B-93CD-14B2-A7A02A1F8052}" dt="2022-05-18T20:00:54.630" v="654" actId="1076"/>
        <pc:sldMkLst>
          <pc:docMk/>
          <pc:sldMk cId="417269868" sldId="340"/>
        </pc:sldMkLst>
        <pc:spChg chg="add mod">
          <ac:chgData name="Cristin Print" userId="S::cpri004@uoa.auckland.ac.nz::4ebfdd21-eb28-472e-a21e-73457c0f7c07" providerId="AD" clId="Web-{AA43B632-728B-93CD-14B2-A7A02A1F8052}" dt="2022-05-18T20:00:54.630" v="654" actId="1076"/>
          <ac:spMkLst>
            <pc:docMk/>
            <pc:sldMk cId="417269868" sldId="340"/>
            <ac:spMk id="2" creationId="{18CDAFBE-EF7D-3711-CD9B-D8F150431894}"/>
          </ac:spMkLst>
        </pc:spChg>
      </pc:sldChg>
      <pc:sldChg chg="addSp modSp">
        <pc:chgData name="Cristin Print" userId="S::cpri004@uoa.auckland.ac.nz::4ebfdd21-eb28-472e-a21e-73457c0f7c07" providerId="AD" clId="Web-{AA43B632-728B-93CD-14B2-A7A02A1F8052}" dt="2022-05-18T20:03:39.774" v="1031" actId="20577"/>
        <pc:sldMkLst>
          <pc:docMk/>
          <pc:sldMk cId="4004085376" sldId="342"/>
        </pc:sldMkLst>
        <pc:spChg chg="add mod">
          <ac:chgData name="Cristin Print" userId="S::cpri004@uoa.auckland.ac.nz::4ebfdd21-eb28-472e-a21e-73457c0f7c07" providerId="AD" clId="Web-{AA43B632-728B-93CD-14B2-A7A02A1F8052}" dt="2022-05-18T20:03:39.774" v="1031" actId="20577"/>
          <ac:spMkLst>
            <pc:docMk/>
            <pc:sldMk cId="4004085376" sldId="342"/>
            <ac:spMk id="5" creationId="{BFA7FF79-9562-396B-18D4-E19A4329BC52}"/>
          </ac:spMkLst>
        </pc:spChg>
      </pc:sldChg>
      <pc:sldChg chg="modSp">
        <pc:chgData name="Cristin Print" userId="S::cpri004@uoa.auckland.ac.nz::4ebfdd21-eb28-472e-a21e-73457c0f7c07" providerId="AD" clId="Web-{AA43B632-728B-93CD-14B2-A7A02A1F8052}" dt="2022-05-18T19:56:13.936" v="397" actId="20577"/>
        <pc:sldMkLst>
          <pc:docMk/>
          <pc:sldMk cId="2584464524" sldId="348"/>
        </pc:sldMkLst>
        <pc:spChg chg="mod">
          <ac:chgData name="Cristin Print" userId="S::cpri004@uoa.auckland.ac.nz::4ebfdd21-eb28-472e-a21e-73457c0f7c07" providerId="AD" clId="Web-{AA43B632-728B-93CD-14B2-A7A02A1F8052}" dt="2022-05-18T19:56:13.936" v="397" actId="20577"/>
          <ac:spMkLst>
            <pc:docMk/>
            <pc:sldMk cId="2584464524" sldId="348"/>
            <ac:spMk id="2" creationId="{25ADB676-0F2B-4C53-BB36-C0CF584FABB4}"/>
          </ac:spMkLst>
        </pc:spChg>
      </pc:sldChg>
      <pc:sldChg chg="addSp modSp">
        <pc:chgData name="Cristin Print" userId="S::cpri004@uoa.auckland.ac.nz::4ebfdd21-eb28-472e-a21e-73457c0f7c07" providerId="AD" clId="Web-{AA43B632-728B-93CD-14B2-A7A02A1F8052}" dt="2022-05-18T19:58:37.173" v="476" actId="20577"/>
        <pc:sldMkLst>
          <pc:docMk/>
          <pc:sldMk cId="2118347160" sldId="350"/>
        </pc:sldMkLst>
        <pc:spChg chg="add mod">
          <ac:chgData name="Cristin Print" userId="S::cpri004@uoa.auckland.ac.nz::4ebfdd21-eb28-472e-a21e-73457c0f7c07" providerId="AD" clId="Web-{AA43B632-728B-93CD-14B2-A7A02A1F8052}" dt="2022-05-18T19:58:37.173" v="476" actId="20577"/>
          <ac:spMkLst>
            <pc:docMk/>
            <pc:sldMk cId="2118347160" sldId="350"/>
            <ac:spMk id="2" creationId="{050E9FCB-3E07-C5B8-E670-A324D543CF4E}"/>
          </ac:spMkLst>
        </pc:spChg>
      </pc:sldChg>
      <pc:sldChg chg="addSp">
        <pc:chgData name="Cristin Print" userId="S::cpri004@uoa.auckland.ac.nz::4ebfdd21-eb28-472e-a21e-73457c0f7c07" providerId="AD" clId="Web-{AA43B632-728B-93CD-14B2-A7A02A1F8052}" dt="2022-05-18T19:57:45.313" v="416"/>
        <pc:sldMkLst>
          <pc:docMk/>
          <pc:sldMk cId="1668366153" sldId="357"/>
        </pc:sldMkLst>
        <pc:spChg chg="add">
          <ac:chgData name="Cristin Print" userId="S::cpri004@uoa.auckland.ac.nz::4ebfdd21-eb28-472e-a21e-73457c0f7c07" providerId="AD" clId="Web-{AA43B632-728B-93CD-14B2-A7A02A1F8052}" dt="2022-05-18T19:57:45.313" v="416"/>
          <ac:spMkLst>
            <pc:docMk/>
            <pc:sldMk cId="1668366153" sldId="357"/>
            <ac:spMk id="3" creationId="{5D926F1D-B1A2-4B35-A215-A9B131E3F3F4}"/>
          </ac:spMkLst>
        </pc:spChg>
      </pc:sldChg>
    </pc:docChg>
  </pc:docChgLst>
  <pc:docChgLst>
    <pc:chgData name="Polona Le Quesne Stabej" userId="9a3da78b-eb26-42b3-8962-8b2e1fe7ef27" providerId="ADAL" clId="{AB744C50-1F59-4D61-B20A-AD3EC5579FC2}"/>
    <pc:docChg chg="custSel delSld modSld delMainMaster">
      <pc:chgData name="Polona Le Quesne Stabej" userId="9a3da78b-eb26-42b3-8962-8b2e1fe7ef27" providerId="ADAL" clId="{AB744C50-1F59-4D61-B20A-AD3EC5579FC2}" dt="2022-05-31T01:45:25.603" v="21" actId="47"/>
      <pc:docMkLst>
        <pc:docMk/>
      </pc:docMkLst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2657165274" sldId="257"/>
        </pc:sldMkLst>
      </pc:sldChg>
      <pc:sldChg chg="delSp mod delAnim modNotesTx">
        <pc:chgData name="Polona Le Quesne Stabej" userId="9a3da78b-eb26-42b3-8962-8b2e1fe7ef27" providerId="ADAL" clId="{AB744C50-1F59-4D61-B20A-AD3EC5579FC2}" dt="2022-05-31T01:43:10.481" v="3" actId="478"/>
        <pc:sldMkLst>
          <pc:docMk/>
          <pc:sldMk cId="3597545016" sldId="259"/>
        </pc:sldMkLst>
        <pc:picChg chg="del">
          <ac:chgData name="Polona Le Quesne Stabej" userId="9a3da78b-eb26-42b3-8962-8b2e1fe7ef27" providerId="ADAL" clId="{AB744C50-1F59-4D61-B20A-AD3EC5579FC2}" dt="2022-05-31T01:43:09.628" v="2" actId="478"/>
          <ac:picMkLst>
            <pc:docMk/>
            <pc:sldMk cId="3597545016" sldId="259"/>
            <ac:picMk id="47" creationId="{BCD74145-3B8F-4E5E-84DD-BBF5A2F6F6B9}"/>
          </ac:picMkLst>
        </pc:picChg>
        <pc:picChg chg="del">
          <ac:chgData name="Polona Le Quesne Stabej" userId="9a3da78b-eb26-42b3-8962-8b2e1fe7ef27" providerId="ADAL" clId="{AB744C50-1F59-4D61-B20A-AD3EC5579FC2}" dt="2022-05-31T01:43:10.481" v="3" actId="478"/>
          <ac:picMkLst>
            <pc:docMk/>
            <pc:sldMk cId="3597545016" sldId="259"/>
            <ac:picMk id="49" creationId="{95A2A129-1116-43D0-8376-92B1C879B08D}"/>
          </ac:picMkLst>
        </pc:picChg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246954409" sldId="260"/>
        </pc:sldMkLst>
      </pc:sldChg>
      <pc:sldChg chg="modNotesTx">
        <pc:chgData name="Polona Le Quesne Stabej" userId="9a3da78b-eb26-42b3-8962-8b2e1fe7ef27" providerId="ADAL" clId="{AB744C50-1F59-4D61-B20A-AD3EC5579FC2}" dt="2022-05-31T01:44:42.061" v="17" actId="6549"/>
        <pc:sldMkLst>
          <pc:docMk/>
          <pc:sldMk cId="3712997951" sldId="295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570773154" sldId="297"/>
        </pc:sldMkLst>
      </pc:sldChg>
      <pc:sldChg chg="modNotesTx">
        <pc:chgData name="Polona Le Quesne Stabej" userId="9a3da78b-eb26-42b3-8962-8b2e1fe7ef27" providerId="ADAL" clId="{AB744C50-1F59-4D61-B20A-AD3EC5579FC2}" dt="2022-05-31T01:43:50.741" v="5" actId="6549"/>
        <pc:sldMkLst>
          <pc:docMk/>
          <pc:sldMk cId="2285095932" sldId="310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270018107" sldId="311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808855840" sldId="314"/>
        </pc:sldMkLst>
      </pc:sldChg>
      <pc:sldChg chg="modNotesTx">
        <pc:chgData name="Polona Le Quesne Stabej" userId="9a3da78b-eb26-42b3-8962-8b2e1fe7ef27" providerId="ADAL" clId="{AB744C50-1F59-4D61-B20A-AD3EC5579FC2}" dt="2022-05-31T01:43:17.794" v="4" actId="6549"/>
        <pc:sldMkLst>
          <pc:docMk/>
          <pc:sldMk cId="2615664044" sldId="318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783038835" sldId="324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577725243" sldId="325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032161630" sldId="326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2794942252" sldId="329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157827846" sldId="331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168625695" sldId="333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848101094" sldId="334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522478648" sldId="335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062626894" sldId="336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125031350" sldId="338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209056303" sldId="339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17269868" sldId="340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695963245" sldId="341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004085376" sldId="342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013300883" sldId="343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036299830" sldId="349"/>
        </pc:sldMkLst>
      </pc:sldChg>
      <pc:sldChg chg="del">
        <pc:chgData name="Polona Le Quesne Stabej" userId="9a3da78b-eb26-42b3-8962-8b2e1fe7ef27" providerId="ADAL" clId="{AB744C50-1F59-4D61-B20A-AD3EC5579FC2}" dt="2022-05-31T01:45:25.603" v="21" actId="47"/>
        <pc:sldMkLst>
          <pc:docMk/>
          <pc:sldMk cId="2118347160" sldId="350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149377406" sldId="351"/>
        </pc:sldMkLst>
      </pc:sldChg>
      <pc:sldChg chg="del">
        <pc:chgData name="Polona Le Quesne Stabej" userId="9a3da78b-eb26-42b3-8962-8b2e1fe7ef27" providerId="ADAL" clId="{AB744C50-1F59-4D61-B20A-AD3EC5579FC2}" dt="2022-05-31T01:45:25.603" v="21" actId="47"/>
        <pc:sldMkLst>
          <pc:docMk/>
          <pc:sldMk cId="2084474275" sldId="352"/>
        </pc:sldMkLst>
      </pc:sldChg>
      <pc:sldChg chg="modNotesTx">
        <pc:chgData name="Polona Le Quesne Stabej" userId="9a3da78b-eb26-42b3-8962-8b2e1fe7ef27" providerId="ADAL" clId="{AB744C50-1F59-4D61-B20A-AD3EC5579FC2}" dt="2022-05-31T01:43:54.345" v="6" actId="6549"/>
        <pc:sldMkLst>
          <pc:docMk/>
          <pc:sldMk cId="674232684" sldId="353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71472156" sldId="354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282096582" sldId="355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91854089" sldId="356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2880049247" sldId="357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035641159" sldId="358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2041738098" sldId="359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863027516" sldId="363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301174501" sldId="369"/>
        </pc:sldMkLst>
      </pc:sldChg>
      <pc:sldChg chg="modNotesTx">
        <pc:chgData name="Polona Le Quesne Stabej" userId="9a3da78b-eb26-42b3-8962-8b2e1fe7ef27" providerId="ADAL" clId="{AB744C50-1F59-4D61-B20A-AD3EC5579FC2}" dt="2022-05-31T01:44:20.732" v="13" actId="6549"/>
        <pc:sldMkLst>
          <pc:docMk/>
          <pc:sldMk cId="1728199447" sldId="371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2312222847" sldId="372"/>
        </pc:sldMkLst>
      </pc:sldChg>
      <pc:sldChg chg="modNotesTx">
        <pc:chgData name="Polona Le Quesne Stabej" userId="9a3da78b-eb26-42b3-8962-8b2e1fe7ef27" providerId="ADAL" clId="{AB744C50-1F59-4D61-B20A-AD3EC5579FC2}" dt="2022-05-31T01:43:59.747" v="7" actId="6549"/>
        <pc:sldMkLst>
          <pc:docMk/>
          <pc:sldMk cId="1991032361" sldId="374"/>
        </pc:sldMkLst>
      </pc:sldChg>
      <pc:sldChg chg="modNotesTx">
        <pc:chgData name="Polona Le Quesne Stabej" userId="9a3da78b-eb26-42b3-8962-8b2e1fe7ef27" providerId="ADAL" clId="{AB744C50-1F59-4D61-B20A-AD3EC5579FC2}" dt="2022-05-31T01:44:03.801" v="8" actId="6549"/>
        <pc:sldMkLst>
          <pc:docMk/>
          <pc:sldMk cId="886130306" sldId="375"/>
        </pc:sldMkLst>
      </pc:sldChg>
      <pc:sldChg chg="del modNotesTx">
        <pc:chgData name="Polona Le Quesne Stabej" userId="9a3da78b-eb26-42b3-8962-8b2e1fe7ef27" providerId="ADAL" clId="{AB744C50-1F59-4D61-B20A-AD3EC5579FC2}" dt="2022-05-31T01:45:25.603" v="21" actId="47"/>
        <pc:sldMkLst>
          <pc:docMk/>
          <pc:sldMk cId="1024467310" sldId="376"/>
        </pc:sldMkLst>
      </pc:sldChg>
      <pc:sldChg chg="modNotesTx">
        <pc:chgData name="Polona Le Quesne Stabej" userId="9a3da78b-eb26-42b3-8962-8b2e1fe7ef27" providerId="ADAL" clId="{AB744C50-1F59-4D61-B20A-AD3EC5579FC2}" dt="2022-05-31T01:44:37.383" v="16" actId="6549"/>
        <pc:sldMkLst>
          <pc:docMk/>
          <pc:sldMk cId="2269086911" sldId="377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2306716558" sldId="378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162725046" sldId="379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2220248354" sldId="380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306111930" sldId="381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881184313" sldId="382"/>
        </pc:sldMkLst>
      </pc:sldChg>
      <pc:sldChg chg="modNotesTx">
        <pc:chgData name="Polona Le Quesne Stabej" userId="9a3da78b-eb26-42b3-8962-8b2e1fe7ef27" providerId="ADAL" clId="{AB744C50-1F59-4D61-B20A-AD3EC5579FC2}" dt="2022-05-31T01:44:46.620" v="18" actId="6549"/>
        <pc:sldMkLst>
          <pc:docMk/>
          <pc:sldMk cId="816672115" sldId="385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444433352" sldId="387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071298009" sldId="391"/>
        </pc:sldMkLst>
      </pc:sldChg>
      <pc:sldChg chg="modNotesTx">
        <pc:chgData name="Polona Le Quesne Stabej" userId="9a3da78b-eb26-42b3-8962-8b2e1fe7ef27" providerId="ADAL" clId="{AB744C50-1F59-4D61-B20A-AD3EC5579FC2}" dt="2022-05-31T01:44:08.026" v="9" actId="6549"/>
        <pc:sldMkLst>
          <pc:docMk/>
          <pc:sldMk cId="976013276" sldId="392"/>
        </pc:sldMkLst>
      </pc:sldChg>
      <pc:sldChg chg="modNotesTx">
        <pc:chgData name="Polona Le Quesne Stabej" userId="9a3da78b-eb26-42b3-8962-8b2e1fe7ef27" providerId="ADAL" clId="{AB744C50-1F59-4D61-B20A-AD3EC5579FC2}" dt="2022-05-31T01:44:32.161" v="15" actId="6549"/>
        <pc:sldMkLst>
          <pc:docMk/>
          <pc:sldMk cId="3943523791" sldId="394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1710974908" sldId="395"/>
        </pc:sldMkLst>
      </pc:sldChg>
      <pc:sldChg chg="modNotesTx">
        <pc:chgData name="Polona Le Quesne Stabej" userId="9a3da78b-eb26-42b3-8962-8b2e1fe7ef27" providerId="ADAL" clId="{AB744C50-1F59-4D61-B20A-AD3EC5579FC2}" dt="2022-05-31T01:44:25.652" v="14" actId="6549"/>
        <pc:sldMkLst>
          <pc:docMk/>
          <pc:sldMk cId="4154822269" sldId="397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906432441" sldId="398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4142690643" sldId="402"/>
        </pc:sldMkLst>
      </pc:sldChg>
      <pc:sldChg chg="del">
        <pc:chgData name="Polona Le Quesne Stabej" userId="9a3da78b-eb26-42b3-8962-8b2e1fe7ef27" providerId="ADAL" clId="{AB744C50-1F59-4D61-B20A-AD3EC5579FC2}" dt="2022-05-31T01:45:19.615" v="20" actId="47"/>
        <pc:sldMkLst>
          <pc:docMk/>
          <pc:sldMk cId="3137879795" sldId="403"/>
        </pc:sldMkLst>
      </pc:sldChg>
      <pc:sldChg chg="modNotesTx">
        <pc:chgData name="Polona Le Quesne Stabej" userId="9a3da78b-eb26-42b3-8962-8b2e1fe7ef27" providerId="ADAL" clId="{AB744C50-1F59-4D61-B20A-AD3EC5579FC2}" dt="2022-05-31T01:44:10.794" v="10" actId="6549"/>
        <pc:sldMkLst>
          <pc:docMk/>
          <pc:sldMk cId="3852840424" sldId="404"/>
        </pc:sldMkLst>
      </pc:sldChg>
      <pc:sldChg chg="modNotesTx">
        <pc:chgData name="Polona Le Quesne Stabej" userId="9a3da78b-eb26-42b3-8962-8b2e1fe7ef27" providerId="ADAL" clId="{AB744C50-1F59-4D61-B20A-AD3EC5579FC2}" dt="2022-05-31T01:44:14.627" v="11" actId="6549"/>
        <pc:sldMkLst>
          <pc:docMk/>
          <pc:sldMk cId="3642664446" sldId="405"/>
        </pc:sldMkLst>
      </pc:sldChg>
      <pc:sldChg chg="modNotesTx">
        <pc:chgData name="Polona Le Quesne Stabej" userId="9a3da78b-eb26-42b3-8962-8b2e1fe7ef27" providerId="ADAL" clId="{AB744C50-1F59-4D61-B20A-AD3EC5579FC2}" dt="2022-05-31T01:44:17.602" v="12" actId="6549"/>
        <pc:sldMkLst>
          <pc:docMk/>
          <pc:sldMk cId="4118522944" sldId="406"/>
        </pc:sldMkLst>
      </pc:sldChg>
      <pc:sldMasterChg chg="del delSldLayout">
        <pc:chgData name="Polona Le Quesne Stabej" userId="9a3da78b-eb26-42b3-8962-8b2e1fe7ef27" providerId="ADAL" clId="{AB744C50-1F59-4D61-B20A-AD3EC5579FC2}" dt="2022-05-31T01:45:19.615" v="20" actId="47"/>
        <pc:sldMasterMkLst>
          <pc:docMk/>
          <pc:sldMasterMk cId="3532087919" sldId="2147483672"/>
        </pc:sldMasterMkLst>
        <pc:sldLayoutChg chg="del">
          <pc:chgData name="Polona Le Quesne Stabej" userId="9a3da78b-eb26-42b3-8962-8b2e1fe7ef27" providerId="ADAL" clId="{AB744C50-1F59-4D61-B20A-AD3EC5579FC2}" dt="2022-05-31T01:45:19.615" v="20" actId="47"/>
          <pc:sldLayoutMkLst>
            <pc:docMk/>
            <pc:sldMasterMk cId="3532087919" sldId="2147483672"/>
            <pc:sldLayoutMk cId="1482347873" sldId="2147483673"/>
          </pc:sldLayoutMkLst>
        </pc:sldLayoutChg>
        <pc:sldLayoutChg chg="del">
          <pc:chgData name="Polona Le Quesne Stabej" userId="9a3da78b-eb26-42b3-8962-8b2e1fe7ef27" providerId="ADAL" clId="{AB744C50-1F59-4D61-B20A-AD3EC5579FC2}" dt="2022-05-31T01:45:19.615" v="20" actId="47"/>
          <pc:sldLayoutMkLst>
            <pc:docMk/>
            <pc:sldMasterMk cId="3532087919" sldId="2147483672"/>
            <pc:sldLayoutMk cId="1966404203" sldId="2147483674"/>
          </pc:sldLayoutMkLst>
        </pc:sldLayoutChg>
        <pc:sldLayoutChg chg="del">
          <pc:chgData name="Polona Le Quesne Stabej" userId="9a3da78b-eb26-42b3-8962-8b2e1fe7ef27" providerId="ADAL" clId="{AB744C50-1F59-4D61-B20A-AD3EC5579FC2}" dt="2022-05-31T01:45:19.615" v="20" actId="47"/>
          <pc:sldLayoutMkLst>
            <pc:docMk/>
            <pc:sldMasterMk cId="3532087919" sldId="2147483672"/>
            <pc:sldLayoutMk cId="2431581207" sldId="2147483676"/>
          </pc:sldLayoutMkLst>
        </pc:sldLayoutChg>
        <pc:sldLayoutChg chg="del">
          <pc:chgData name="Polona Le Quesne Stabej" userId="9a3da78b-eb26-42b3-8962-8b2e1fe7ef27" providerId="ADAL" clId="{AB744C50-1F59-4D61-B20A-AD3EC5579FC2}" dt="2022-05-31T01:45:19.615" v="20" actId="47"/>
          <pc:sldLayoutMkLst>
            <pc:docMk/>
            <pc:sldMasterMk cId="3532087919" sldId="2147483672"/>
            <pc:sldLayoutMk cId="2421762880" sldId="2147483679"/>
          </pc:sldLayoutMkLst>
        </pc:sldLayoutChg>
      </pc:sldMasterChg>
      <pc:sldMasterChg chg="delSldLayout">
        <pc:chgData name="Polona Le Quesne Stabej" userId="9a3da78b-eb26-42b3-8962-8b2e1fe7ef27" providerId="ADAL" clId="{AB744C50-1F59-4D61-B20A-AD3EC5579FC2}" dt="2022-05-31T01:45:19.615" v="20" actId="47"/>
        <pc:sldMasterMkLst>
          <pc:docMk/>
          <pc:sldMasterMk cId="3493337623" sldId="2147483685"/>
        </pc:sldMasterMkLst>
        <pc:sldLayoutChg chg="del">
          <pc:chgData name="Polona Le Quesne Stabej" userId="9a3da78b-eb26-42b3-8962-8b2e1fe7ef27" providerId="ADAL" clId="{AB744C50-1F59-4D61-B20A-AD3EC5579FC2}" dt="2022-05-31T01:45:19.615" v="20" actId="47"/>
          <pc:sldLayoutMkLst>
            <pc:docMk/>
            <pc:sldMasterMk cId="3493337623" sldId="2147483685"/>
            <pc:sldLayoutMk cId="2908243391" sldId="2147483684"/>
          </pc:sldLayoutMkLst>
        </pc:sldLayoutChg>
      </pc:sldMasterChg>
    </pc:docChg>
  </pc:docChgLst>
  <pc:docChgLst>
    <pc:chgData name="Tamsin Robb" userId="08b92a07-6bd8-452a-a658-dd665a97267e" providerId="ADAL" clId="{86005B82-ED5A-4FD3-9D9E-F849C281187E}"/>
    <pc:docChg chg="undo redo custSel addSld delSld modSld sldOrd">
      <pc:chgData name="Tamsin Robb" userId="08b92a07-6bd8-452a-a658-dd665a97267e" providerId="ADAL" clId="{86005B82-ED5A-4FD3-9D9E-F849C281187E}" dt="2022-05-19T07:14:57.359" v="3239" actId="1076"/>
      <pc:docMkLst>
        <pc:docMk/>
      </pc:docMkLst>
      <pc:sldChg chg="modSp mod">
        <pc:chgData name="Tamsin Robb" userId="08b92a07-6bd8-452a-a658-dd665a97267e" providerId="ADAL" clId="{86005B82-ED5A-4FD3-9D9E-F849C281187E}" dt="2022-05-19T04:59:02.328" v="1431" actId="27636"/>
        <pc:sldMkLst>
          <pc:docMk/>
          <pc:sldMk cId="2657165274" sldId="257"/>
        </pc:sldMkLst>
        <pc:spChg chg="mod">
          <ac:chgData name="Tamsin Robb" userId="08b92a07-6bd8-452a-a658-dd665a97267e" providerId="ADAL" clId="{86005B82-ED5A-4FD3-9D9E-F849C281187E}" dt="2022-05-19T04:59:02.328" v="1431" actId="27636"/>
          <ac:spMkLst>
            <pc:docMk/>
            <pc:sldMk cId="2657165274" sldId="257"/>
            <ac:spMk id="3" creationId="{844B029A-3834-4EEE-9B19-D55663350E4D}"/>
          </ac:spMkLst>
        </pc:spChg>
      </pc:sldChg>
      <pc:sldChg chg="addSp delSp modSp mod modClrScheme chgLayout">
        <pc:chgData name="Tamsin Robb" userId="08b92a07-6bd8-452a-a658-dd665a97267e" providerId="ADAL" clId="{86005B82-ED5A-4FD3-9D9E-F849C281187E}" dt="2022-05-19T05:38:56.775" v="2643" actId="208"/>
        <pc:sldMkLst>
          <pc:docMk/>
          <pc:sldMk cId="3597545016" sldId="259"/>
        </pc:sldMkLst>
        <pc:spChg chg="del mod">
          <ac:chgData name="Tamsin Robb" userId="08b92a07-6bd8-452a-a658-dd665a97267e" providerId="ADAL" clId="{86005B82-ED5A-4FD3-9D9E-F849C281187E}" dt="2022-05-19T05:21:31.575" v="2214" actId="478"/>
          <ac:spMkLst>
            <pc:docMk/>
            <pc:sldMk cId="3597545016" sldId="259"/>
            <ac:spMk id="2" creationId="{29A08695-2071-4B44-BEB9-E9CEC19EFFC9}"/>
          </ac:spMkLst>
        </pc:spChg>
        <pc:spChg chg="add mod ord">
          <ac:chgData name="Tamsin Robb" userId="08b92a07-6bd8-452a-a658-dd665a97267e" providerId="ADAL" clId="{86005B82-ED5A-4FD3-9D9E-F849C281187E}" dt="2022-05-19T05:21:55.959" v="2249" actId="207"/>
          <ac:spMkLst>
            <pc:docMk/>
            <pc:sldMk cId="3597545016" sldId="259"/>
            <ac:spMk id="3" creationId="{D1727DE6-65D5-4724-9C33-97810CEDB220}"/>
          </ac:spMkLst>
        </pc:spChg>
        <pc:spChg chg="mod">
          <ac:chgData name="Tamsin Robb" userId="08b92a07-6bd8-452a-a658-dd665a97267e" providerId="ADAL" clId="{86005B82-ED5A-4FD3-9D9E-F849C281187E}" dt="2022-05-19T05:24:22.344" v="2315" actId="1076"/>
          <ac:spMkLst>
            <pc:docMk/>
            <pc:sldMk cId="3597545016" sldId="259"/>
            <ac:spMk id="12" creationId="{57463DC2-A2CA-4A6B-A9CC-187064665B76}"/>
          </ac:spMkLst>
        </pc:spChg>
        <pc:spChg chg="add mod">
          <ac:chgData name="Tamsin Robb" userId="08b92a07-6bd8-452a-a658-dd665a97267e" providerId="ADAL" clId="{86005B82-ED5A-4FD3-9D9E-F849C281187E}" dt="2022-05-19T05:26:23.183" v="2483" actId="1037"/>
          <ac:spMkLst>
            <pc:docMk/>
            <pc:sldMk cId="3597545016" sldId="259"/>
            <ac:spMk id="48" creationId="{7CD5C0AA-30EB-405F-A216-0F5DFD9B2A5C}"/>
          </ac:spMkLst>
        </pc:spChg>
        <pc:spChg chg="mod">
          <ac:chgData name="Tamsin Robb" userId="08b92a07-6bd8-452a-a658-dd665a97267e" providerId="ADAL" clId="{86005B82-ED5A-4FD3-9D9E-F849C281187E}" dt="2022-05-19T05:38:16.445" v="2635" actId="208"/>
          <ac:spMkLst>
            <pc:docMk/>
            <pc:sldMk cId="3597545016" sldId="259"/>
            <ac:spMk id="60" creationId="{01D8A03E-F450-4639-8B6B-081EE67D84B9}"/>
          </ac:spMkLst>
        </pc:spChg>
        <pc:spChg chg="mod">
          <ac:chgData name="Tamsin Robb" userId="08b92a07-6bd8-452a-a658-dd665a97267e" providerId="ADAL" clId="{86005B82-ED5A-4FD3-9D9E-F849C281187E}" dt="2022-05-19T05:38:21.715" v="2636" actId="1076"/>
          <ac:spMkLst>
            <pc:docMk/>
            <pc:sldMk cId="3597545016" sldId="259"/>
            <ac:spMk id="61" creationId="{9B409E8B-E029-4C7B-BDC4-2928DE7D514D}"/>
          </ac:spMkLst>
        </pc:spChg>
        <pc:spChg chg="mod">
          <ac:chgData name="Tamsin Robb" userId="08b92a07-6bd8-452a-a658-dd665a97267e" providerId="ADAL" clId="{86005B82-ED5A-4FD3-9D9E-F849C281187E}" dt="2022-05-19T05:37:20.131" v="2625" actId="207"/>
          <ac:spMkLst>
            <pc:docMk/>
            <pc:sldMk cId="3597545016" sldId="259"/>
            <ac:spMk id="70" creationId="{C15DD841-F684-4C10-B7D8-B73C91671F9C}"/>
          </ac:spMkLst>
        </pc:spChg>
        <pc:spChg chg="mod">
          <ac:chgData name="Tamsin Robb" userId="08b92a07-6bd8-452a-a658-dd665a97267e" providerId="ADAL" clId="{86005B82-ED5A-4FD3-9D9E-F849C281187E}" dt="2022-05-19T05:36:29.218" v="2620" actId="20577"/>
          <ac:spMkLst>
            <pc:docMk/>
            <pc:sldMk cId="3597545016" sldId="259"/>
            <ac:spMk id="77" creationId="{649C27BC-D8BE-41C6-B74A-21979A0B5EE2}"/>
          </ac:spMkLst>
        </pc:spChg>
        <pc:spChg chg="mod">
          <ac:chgData name="Tamsin Robb" userId="08b92a07-6bd8-452a-a658-dd665a97267e" providerId="ADAL" clId="{86005B82-ED5A-4FD3-9D9E-F849C281187E}" dt="2022-05-19T05:26:23.183" v="2483" actId="1037"/>
          <ac:spMkLst>
            <pc:docMk/>
            <pc:sldMk cId="3597545016" sldId="259"/>
            <ac:spMk id="83" creationId="{ADE9CC1A-61A1-428B-89D3-19E38D373AB0}"/>
          </ac:spMkLst>
        </pc:spChg>
        <pc:spChg chg="mod">
          <ac:chgData name="Tamsin Robb" userId="08b92a07-6bd8-452a-a658-dd665a97267e" providerId="ADAL" clId="{86005B82-ED5A-4FD3-9D9E-F849C281187E}" dt="2022-05-19T05:26:23.183" v="2483" actId="1037"/>
          <ac:spMkLst>
            <pc:docMk/>
            <pc:sldMk cId="3597545016" sldId="259"/>
            <ac:spMk id="85" creationId="{5C35AEBA-3C23-41D7-ABF3-00E4FABC9486}"/>
          </ac:spMkLst>
        </pc:spChg>
        <pc:spChg chg="mod">
          <ac:chgData name="Tamsin Robb" userId="08b92a07-6bd8-452a-a658-dd665a97267e" providerId="ADAL" clId="{86005B82-ED5A-4FD3-9D9E-F849C281187E}" dt="2022-05-19T05:26:23.183" v="2483" actId="1037"/>
          <ac:spMkLst>
            <pc:docMk/>
            <pc:sldMk cId="3597545016" sldId="259"/>
            <ac:spMk id="86" creationId="{9E357B57-D7A1-4923-A626-A7E9D31951CF}"/>
          </ac:spMkLst>
        </pc:spChg>
        <pc:spChg chg="mod">
          <ac:chgData name="Tamsin Robb" userId="08b92a07-6bd8-452a-a658-dd665a97267e" providerId="ADAL" clId="{86005B82-ED5A-4FD3-9D9E-F849C281187E}" dt="2022-05-19T05:26:23.183" v="2483" actId="1037"/>
          <ac:spMkLst>
            <pc:docMk/>
            <pc:sldMk cId="3597545016" sldId="259"/>
            <ac:spMk id="87" creationId="{F5C26920-54CE-4CF3-8B4A-838B9CB95841}"/>
          </ac:spMkLst>
        </pc:spChg>
        <pc:spChg chg="mod">
          <ac:chgData name="Tamsin Robb" userId="08b92a07-6bd8-452a-a658-dd665a97267e" providerId="ADAL" clId="{86005B82-ED5A-4FD3-9D9E-F849C281187E}" dt="2022-05-19T05:37:29.744" v="2626" actId="208"/>
          <ac:spMkLst>
            <pc:docMk/>
            <pc:sldMk cId="3597545016" sldId="259"/>
            <ac:spMk id="90" creationId="{581B8A55-913B-4AE5-AAA7-DB023C469F61}"/>
          </ac:spMkLst>
        </pc:spChg>
        <pc:spChg chg="del mod">
          <ac:chgData name="Tamsin Robb" userId="08b92a07-6bd8-452a-a658-dd665a97267e" providerId="ADAL" clId="{86005B82-ED5A-4FD3-9D9E-F849C281187E}" dt="2022-05-19T05:21:52.693" v="2248" actId="478"/>
          <ac:spMkLst>
            <pc:docMk/>
            <pc:sldMk cId="3597545016" sldId="259"/>
            <ac:spMk id="91" creationId="{06F61B66-7B48-4162-B450-8E1495437B43}"/>
          </ac:spMkLst>
        </pc:spChg>
        <pc:spChg chg="del mod">
          <ac:chgData name="Tamsin Robb" userId="08b92a07-6bd8-452a-a658-dd665a97267e" providerId="ADAL" clId="{86005B82-ED5A-4FD3-9D9E-F849C281187E}" dt="2022-05-19T05:25:22.874" v="2402" actId="478"/>
          <ac:spMkLst>
            <pc:docMk/>
            <pc:sldMk cId="3597545016" sldId="259"/>
            <ac:spMk id="97" creationId="{F015DA76-C59A-47AE-909A-BC4EC272E5B3}"/>
          </ac:spMkLst>
        </pc:spChg>
        <pc:spChg chg="mod">
          <ac:chgData name="Tamsin Robb" userId="08b92a07-6bd8-452a-a658-dd665a97267e" providerId="ADAL" clId="{86005B82-ED5A-4FD3-9D9E-F849C281187E}" dt="2022-05-19T05:21:27.497" v="2213" actId="2711"/>
          <ac:spMkLst>
            <pc:docMk/>
            <pc:sldMk cId="3597545016" sldId="259"/>
            <ac:spMk id="104" creationId="{E1504013-AFC7-4A3E-9C77-9F5604583EB3}"/>
          </ac:spMkLst>
        </pc:spChg>
        <pc:spChg chg="mod">
          <ac:chgData name="Tamsin Robb" userId="08b92a07-6bd8-452a-a658-dd665a97267e" providerId="ADAL" clId="{86005B82-ED5A-4FD3-9D9E-F849C281187E}" dt="2022-05-19T05:21:27.497" v="2213" actId="2711"/>
          <ac:spMkLst>
            <pc:docMk/>
            <pc:sldMk cId="3597545016" sldId="259"/>
            <ac:spMk id="105" creationId="{338C003A-8695-49B0-8981-E8E5FC1E6716}"/>
          </ac:spMkLst>
        </pc:spChg>
        <pc:spChg chg="mod">
          <ac:chgData name="Tamsin Robb" userId="08b92a07-6bd8-452a-a658-dd665a97267e" providerId="ADAL" clId="{86005B82-ED5A-4FD3-9D9E-F849C281187E}" dt="2022-05-19T05:38:33.270" v="2638" actId="208"/>
          <ac:spMkLst>
            <pc:docMk/>
            <pc:sldMk cId="3597545016" sldId="259"/>
            <ac:spMk id="108" creationId="{676C29C3-4F07-4D66-8352-981B90496CE9}"/>
          </ac:spMkLst>
        </pc:spChg>
        <pc:spChg chg="mod">
          <ac:chgData name="Tamsin Robb" userId="08b92a07-6bd8-452a-a658-dd665a97267e" providerId="ADAL" clId="{86005B82-ED5A-4FD3-9D9E-F849C281187E}" dt="2022-05-19T05:26:23.183" v="2483" actId="1037"/>
          <ac:spMkLst>
            <pc:docMk/>
            <pc:sldMk cId="3597545016" sldId="259"/>
            <ac:spMk id="111" creationId="{3CB43F87-E7C9-1544-A860-446049B93F89}"/>
          </ac:spMkLst>
        </pc:spChg>
        <pc:spChg chg="mod">
          <ac:chgData name="Tamsin Robb" userId="08b92a07-6bd8-452a-a658-dd665a97267e" providerId="ADAL" clId="{86005B82-ED5A-4FD3-9D9E-F849C281187E}" dt="2022-05-19T05:37:40.951" v="2629" actId="207"/>
          <ac:spMkLst>
            <pc:docMk/>
            <pc:sldMk cId="3597545016" sldId="259"/>
            <ac:spMk id="113" creationId="{5B503913-A0FF-46B3-A39F-2E1C6273AF8C}"/>
          </ac:spMkLst>
        </pc:spChg>
        <pc:spChg chg="mod">
          <ac:chgData name="Tamsin Robb" userId="08b92a07-6bd8-452a-a658-dd665a97267e" providerId="ADAL" clId="{86005B82-ED5A-4FD3-9D9E-F849C281187E}" dt="2022-05-19T05:38:56.775" v="2643" actId="208"/>
          <ac:spMkLst>
            <pc:docMk/>
            <pc:sldMk cId="3597545016" sldId="259"/>
            <ac:spMk id="122" creationId="{3E5A364F-C682-4432-A54A-D211EAD966C9}"/>
          </ac:spMkLst>
        </pc:spChg>
        <pc:spChg chg="mod">
          <ac:chgData name="Tamsin Robb" userId="08b92a07-6bd8-452a-a658-dd665a97267e" providerId="ADAL" clId="{86005B82-ED5A-4FD3-9D9E-F849C281187E}" dt="2022-05-19T05:25:17.279" v="2401" actId="1035"/>
          <ac:spMkLst>
            <pc:docMk/>
            <pc:sldMk cId="3597545016" sldId="259"/>
            <ac:spMk id="123" creationId="{77C7BDB4-6BD8-4D74-B3E4-15B04BC0AC70}"/>
          </ac:spMkLst>
        </pc:spChg>
        <pc:spChg chg="mod">
          <ac:chgData name="Tamsin Robb" userId="08b92a07-6bd8-452a-a658-dd665a97267e" providerId="ADAL" clId="{86005B82-ED5A-4FD3-9D9E-F849C281187E}" dt="2022-05-19T05:38:36.735" v="2639" actId="1076"/>
          <ac:spMkLst>
            <pc:docMk/>
            <pc:sldMk cId="3597545016" sldId="259"/>
            <ac:spMk id="125" creationId="{D49D3BD0-2605-4F41-9B8A-9BAAEFE931D6}"/>
          </ac:spMkLst>
        </pc:spChg>
        <pc:spChg chg="mod">
          <ac:chgData name="Tamsin Robb" userId="08b92a07-6bd8-452a-a658-dd665a97267e" providerId="ADAL" clId="{86005B82-ED5A-4FD3-9D9E-F849C281187E}" dt="2022-05-19T05:37:37.148" v="2628" actId="207"/>
          <ac:spMkLst>
            <pc:docMk/>
            <pc:sldMk cId="3597545016" sldId="259"/>
            <ac:spMk id="130" creationId="{EE5B6CD4-C4A5-4695-BB56-CEA6445FE6F2}"/>
          </ac:spMkLst>
        </pc:spChg>
        <pc:spChg chg="mod">
          <ac:chgData name="Tamsin Robb" userId="08b92a07-6bd8-452a-a658-dd665a97267e" providerId="ADAL" clId="{86005B82-ED5A-4FD3-9D9E-F849C281187E}" dt="2022-05-19T05:36:45.582" v="2622" actId="208"/>
          <ac:spMkLst>
            <pc:docMk/>
            <pc:sldMk cId="3597545016" sldId="259"/>
            <ac:spMk id="177" creationId="{D1685BA0-45BC-4624-A68B-B19AC62649D3}"/>
          </ac:spMkLst>
        </pc:spChg>
        <pc:spChg chg="mod">
          <ac:chgData name="Tamsin Robb" userId="08b92a07-6bd8-452a-a658-dd665a97267e" providerId="ADAL" clId="{86005B82-ED5A-4FD3-9D9E-F849C281187E}" dt="2022-05-19T05:25:56.294" v="2438" actId="1036"/>
          <ac:spMkLst>
            <pc:docMk/>
            <pc:sldMk cId="3597545016" sldId="259"/>
            <ac:spMk id="180" creationId="{966A991C-5B28-4782-B67F-810B61816054}"/>
          </ac:spMkLst>
        </pc:spChg>
        <pc:spChg chg="mod">
          <ac:chgData name="Tamsin Robb" userId="08b92a07-6bd8-452a-a658-dd665a97267e" providerId="ADAL" clId="{86005B82-ED5A-4FD3-9D9E-F849C281187E}" dt="2022-05-19T05:38:47.065" v="2640" actId="208"/>
          <ac:spMkLst>
            <pc:docMk/>
            <pc:sldMk cId="3597545016" sldId="259"/>
            <ac:spMk id="181" creationId="{2CDB9501-4E1B-4C5B-9D91-428EF86D0A42}"/>
          </ac:spMkLst>
        </pc:spChg>
        <pc:spChg chg="mod">
          <ac:chgData name="Tamsin Robb" userId="08b92a07-6bd8-452a-a658-dd665a97267e" providerId="ADAL" clId="{86005B82-ED5A-4FD3-9D9E-F849C281187E}" dt="2022-05-19T05:24:48.399" v="2338" actId="1035"/>
          <ac:spMkLst>
            <pc:docMk/>
            <pc:sldMk cId="3597545016" sldId="259"/>
            <ac:spMk id="182" creationId="{2601133E-BB1C-4DDE-9E34-4245F5918FFF}"/>
          </ac:spMkLst>
        </pc:spChg>
        <pc:grpChg chg="mod">
          <ac:chgData name="Tamsin Robb" userId="08b92a07-6bd8-452a-a658-dd665a97267e" providerId="ADAL" clId="{86005B82-ED5A-4FD3-9D9E-F849C281187E}" dt="2022-05-19T05:26:23.183" v="2483" actId="1037"/>
          <ac:grpSpMkLst>
            <pc:docMk/>
            <pc:sldMk cId="3597545016" sldId="259"/>
            <ac:grpSpMk id="5" creationId="{8D87AFA7-5F85-FA4E-9C60-10ECFED1416A}"/>
          </ac:grpSpMkLst>
        </pc:grpChg>
        <pc:grpChg chg="mod">
          <ac:chgData name="Tamsin Robb" userId="08b92a07-6bd8-452a-a658-dd665a97267e" providerId="ADAL" clId="{86005B82-ED5A-4FD3-9D9E-F849C281187E}" dt="2022-05-19T05:26:23.183" v="2483" actId="1037"/>
          <ac:grpSpMkLst>
            <pc:docMk/>
            <pc:sldMk cId="3597545016" sldId="259"/>
            <ac:grpSpMk id="107" creationId="{FC7C8415-9897-4D12-846A-065317F591F8}"/>
          </ac:grpSpMkLst>
        </pc:grpChg>
        <pc:grpChg chg="mod">
          <ac:chgData name="Tamsin Robb" userId="08b92a07-6bd8-452a-a658-dd665a97267e" providerId="ADAL" clId="{86005B82-ED5A-4FD3-9D9E-F849C281187E}" dt="2022-05-19T05:26:23.183" v="2483" actId="1037"/>
          <ac:grpSpMkLst>
            <pc:docMk/>
            <pc:sldMk cId="3597545016" sldId="259"/>
            <ac:grpSpMk id="199" creationId="{08DA726F-CB2A-48DD-92DF-FFAC65EE69E1}"/>
          </ac:grpSpMkLst>
        </pc:grpChg>
        <pc:grpChg chg="mod">
          <ac:chgData name="Tamsin Robb" userId="08b92a07-6bd8-452a-a658-dd665a97267e" providerId="ADAL" clId="{86005B82-ED5A-4FD3-9D9E-F849C281187E}" dt="2022-05-19T05:26:23.183" v="2483" actId="1037"/>
          <ac:grpSpMkLst>
            <pc:docMk/>
            <pc:sldMk cId="3597545016" sldId="259"/>
            <ac:grpSpMk id="206" creationId="{F837310A-2C6C-4FF5-8077-9E77E6B606C7}"/>
          </ac:grpSpMkLst>
        </pc:grpChg>
        <pc:cxnChg chg="mod">
          <ac:chgData name="Tamsin Robb" userId="08b92a07-6bd8-452a-a658-dd665a97267e" providerId="ADAL" clId="{86005B82-ED5A-4FD3-9D9E-F849C281187E}" dt="2022-05-19T05:26:23.183" v="2483" actId="1037"/>
          <ac:cxnSpMkLst>
            <pc:docMk/>
            <pc:sldMk cId="3597545016" sldId="259"/>
            <ac:cxnSpMk id="53" creationId="{7BA5961F-540E-439F-8C3A-8F845BDDEBB9}"/>
          </ac:cxnSpMkLst>
        </pc:cxnChg>
        <pc:cxnChg chg="mod">
          <ac:chgData name="Tamsin Robb" userId="08b92a07-6bd8-452a-a658-dd665a97267e" providerId="ADAL" clId="{86005B82-ED5A-4FD3-9D9E-F849C281187E}" dt="2022-05-19T05:37:46.890" v="2630" actId="208"/>
          <ac:cxnSpMkLst>
            <pc:docMk/>
            <pc:sldMk cId="3597545016" sldId="259"/>
            <ac:cxnSpMk id="62" creationId="{0ABDC58F-4C58-4475-8B5B-ACD49A78A64B}"/>
          </ac:cxnSpMkLst>
        </pc:cxnChg>
        <pc:cxnChg chg="mod">
          <ac:chgData name="Tamsin Robb" userId="08b92a07-6bd8-452a-a658-dd665a97267e" providerId="ADAL" clId="{86005B82-ED5A-4FD3-9D9E-F849C281187E}" dt="2022-05-19T05:37:49.830" v="2631" actId="208"/>
          <ac:cxnSpMkLst>
            <pc:docMk/>
            <pc:sldMk cId="3597545016" sldId="259"/>
            <ac:cxnSpMk id="102" creationId="{82338446-67F2-4ADC-9B9E-E1B18684FDF9}"/>
          </ac:cxnSpMkLst>
        </pc:cxnChg>
        <pc:cxnChg chg="mod">
          <ac:chgData name="Tamsin Robb" userId="08b92a07-6bd8-452a-a658-dd665a97267e" providerId="ADAL" clId="{86005B82-ED5A-4FD3-9D9E-F849C281187E}" dt="2022-05-19T05:23:37.117" v="2305" actId="14100"/>
          <ac:cxnSpMkLst>
            <pc:docMk/>
            <pc:sldMk cId="3597545016" sldId="259"/>
            <ac:cxnSpMk id="103" creationId="{46060E74-0E23-41DC-97CE-28730E82B807}"/>
          </ac:cxnSpMkLst>
        </pc:cxnChg>
        <pc:cxnChg chg="del mod">
          <ac:chgData name="Tamsin Robb" userId="08b92a07-6bd8-452a-a658-dd665a97267e" providerId="ADAL" clId="{86005B82-ED5A-4FD3-9D9E-F849C281187E}" dt="2022-05-19T05:23:16.408" v="2302" actId="478"/>
          <ac:cxnSpMkLst>
            <pc:docMk/>
            <pc:sldMk cId="3597545016" sldId="259"/>
            <ac:cxnSpMk id="114" creationId="{FF8A4097-5D3B-4013-B276-F3620DC7AF79}"/>
          </ac:cxnSpMkLst>
        </pc:cxnChg>
        <pc:cxnChg chg="mod">
          <ac:chgData name="Tamsin Robb" userId="08b92a07-6bd8-452a-a658-dd665a97267e" providerId="ADAL" clId="{86005B82-ED5A-4FD3-9D9E-F849C281187E}" dt="2022-05-19T05:38:54.259" v="2642" actId="208"/>
          <ac:cxnSpMkLst>
            <pc:docMk/>
            <pc:sldMk cId="3597545016" sldId="259"/>
            <ac:cxnSpMk id="124" creationId="{B602902D-4CAA-4D0A-9FED-A1C6FA6DA1E2}"/>
          </ac:cxnSpMkLst>
        </pc:cxnChg>
        <pc:cxnChg chg="mod">
          <ac:chgData name="Tamsin Robb" userId="08b92a07-6bd8-452a-a658-dd665a97267e" providerId="ADAL" clId="{86005B82-ED5A-4FD3-9D9E-F849C281187E}" dt="2022-05-19T05:38:36.735" v="2639" actId="1076"/>
          <ac:cxnSpMkLst>
            <pc:docMk/>
            <pc:sldMk cId="3597545016" sldId="259"/>
            <ac:cxnSpMk id="126" creationId="{50E9A9F7-8D87-4D3B-8414-D56C61399BDB}"/>
          </ac:cxnSpMkLst>
        </pc:cxnChg>
        <pc:cxnChg chg="mod">
          <ac:chgData name="Tamsin Robb" userId="08b92a07-6bd8-452a-a658-dd665a97267e" providerId="ADAL" clId="{86005B82-ED5A-4FD3-9D9E-F849C281187E}" dt="2022-05-19T05:37:53.345" v="2632" actId="208"/>
          <ac:cxnSpMkLst>
            <pc:docMk/>
            <pc:sldMk cId="3597545016" sldId="259"/>
            <ac:cxnSpMk id="142" creationId="{6851B779-44C4-4AA8-83BB-B157CDB82F06}"/>
          </ac:cxnSpMkLst>
        </pc:cxnChg>
        <pc:cxnChg chg="mod">
          <ac:chgData name="Tamsin Robb" userId="08b92a07-6bd8-452a-a658-dd665a97267e" providerId="ADAL" clId="{86005B82-ED5A-4FD3-9D9E-F849C281187E}" dt="2022-05-19T05:36:40.305" v="2621" actId="208"/>
          <ac:cxnSpMkLst>
            <pc:docMk/>
            <pc:sldMk cId="3597545016" sldId="259"/>
            <ac:cxnSpMk id="178" creationId="{CF4C6A17-D848-42FD-9D5C-308F02E4D904}"/>
          </ac:cxnSpMkLst>
        </pc:cxnChg>
        <pc:cxnChg chg="mod">
          <ac:chgData name="Tamsin Robb" userId="08b92a07-6bd8-452a-a658-dd665a97267e" providerId="ADAL" clId="{86005B82-ED5A-4FD3-9D9E-F849C281187E}" dt="2022-05-19T05:38:51.005" v="2641" actId="208"/>
          <ac:cxnSpMkLst>
            <pc:docMk/>
            <pc:sldMk cId="3597545016" sldId="259"/>
            <ac:cxnSpMk id="183" creationId="{F041C013-ABD8-4355-A53D-2398079CCD92}"/>
          </ac:cxnSpMkLst>
        </pc:cxnChg>
      </pc:sldChg>
      <pc:sldChg chg="addSp modSp mod">
        <pc:chgData name="Tamsin Robb" userId="08b92a07-6bd8-452a-a658-dd665a97267e" providerId="ADAL" clId="{86005B82-ED5A-4FD3-9D9E-F849C281187E}" dt="2022-05-18T21:12:07.198" v="1042" actId="14100"/>
        <pc:sldMkLst>
          <pc:docMk/>
          <pc:sldMk cId="3712997951" sldId="295"/>
        </pc:sldMkLst>
        <pc:spChg chg="add mod">
          <ac:chgData name="Tamsin Robb" userId="08b92a07-6bd8-452a-a658-dd665a97267e" providerId="ADAL" clId="{86005B82-ED5A-4FD3-9D9E-F849C281187E}" dt="2022-05-18T21:12:07.198" v="1042" actId="14100"/>
          <ac:spMkLst>
            <pc:docMk/>
            <pc:sldMk cId="3712997951" sldId="295"/>
            <ac:spMk id="4" creationId="{8AF0FD21-27B2-4D28-AE0C-CEF002AACB18}"/>
          </ac:spMkLst>
        </pc:spChg>
      </pc:sldChg>
      <pc:sldChg chg="addSp delSp modSp mod modClrScheme addAnim delAnim chgLayout">
        <pc:chgData name="Tamsin Robb" userId="08b92a07-6bd8-452a-a658-dd665a97267e" providerId="ADAL" clId="{86005B82-ED5A-4FD3-9D9E-F849C281187E}" dt="2022-05-19T05:34:58.391" v="2599" actId="13822"/>
        <pc:sldMkLst>
          <pc:docMk/>
          <pc:sldMk cId="2285095932" sldId="310"/>
        </pc:sldMkLst>
        <pc:spChg chg="mod ord">
          <ac:chgData name="Tamsin Robb" userId="08b92a07-6bd8-452a-a658-dd665a97267e" providerId="ADAL" clId="{86005B82-ED5A-4FD3-9D9E-F849C281187E}" dt="2022-05-19T05:32:24.643" v="2540" actId="207"/>
          <ac:spMkLst>
            <pc:docMk/>
            <pc:sldMk cId="2285095932" sldId="310"/>
            <ac:spMk id="2" creationId="{9AB22264-43B4-4111-A8C1-24D8225DBA0C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" creationId="{6EC41ED5-8876-4D30-B035-5B4A93B856F3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7" creationId="{FC49A95B-5340-4DFB-8448-832617C2FFE2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8" creationId="{BDDABA06-6D8B-4121-9F62-2D6F98D7CA0C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9" creationId="{30499022-A2A7-483D-82C5-C75BFAC06F2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17" creationId="{C8064391-7F4D-47EA-80B5-E85CF689B16C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19" creationId="{B739A5CF-AD65-47E9-A155-97A9F4BDE171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0" creationId="{17685C6A-FF01-4AD3-94EB-F8930726DDB4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1" creationId="{20227E81-862B-4B18-91E5-A0EEC08C2C06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3" creationId="{A3A810F5-BDB2-4F10-96EF-E9D5C82B671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4" creationId="{ADE664EA-D347-4382-9F40-6C32A6AF64E3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5" creationId="{B57E9452-5D18-433A-8E3E-9F95C19C0EE0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7" creationId="{FA52B29C-EB75-4EF3-A130-B6A82B9A5E79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8" creationId="{3E091D08-2909-4956-950F-931F13FB1F81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29" creationId="{3EE0B60E-5BAA-4E4B-A9F6-A3ED1EE7E1E3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31" creationId="{0DB23D80-9F06-4764-8EDC-28BA998CA6DD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32" creationId="{0B5D6F67-C172-42E1-A5CB-9718082AE69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33" creationId="{1123D527-BEC2-4F9E-AA28-908D658F2E9B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47" creationId="{C6BD1BD1-D1CA-45C3-B6DB-88294A4C71DD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49" creationId="{1B6AD2B5-1D0D-427A-B58E-9FA8F9183A2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0" creationId="{D49F5E48-36AF-430D-9303-527C9017A41E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1" creationId="{B56FFFB7-16AC-4A5A-9DC6-22C7D9B6E92E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2" creationId="{5CAE7546-D49F-404F-AF17-07D4D571F762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5" creationId="{907E65F5-AC1F-4B2F-B140-081E03CB7091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6" creationId="{8D469D0F-E4B0-4CEA-83C4-BBBF111CA7A7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8" creationId="{0B5C1700-67CD-47F0-B074-059855520D6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59" creationId="{CB680AE7-962F-4F2F-91C6-D9069B9D247C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60" creationId="{61D2F1BD-81F4-4F20-B359-445DCB6EB69C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61" creationId="{9A89BE6E-3856-4C92-B808-1F4EE046BA80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62" creationId="{E0959EEE-EEB8-4843-9804-7CA1B5FD661C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63" creationId="{BC5C9A3A-5784-4AA3-989E-F6D7BCD5815C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64" creationId="{3719F8C6-9C1B-4D31-A325-A26870E2921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65" creationId="{40BEF562-FF76-48D0-AEDF-AD3A5CD1B009}"/>
          </ac:spMkLst>
        </pc:spChg>
        <pc:spChg chg="mod">
          <ac:chgData name="Tamsin Robb" userId="08b92a07-6bd8-452a-a658-dd665a97267e" providerId="ADAL" clId="{86005B82-ED5A-4FD3-9D9E-F849C281187E}" dt="2022-05-19T05:33:18.547" v="2578" actId="1076"/>
          <ac:spMkLst>
            <pc:docMk/>
            <pc:sldMk cId="2285095932" sldId="310"/>
            <ac:spMk id="67" creationId="{D7601C2C-F6CE-4CF2-98BF-AB37AC2F2511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72" creationId="{CF00EE6A-AFB8-436C-883F-DCBCB7DFCC80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74" creationId="{5FA5B2C0-CB2C-4F0C-AEE5-1C384480C342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75" creationId="{3359F5C6-4193-4157-91ED-7EC951310951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76" creationId="{35B31D9C-9660-45C9-B1AE-05874CF47CD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77" creationId="{FA865607-FCE9-4628-B84B-245577E4E68F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78" creationId="{16062307-D1AB-4FBC-8E52-FB4F3382716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79" creationId="{E9C946CA-6646-4895-B6F0-9DE0BFCAC1D8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80" creationId="{CC1D4B83-E362-4B91-B5A7-AEBA9FC7A092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81" creationId="{0BE74140-8733-4787-B9F5-84D938A857B0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82" creationId="{0905313C-6E78-48C6-A2A3-09D8D631556B}"/>
          </ac:spMkLst>
        </pc:spChg>
        <pc:spChg chg="mod">
          <ac:chgData name="Tamsin Robb" userId="08b92a07-6bd8-452a-a658-dd665a97267e" providerId="ADAL" clId="{86005B82-ED5A-4FD3-9D9E-F849C281187E}" dt="2022-05-19T05:32:40.022" v="2567" actId="1036"/>
          <ac:spMkLst>
            <pc:docMk/>
            <pc:sldMk cId="2285095932" sldId="310"/>
            <ac:spMk id="83" creationId="{80E0B3CE-2799-48DE-ABB4-1EEA0EAED945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84" creationId="{DA676D17-F2F7-4780-8E86-262E8B1BCC4C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85" creationId="{90F578E2-C20D-4420-9FAC-F082C42F1D3A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86" creationId="{BD1814FE-4FF1-4096-8179-8C85E0946EF8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87" creationId="{8C7CDBF8-54B9-45BF-9106-7A7733484F34}"/>
          </ac:spMkLst>
        </pc:spChg>
        <pc:spChg chg="mod">
          <ac:chgData name="Tamsin Robb" userId="08b92a07-6bd8-452a-a658-dd665a97267e" providerId="ADAL" clId="{86005B82-ED5A-4FD3-9D9E-F849C281187E}" dt="2022-05-19T05:32:55.093" v="2570" actId="1076"/>
          <ac:spMkLst>
            <pc:docMk/>
            <pc:sldMk cId="2285095932" sldId="310"/>
            <ac:spMk id="88" creationId="{6679FBCB-C833-4528-BD2C-7B124A3AA275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89" creationId="{F8CD09BF-99DF-4F60-AB08-01374ED01254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90" creationId="{28AD2539-8C11-417F-A7EF-1018AC78D520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91" creationId="{9DA5B566-BDFA-460C-B473-76E19FC4A046}"/>
          </ac:spMkLst>
        </pc:spChg>
        <pc:spChg chg="mod">
          <ac:chgData name="Tamsin Robb" userId="08b92a07-6bd8-452a-a658-dd665a97267e" providerId="ADAL" clId="{86005B82-ED5A-4FD3-9D9E-F849C281187E}" dt="2022-05-19T05:34:16.230" v="2582" actId="554"/>
          <ac:spMkLst>
            <pc:docMk/>
            <pc:sldMk cId="2285095932" sldId="310"/>
            <ac:spMk id="92" creationId="{BE51D515-4302-4977-B291-07E281BF503A}"/>
          </ac:spMkLst>
        </pc:spChg>
        <pc:spChg chg="mod">
          <ac:chgData name="Tamsin Robb" userId="08b92a07-6bd8-452a-a658-dd665a97267e" providerId="ADAL" clId="{86005B82-ED5A-4FD3-9D9E-F849C281187E}" dt="2022-05-19T05:34:28.892" v="2594" actId="1037"/>
          <ac:spMkLst>
            <pc:docMk/>
            <pc:sldMk cId="2285095932" sldId="310"/>
            <ac:spMk id="93" creationId="{3F2349E5-99E5-4A3C-A34B-6985FC6FA921}"/>
          </ac:spMkLst>
        </pc:spChg>
        <pc:spChg chg="mod">
          <ac:chgData name="Tamsin Robb" userId="08b92a07-6bd8-452a-a658-dd665a97267e" providerId="ADAL" clId="{86005B82-ED5A-4FD3-9D9E-F849C281187E}" dt="2022-05-19T05:34:28.892" v="2594" actId="1037"/>
          <ac:spMkLst>
            <pc:docMk/>
            <pc:sldMk cId="2285095932" sldId="310"/>
            <ac:spMk id="94" creationId="{BDDFF7A7-E014-4A0B-B767-580CD98FF20D}"/>
          </ac:spMkLst>
        </pc:spChg>
        <pc:spChg chg="mod">
          <ac:chgData name="Tamsin Robb" userId="08b92a07-6bd8-452a-a658-dd665a97267e" providerId="ADAL" clId="{86005B82-ED5A-4FD3-9D9E-F849C281187E}" dt="2022-05-19T05:33:08.986" v="2575" actId="1076"/>
          <ac:spMkLst>
            <pc:docMk/>
            <pc:sldMk cId="2285095932" sldId="310"/>
            <ac:spMk id="95" creationId="{6D204BAA-7FAE-4500-B5E7-59A84E587690}"/>
          </ac:spMkLst>
        </pc:spChg>
        <pc:spChg chg="mod">
          <ac:chgData name="Tamsin Robb" userId="08b92a07-6bd8-452a-a658-dd665a97267e" providerId="ADAL" clId="{86005B82-ED5A-4FD3-9D9E-F849C281187E}" dt="2022-05-19T05:32:59.992" v="2572" actId="20577"/>
          <ac:spMkLst>
            <pc:docMk/>
            <pc:sldMk cId="2285095932" sldId="310"/>
            <ac:spMk id="96" creationId="{86CB61CD-6302-40F5-A666-2AFE82CD297E}"/>
          </ac:spMkLst>
        </pc:s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12" creationId="{C80CB872-5F1C-4613-ABEF-EFE92DE7892C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18" creationId="{81C852C4-4260-481B-AF4B-D578E2DB82CA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22" creationId="{C3B6A75F-62F0-47ED-A000-1EA41FBD2ADD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26" creationId="{96AB79F4-BC62-4517-B2AE-A995430940B5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30" creationId="{4D0EF684-E6EE-48BB-87BC-7D1F673C67DD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53" creationId="{67E2136E-5908-4B32-B1C0-65F73F3790A6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54" creationId="{FCB4F2DA-13C2-4186-A89B-B322A1454EEB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57" creationId="{8B3C59FF-E79E-4E0D-957F-F37617730626}"/>
          </ac:grpSpMkLst>
        </pc:grpChg>
        <pc:grpChg chg="mod">
          <ac:chgData name="Tamsin Robb" userId="08b92a07-6bd8-452a-a658-dd665a97267e" providerId="ADAL" clId="{86005B82-ED5A-4FD3-9D9E-F849C281187E}" dt="2022-05-19T05:32:40.022" v="2567" actId="1036"/>
          <ac:grpSpMkLst>
            <pc:docMk/>
            <pc:sldMk cId="2285095932" sldId="310"/>
            <ac:grpSpMk id="66" creationId="{F15039C6-F6E1-48A9-A961-F707F6998845}"/>
          </ac:grpSpMkLst>
        </pc:grpChg>
        <pc:grpChg chg="add del mod">
          <ac:chgData name="Tamsin Robb" userId="08b92a07-6bd8-452a-a658-dd665a97267e" providerId="ADAL" clId="{86005B82-ED5A-4FD3-9D9E-F849C281187E}" dt="2022-05-19T05:34:37.374" v="2598" actId="21"/>
          <ac:grpSpMkLst>
            <pc:docMk/>
            <pc:sldMk cId="2285095932" sldId="310"/>
            <ac:grpSpMk id="70" creationId="{39971DC9-F094-4AA8-918D-797868461702}"/>
          </ac:grpSpMkLst>
        </pc:grpChg>
        <pc:picChg chg="mod">
          <ac:chgData name="Tamsin Robb" userId="08b92a07-6bd8-452a-a658-dd665a97267e" providerId="ADAL" clId="{86005B82-ED5A-4FD3-9D9E-F849C281187E}" dt="2022-05-19T05:32:40.022" v="2567" actId="1036"/>
          <ac:picMkLst>
            <pc:docMk/>
            <pc:sldMk cId="2285095932" sldId="310"/>
            <ac:picMk id="4" creationId="{4313491C-B7EE-499D-85CB-716D02899245}"/>
          </ac:picMkLst>
        </pc:picChg>
        <pc:cxnChg chg="mod">
          <ac:chgData name="Tamsin Robb" userId="08b92a07-6bd8-452a-a658-dd665a97267e" providerId="ADAL" clId="{86005B82-ED5A-4FD3-9D9E-F849C281187E}" dt="2022-05-19T05:34:58.391" v="2599" actId="13822"/>
          <ac:cxnSpMkLst>
            <pc:docMk/>
            <pc:sldMk cId="2285095932" sldId="310"/>
            <ac:cxnSpMk id="69" creationId="{265396E3-651F-4286-9709-0257820693EC}"/>
          </ac:cxnSpMkLst>
        </pc:cxnChg>
        <pc:cxnChg chg="mod">
          <ac:chgData name="Tamsin Robb" userId="08b92a07-6bd8-452a-a658-dd665a97267e" providerId="ADAL" clId="{86005B82-ED5A-4FD3-9D9E-F849C281187E}" dt="2022-05-19T05:34:58.391" v="2599" actId="13822"/>
          <ac:cxnSpMkLst>
            <pc:docMk/>
            <pc:sldMk cId="2285095932" sldId="310"/>
            <ac:cxnSpMk id="71" creationId="{5F4BB8C0-AAF4-4131-8896-0E0E86BF6085}"/>
          </ac:cxnSpMkLst>
        </pc:cxnChg>
        <pc:cxnChg chg="mod">
          <ac:chgData name="Tamsin Robb" userId="08b92a07-6bd8-452a-a658-dd665a97267e" providerId="ADAL" clId="{86005B82-ED5A-4FD3-9D9E-F849C281187E}" dt="2022-05-19T05:32:40.022" v="2567" actId="1036"/>
          <ac:cxnSpMkLst>
            <pc:docMk/>
            <pc:sldMk cId="2285095932" sldId="310"/>
            <ac:cxnSpMk id="103" creationId="{AEA5DB03-88D2-40D8-AC0C-27FEEADDA216}"/>
          </ac:cxnSpMkLst>
        </pc:cxnChg>
      </pc:sldChg>
      <pc:sldChg chg="del mod modShow">
        <pc:chgData name="Tamsin Robb" userId="08b92a07-6bd8-452a-a658-dd665a97267e" providerId="ADAL" clId="{86005B82-ED5A-4FD3-9D9E-F849C281187E}" dt="2022-05-19T05:35:50.272" v="2602" actId="2696"/>
        <pc:sldMkLst>
          <pc:docMk/>
          <pc:sldMk cId="3498823585" sldId="311"/>
        </pc:sldMkLst>
      </pc:sldChg>
      <pc:sldChg chg="add">
        <pc:chgData name="Tamsin Robb" userId="08b92a07-6bd8-452a-a658-dd665a97267e" providerId="ADAL" clId="{86005B82-ED5A-4FD3-9D9E-F849C281187E}" dt="2022-05-19T05:36:03.405" v="2618"/>
        <pc:sldMkLst>
          <pc:docMk/>
          <pc:sldMk cId="4270018107" sldId="311"/>
        </pc:sldMkLst>
      </pc:sldChg>
      <pc:sldChg chg="del mod modShow">
        <pc:chgData name="Tamsin Robb" userId="08b92a07-6bd8-452a-a658-dd665a97267e" providerId="ADAL" clId="{86005B82-ED5A-4FD3-9D9E-F849C281187E}" dt="2022-05-19T05:35:50.272" v="2602" actId="2696"/>
        <pc:sldMkLst>
          <pc:docMk/>
          <pc:sldMk cId="1380952168" sldId="314"/>
        </pc:sldMkLst>
      </pc:sldChg>
      <pc:sldChg chg="add">
        <pc:chgData name="Tamsin Robb" userId="08b92a07-6bd8-452a-a658-dd665a97267e" providerId="ADAL" clId="{86005B82-ED5A-4FD3-9D9E-F849C281187E}" dt="2022-05-19T05:36:03.405" v="2618"/>
        <pc:sldMkLst>
          <pc:docMk/>
          <pc:sldMk cId="3808855840" sldId="314"/>
        </pc:sldMkLst>
      </pc:sldChg>
      <pc:sldChg chg="addSp modSp mod">
        <pc:chgData name="Tamsin Robb" userId="08b92a07-6bd8-452a-a658-dd665a97267e" providerId="ADAL" clId="{86005B82-ED5A-4FD3-9D9E-F849C281187E}" dt="2022-05-19T05:55:00.215" v="2825" actId="1076"/>
        <pc:sldMkLst>
          <pc:docMk/>
          <pc:sldMk cId="2615664044" sldId="318"/>
        </pc:sldMkLst>
        <pc:spChg chg="mod">
          <ac:chgData name="Tamsin Robb" userId="08b92a07-6bd8-452a-a658-dd665a97267e" providerId="ADAL" clId="{86005B82-ED5A-4FD3-9D9E-F849C281187E}" dt="2022-05-19T05:54:37.374" v="2822" actId="242"/>
          <ac:spMkLst>
            <pc:docMk/>
            <pc:sldMk cId="2615664044" sldId="318"/>
            <ac:spMk id="3" creationId="{9DCBD9C6-91EB-4E61-943E-D256CAA00F11}"/>
          </ac:spMkLst>
        </pc:spChg>
        <pc:spChg chg="mod">
          <ac:chgData name="Tamsin Robb" userId="08b92a07-6bd8-452a-a658-dd665a97267e" providerId="ADAL" clId="{86005B82-ED5A-4FD3-9D9E-F849C281187E}" dt="2022-05-19T05:54:37.374" v="2822" actId="242"/>
          <ac:spMkLst>
            <pc:docMk/>
            <pc:sldMk cId="2615664044" sldId="318"/>
            <ac:spMk id="31" creationId="{5E04CB53-DE5C-41B2-80FD-8CB11EEB5E89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34" creationId="{803CF1EE-E4B0-4CF4-AD3D-D35AE507D93C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35" creationId="{482CB363-238E-4460-9C67-E1FB79158C50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36" creationId="{EAEDF82D-EBA4-4B8B-A1B2-C4FB6D3C10CA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37" creationId="{708AD3AF-AA51-4BCA-A82B-127A2B6DE114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38" creationId="{D1E6CA81-CFEE-4C56-B841-AD469E815C4E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39" creationId="{88E6289B-265D-4522-8F9A-B94926C9FCA2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0" creationId="{284CA348-0FA1-4F74-A37F-34D9590628C0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1" creationId="{B0F4B7C4-0181-4380-94C0-B77DD1F2949A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2" creationId="{A4AEA29F-BFD5-4BA3-A5E5-9E196F977E50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3" creationId="{099B1BDE-D64D-4D8F-8989-B062E27289FA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4" creationId="{5941D527-B16B-4A23-A28A-094721EE1013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5" creationId="{57BEFDFF-3830-442C-8207-FDEDAFB40375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6" creationId="{171A77B5-556E-4F30-9A60-B61DE9D81862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7" creationId="{070154B6-1C81-4504-A32D-9EE9B319B0D9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8" creationId="{749ADE61-9771-4380-A062-7EF2A2AFD482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49" creationId="{696B393E-2E57-40EB-B96E-040FCE4E5231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58" creationId="{BD017969-251D-47FA-93FE-B73C524F17D2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0" creationId="{45CB6C79-BF74-4B84-B75C-B664B4F9150C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1" creationId="{A1CD3563-9092-4BCC-B160-9A061BAE2D3A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2" creationId="{80B39F87-446E-46D7-9E14-DB865DC45C3A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3" creationId="{2578F010-0AA5-4428-9364-435E4B7A0578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4" creationId="{A0F6838D-3116-4D82-9478-0B5CBC7766F0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5" creationId="{775A5CAF-7E7D-4B13-AC00-C60FBE2118DA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6" creationId="{AC14EC11-BE0B-4759-8354-45C001F61E7D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8" creationId="{DC1F5B8A-7DBF-48AA-975C-79299FCC40D1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69" creationId="{C450E681-8F5D-4713-9B50-5F488C433907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70" creationId="{612CB7B4-AB72-4DC9-9968-577A50522F47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71" creationId="{4FC9EBAD-E087-4198-9B0C-D9F72ADDF1C3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72" creationId="{C92C6CA7-5A7C-4472-A45B-3A2857E045F3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74" creationId="{313A8DAB-86A5-480A-857E-EE0BDC345471}"/>
          </ac:spMkLst>
        </pc:spChg>
        <pc:spChg chg="mod">
          <ac:chgData name="Tamsin Robb" userId="08b92a07-6bd8-452a-a658-dd665a97267e" providerId="ADAL" clId="{86005B82-ED5A-4FD3-9D9E-F849C281187E}" dt="2022-05-19T05:55:00.215" v="2825" actId="1076"/>
          <ac:spMkLst>
            <pc:docMk/>
            <pc:sldMk cId="2615664044" sldId="318"/>
            <ac:spMk id="81" creationId="{A1C5FC7A-ABF1-48E4-859E-3EDE2CBBA12D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94" creationId="{DA659E0D-8CF6-4BDB-91DE-7484BCD49FBD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95" creationId="{FE60D330-F592-4CAC-9B78-020DC055B975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96" creationId="{52F372B7-8DD0-40B9-91C3-A2D9514AC0CA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97" creationId="{FEE46773-72FD-4DED-928D-DB42327D3800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98" creationId="{622308CC-C4CD-4B0F-917D-A379E7DBA15E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99" creationId="{57B8A8CC-585D-4006-B610-E4D580A6BDB5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100" creationId="{4D67C4CD-C18F-47F6-8806-34FA74DC74A3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101" creationId="{DB8F1B98-7D45-4B9E-86CA-D3A93736C299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102" creationId="{3CF10ED7-CAA4-4060-A496-2BD0C6DBD11B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103" creationId="{5FE493E1-CDEC-4C9C-BCC8-1D0CD8A69694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104" creationId="{1C706A55-2624-4939-9140-ED5664A494D7}"/>
          </ac:spMkLst>
        </pc:spChg>
        <pc:spChg chg="mod">
          <ac:chgData name="Tamsin Robb" userId="08b92a07-6bd8-452a-a658-dd665a97267e" providerId="ADAL" clId="{86005B82-ED5A-4FD3-9D9E-F849C281187E}" dt="2022-05-19T05:54:05.933" v="2817" actId="164"/>
          <ac:spMkLst>
            <pc:docMk/>
            <pc:sldMk cId="2615664044" sldId="318"/>
            <ac:spMk id="105" creationId="{7C44EAB2-EAF4-42CB-AA3A-E50081745CE1}"/>
          </ac:spMkLst>
        </pc:spChg>
        <pc:grpChg chg="mod">
          <ac:chgData name="Tamsin Robb" userId="08b92a07-6bd8-452a-a658-dd665a97267e" providerId="ADAL" clId="{86005B82-ED5A-4FD3-9D9E-F849C281187E}" dt="2022-05-19T05:54:05.933" v="2817" actId="164"/>
          <ac:grpSpMkLst>
            <pc:docMk/>
            <pc:sldMk cId="2615664044" sldId="318"/>
            <ac:grpSpMk id="50" creationId="{140FFA34-7101-4204-A1B7-DBE9D017488B}"/>
          </ac:grpSpMkLst>
        </pc:grpChg>
        <pc:grpChg chg="add mod">
          <ac:chgData name="Tamsin Robb" userId="08b92a07-6bd8-452a-a658-dd665a97267e" providerId="ADAL" clId="{86005B82-ED5A-4FD3-9D9E-F849C281187E}" dt="2022-05-19T05:54:16.906" v="2818" actId="1076"/>
          <ac:grpSpMkLst>
            <pc:docMk/>
            <pc:sldMk cId="2615664044" sldId="318"/>
            <ac:grpSpMk id="107" creationId="{3A55D5C0-69DE-4EC5-BBD5-60B50F90DEB7}"/>
          </ac:grpSpMkLst>
        </pc:grpChg>
        <pc:picChg chg="mod">
          <ac:chgData name="Tamsin Robb" userId="08b92a07-6bd8-452a-a658-dd665a97267e" providerId="ADAL" clId="{86005B82-ED5A-4FD3-9D9E-F849C281187E}" dt="2022-05-19T05:54:05.933" v="2817" actId="164"/>
          <ac:picMkLst>
            <pc:docMk/>
            <pc:sldMk cId="2615664044" sldId="318"/>
            <ac:picMk id="59" creationId="{FC39B19C-8433-4141-9701-457980DBFB4C}"/>
          </ac:picMkLst>
        </pc:picChg>
        <pc:cxnChg chg="mod">
          <ac:chgData name="Tamsin Robb" userId="08b92a07-6bd8-452a-a658-dd665a97267e" providerId="ADAL" clId="{86005B82-ED5A-4FD3-9D9E-F849C281187E}" dt="2022-05-19T05:54:05.933" v="2817" actId="164"/>
          <ac:cxnSpMkLst>
            <pc:docMk/>
            <pc:sldMk cId="2615664044" sldId="318"/>
            <ac:cxnSpMk id="56" creationId="{11706996-FCD0-442E-A9C9-18618AD3C0A8}"/>
          </ac:cxnSpMkLst>
        </pc:cxnChg>
        <pc:cxnChg chg="mod">
          <ac:chgData name="Tamsin Robb" userId="08b92a07-6bd8-452a-a658-dd665a97267e" providerId="ADAL" clId="{86005B82-ED5A-4FD3-9D9E-F849C281187E}" dt="2022-05-19T05:54:05.933" v="2817" actId="164"/>
          <ac:cxnSpMkLst>
            <pc:docMk/>
            <pc:sldMk cId="2615664044" sldId="318"/>
            <ac:cxnSpMk id="57" creationId="{9CCF1597-C9D7-47B5-9AB0-F62AC1CF2D80}"/>
          </ac:cxnSpMkLst>
        </pc:cxnChg>
        <pc:cxnChg chg="mod">
          <ac:chgData name="Tamsin Robb" userId="08b92a07-6bd8-452a-a658-dd665a97267e" providerId="ADAL" clId="{86005B82-ED5A-4FD3-9D9E-F849C281187E}" dt="2022-05-19T05:54:05.933" v="2817" actId="164"/>
          <ac:cxnSpMkLst>
            <pc:docMk/>
            <pc:sldMk cId="2615664044" sldId="318"/>
            <ac:cxnSpMk id="67" creationId="{6168B86D-2831-4781-8E17-36BF09AC5CA5}"/>
          </ac:cxnSpMkLst>
        </pc:cxnChg>
        <pc:cxnChg chg="add mod">
          <ac:chgData name="Tamsin Robb" userId="08b92a07-6bd8-452a-a658-dd665a97267e" providerId="ADAL" clId="{86005B82-ED5A-4FD3-9D9E-F849C281187E}" dt="2022-05-19T05:53:52.398" v="2816" actId="12788"/>
          <ac:cxnSpMkLst>
            <pc:docMk/>
            <pc:sldMk cId="2615664044" sldId="318"/>
            <ac:cxnSpMk id="106" creationId="{8379ED85-DAD0-41CB-9503-008A20BE208E}"/>
          </ac:cxnSpMkLst>
        </pc:cxnChg>
      </pc:sldChg>
      <pc:sldChg chg="addSp delSp modSp del mod delAnim">
        <pc:chgData name="Tamsin Robb" userId="08b92a07-6bd8-452a-a658-dd665a97267e" providerId="ADAL" clId="{86005B82-ED5A-4FD3-9D9E-F849C281187E}" dt="2022-05-19T05:15:25.039" v="2135" actId="47"/>
        <pc:sldMkLst>
          <pc:docMk/>
          <pc:sldMk cId="522698207" sldId="322"/>
        </pc:sldMkLst>
        <pc:spChg chg="del">
          <ac:chgData name="Tamsin Robb" userId="08b92a07-6bd8-452a-a658-dd665a97267e" providerId="ADAL" clId="{86005B82-ED5A-4FD3-9D9E-F849C281187E}" dt="2022-05-19T05:10:18.801" v="2086" actId="478"/>
          <ac:spMkLst>
            <pc:docMk/>
            <pc:sldMk cId="522698207" sldId="322"/>
            <ac:spMk id="3" creationId="{1198ACD2-95AB-4E21-9A68-00D607E10794}"/>
          </ac:spMkLst>
        </pc:spChg>
        <pc:spChg chg="add del mod">
          <ac:chgData name="Tamsin Robb" userId="08b92a07-6bd8-452a-a658-dd665a97267e" providerId="ADAL" clId="{86005B82-ED5A-4FD3-9D9E-F849C281187E}" dt="2022-05-19T05:10:15.649" v="2085" actId="22"/>
          <ac:spMkLst>
            <pc:docMk/>
            <pc:sldMk cId="522698207" sldId="322"/>
            <ac:spMk id="5" creationId="{46C6AD56-24A0-44B6-A19A-572AAD2BC823}"/>
          </ac:spMkLst>
        </pc:spChg>
        <pc:graphicFrameChg chg="mod modGraphic">
          <ac:chgData name="Tamsin Robb" userId="08b92a07-6bd8-452a-a658-dd665a97267e" providerId="ADAL" clId="{86005B82-ED5A-4FD3-9D9E-F849C281187E}" dt="2022-05-19T05:10:00.082" v="2081"/>
          <ac:graphicFrameMkLst>
            <pc:docMk/>
            <pc:sldMk cId="522698207" sldId="322"/>
            <ac:graphicFrameMk id="2" creationId="{76EB7489-CFA2-4CC6-B03A-C6108668BC4B}"/>
          </ac:graphicFrameMkLst>
        </pc:graphicFrameChg>
      </pc:sldChg>
      <pc:sldChg chg="addSp modSp mod delCm chgLayout">
        <pc:chgData name="Tamsin Robb" userId="08b92a07-6bd8-452a-a658-dd665a97267e" providerId="ADAL" clId="{86005B82-ED5A-4FD3-9D9E-F849C281187E}" dt="2022-05-19T05:17:32.361" v="2150" actId="207"/>
        <pc:sldMkLst>
          <pc:docMk/>
          <pc:sldMk cId="853678014" sldId="323"/>
        </pc:sldMkLst>
        <pc:spChg chg="mod">
          <ac:chgData name="Tamsin Robb" userId="08b92a07-6bd8-452a-a658-dd665a97267e" providerId="ADAL" clId="{86005B82-ED5A-4FD3-9D9E-F849C281187E}" dt="2022-05-19T05:02:40.437" v="1796" actId="1076"/>
          <ac:spMkLst>
            <pc:docMk/>
            <pc:sldMk cId="853678014" sldId="323"/>
            <ac:spMk id="2" creationId="{3DA34FF8-0091-42C7-2CD4-FEAFFB98CE08}"/>
          </ac:spMkLst>
        </pc:spChg>
        <pc:spChg chg="add mod ord">
          <ac:chgData name="Tamsin Robb" userId="08b92a07-6bd8-452a-a658-dd665a97267e" providerId="ADAL" clId="{86005B82-ED5A-4FD3-9D9E-F849C281187E}" dt="2022-05-19T05:17:32.361" v="2150" actId="207"/>
          <ac:spMkLst>
            <pc:docMk/>
            <pc:sldMk cId="853678014" sldId="323"/>
            <ac:spMk id="5" creationId="{50548080-AB55-4413-A7C4-A68E86AC9DDB}"/>
          </ac:spMkLst>
        </pc:spChg>
        <pc:graphicFrameChg chg="mod modGraphic">
          <ac:chgData name="Tamsin Robb" userId="08b92a07-6bd8-452a-a658-dd665a97267e" providerId="ADAL" clId="{86005B82-ED5A-4FD3-9D9E-F849C281187E}" dt="2022-05-19T05:13:46.017" v="2129" actId="572"/>
          <ac:graphicFrameMkLst>
            <pc:docMk/>
            <pc:sldMk cId="853678014" sldId="323"/>
            <ac:graphicFrameMk id="3" creationId="{D4BCFD7F-C6FE-4669-847D-ACEE5A3F7A75}"/>
          </ac:graphicFrameMkLst>
        </pc:graphicFrameChg>
      </pc:sldChg>
      <pc:sldChg chg="del mod modShow">
        <pc:chgData name="Tamsin Robb" userId="08b92a07-6bd8-452a-a658-dd665a97267e" providerId="ADAL" clId="{86005B82-ED5A-4FD3-9D9E-F849C281187E}" dt="2022-05-19T05:35:50.272" v="2602" actId="2696"/>
        <pc:sldMkLst>
          <pc:docMk/>
          <pc:sldMk cId="2219425525" sldId="326"/>
        </pc:sldMkLst>
      </pc:sldChg>
      <pc:sldChg chg="add">
        <pc:chgData name="Tamsin Robb" userId="08b92a07-6bd8-452a-a658-dd665a97267e" providerId="ADAL" clId="{86005B82-ED5A-4FD3-9D9E-F849C281187E}" dt="2022-05-19T05:36:03.405" v="2618"/>
        <pc:sldMkLst>
          <pc:docMk/>
          <pc:sldMk cId="4032161630" sldId="326"/>
        </pc:sldMkLst>
      </pc:sldChg>
      <pc:sldChg chg="add mod modShow">
        <pc:chgData name="Tamsin Robb" userId="08b92a07-6bd8-452a-a658-dd665a97267e" providerId="ADAL" clId="{86005B82-ED5A-4FD3-9D9E-F849C281187E}" dt="2022-05-19T05:36:08.899" v="2619" actId="729"/>
        <pc:sldMkLst>
          <pc:docMk/>
          <pc:sldMk cId="2794942252" sldId="329"/>
        </pc:sldMkLst>
      </pc:sldChg>
      <pc:sldChg chg="del">
        <pc:chgData name="Tamsin Robb" userId="08b92a07-6bd8-452a-a658-dd665a97267e" providerId="ADAL" clId="{86005B82-ED5A-4FD3-9D9E-F849C281187E}" dt="2022-05-19T05:35:50.272" v="2602" actId="2696"/>
        <pc:sldMkLst>
          <pc:docMk/>
          <pc:sldMk cId="3809447699" sldId="329"/>
        </pc:sldMkLst>
      </pc:sldChg>
      <pc:sldChg chg="del">
        <pc:chgData name="Tamsin Robb" userId="08b92a07-6bd8-452a-a658-dd665a97267e" providerId="ADAL" clId="{86005B82-ED5A-4FD3-9D9E-F849C281187E}" dt="2022-05-19T05:56:31.781" v="2838" actId="2696"/>
        <pc:sldMkLst>
          <pc:docMk/>
          <pc:sldMk cId="665283790" sldId="331"/>
        </pc:sldMkLst>
      </pc:sldChg>
      <pc:sldChg chg="add">
        <pc:chgData name="Tamsin Robb" userId="08b92a07-6bd8-452a-a658-dd665a97267e" providerId="ADAL" clId="{86005B82-ED5A-4FD3-9D9E-F849C281187E}" dt="2022-05-19T05:56:35.460" v="2839"/>
        <pc:sldMkLst>
          <pc:docMk/>
          <pc:sldMk cId="1157827846" sldId="331"/>
        </pc:sldMkLst>
      </pc:sldChg>
      <pc:sldChg chg="modSp mod">
        <pc:chgData name="Tamsin Robb" userId="08b92a07-6bd8-452a-a658-dd665a97267e" providerId="ADAL" clId="{86005B82-ED5A-4FD3-9D9E-F849C281187E}" dt="2022-05-19T05:55:52.178" v="2836" actId="207"/>
        <pc:sldMkLst>
          <pc:docMk/>
          <pc:sldMk cId="2350318848" sldId="332"/>
        </pc:sldMkLst>
        <pc:spChg chg="mod">
          <ac:chgData name="Tamsin Robb" userId="08b92a07-6bd8-452a-a658-dd665a97267e" providerId="ADAL" clId="{86005B82-ED5A-4FD3-9D9E-F849C281187E}" dt="2022-05-19T05:55:45.374" v="2835" actId="207"/>
          <ac:spMkLst>
            <pc:docMk/>
            <pc:sldMk cId="2350318848" sldId="332"/>
            <ac:spMk id="2" creationId="{C1109255-2344-4593-B2FF-17529B1695D8}"/>
          </ac:spMkLst>
        </pc:spChg>
        <pc:spChg chg="mod">
          <ac:chgData name="Tamsin Robb" userId="08b92a07-6bd8-452a-a658-dd665a97267e" providerId="ADAL" clId="{86005B82-ED5A-4FD3-9D9E-F849C281187E}" dt="2022-05-19T05:55:52.178" v="2836" actId="207"/>
          <ac:spMkLst>
            <pc:docMk/>
            <pc:sldMk cId="2350318848" sldId="332"/>
            <ac:spMk id="3" creationId="{1975F070-B8B8-476B-AF83-88FFA9058EDB}"/>
          </ac:spMkLst>
        </pc:spChg>
      </pc:sldChg>
      <pc:sldChg chg="modSp mod">
        <pc:chgData name="Tamsin Robb" userId="08b92a07-6bd8-452a-a658-dd665a97267e" providerId="ADAL" clId="{86005B82-ED5A-4FD3-9D9E-F849C281187E}" dt="2022-05-19T05:55:31.671" v="2832" actId="27636"/>
        <pc:sldMkLst>
          <pc:docMk/>
          <pc:sldMk cId="1522478648" sldId="335"/>
        </pc:sldMkLst>
        <pc:spChg chg="mod">
          <ac:chgData name="Tamsin Robb" userId="08b92a07-6bd8-452a-a658-dd665a97267e" providerId="ADAL" clId="{86005B82-ED5A-4FD3-9D9E-F849C281187E}" dt="2022-05-19T05:55:31.671" v="2832" actId="27636"/>
          <ac:spMkLst>
            <pc:docMk/>
            <pc:sldMk cId="1522478648" sldId="335"/>
            <ac:spMk id="18" creationId="{9A09F0D7-1E99-4BB9-A730-39352C410208}"/>
          </ac:spMkLst>
        </pc:spChg>
      </pc:sldChg>
      <pc:sldChg chg="modSp mod">
        <pc:chgData name="Tamsin Robb" userId="08b92a07-6bd8-452a-a658-dd665a97267e" providerId="ADAL" clId="{86005B82-ED5A-4FD3-9D9E-F849C281187E}" dt="2022-05-19T05:55:31.686" v="2833" actId="27636"/>
        <pc:sldMkLst>
          <pc:docMk/>
          <pc:sldMk cId="1062626894" sldId="336"/>
        </pc:sldMkLst>
        <pc:spChg chg="mod">
          <ac:chgData name="Tamsin Robb" userId="08b92a07-6bd8-452a-a658-dd665a97267e" providerId="ADAL" clId="{86005B82-ED5A-4FD3-9D9E-F849C281187E}" dt="2022-05-19T05:55:31.686" v="2833" actId="27636"/>
          <ac:spMkLst>
            <pc:docMk/>
            <pc:sldMk cId="1062626894" sldId="336"/>
            <ac:spMk id="18" creationId="{9A09F0D7-1E99-4BB9-A730-39352C410208}"/>
          </ac:spMkLst>
        </pc:spChg>
      </pc:sldChg>
      <pc:sldChg chg="modSp mod">
        <pc:chgData name="Tamsin Robb" userId="08b92a07-6bd8-452a-a658-dd665a97267e" providerId="ADAL" clId="{86005B82-ED5A-4FD3-9D9E-F849C281187E}" dt="2022-05-19T05:55:31.633" v="2828" actId="27636"/>
        <pc:sldMkLst>
          <pc:docMk/>
          <pc:sldMk cId="1838973422" sldId="337"/>
        </pc:sldMkLst>
        <pc:spChg chg="mod">
          <ac:chgData name="Tamsin Robb" userId="08b92a07-6bd8-452a-a658-dd665a97267e" providerId="ADAL" clId="{86005B82-ED5A-4FD3-9D9E-F849C281187E}" dt="2022-05-19T05:55:31.633" v="2828" actId="27636"/>
          <ac:spMkLst>
            <pc:docMk/>
            <pc:sldMk cId="1838973422" sldId="337"/>
            <ac:spMk id="543" creationId="{066FDFFA-87A7-4A40-AAC2-9681C57DF8EA}"/>
          </ac:spMkLst>
        </pc:spChg>
      </pc:sldChg>
      <pc:sldChg chg="modSp mod">
        <pc:chgData name="Tamsin Robb" userId="08b92a07-6bd8-452a-a658-dd665a97267e" providerId="ADAL" clId="{86005B82-ED5A-4FD3-9D9E-F849C281187E}" dt="2022-05-19T05:55:31.629" v="2827" actId="27636"/>
        <pc:sldMkLst>
          <pc:docMk/>
          <pc:sldMk cId="3125031350" sldId="338"/>
        </pc:sldMkLst>
        <pc:spChg chg="mod">
          <ac:chgData name="Tamsin Robb" userId="08b92a07-6bd8-452a-a658-dd665a97267e" providerId="ADAL" clId="{86005B82-ED5A-4FD3-9D9E-F849C281187E}" dt="2022-05-19T05:55:31.629" v="2827" actId="27636"/>
          <ac:spMkLst>
            <pc:docMk/>
            <pc:sldMk cId="3125031350" sldId="338"/>
            <ac:spMk id="543" creationId="{066FDFFA-87A7-4A40-AAC2-9681C57DF8EA}"/>
          </ac:spMkLst>
        </pc:spChg>
      </pc:sldChg>
      <pc:sldChg chg="modSp mod">
        <pc:chgData name="Tamsin Robb" userId="08b92a07-6bd8-452a-a658-dd665a97267e" providerId="ADAL" clId="{86005B82-ED5A-4FD3-9D9E-F849C281187E}" dt="2022-05-19T05:55:31.640" v="2829" actId="27636"/>
        <pc:sldMkLst>
          <pc:docMk/>
          <pc:sldMk cId="4209056303" sldId="339"/>
        </pc:sldMkLst>
        <pc:spChg chg="mod">
          <ac:chgData name="Tamsin Robb" userId="08b92a07-6bd8-452a-a658-dd665a97267e" providerId="ADAL" clId="{86005B82-ED5A-4FD3-9D9E-F849C281187E}" dt="2022-05-19T05:55:31.640" v="2829" actId="27636"/>
          <ac:spMkLst>
            <pc:docMk/>
            <pc:sldMk cId="4209056303" sldId="339"/>
            <ac:spMk id="148" creationId="{6FD915FF-221C-4709-9E06-AB140619709C}"/>
          </ac:spMkLst>
        </pc:spChg>
      </pc:sldChg>
      <pc:sldChg chg="modSp mod">
        <pc:chgData name="Tamsin Robb" userId="08b92a07-6bd8-452a-a658-dd665a97267e" providerId="ADAL" clId="{86005B82-ED5A-4FD3-9D9E-F849C281187E}" dt="2022-05-19T05:55:31.645" v="2830" actId="27636"/>
        <pc:sldMkLst>
          <pc:docMk/>
          <pc:sldMk cId="417269868" sldId="340"/>
        </pc:sldMkLst>
        <pc:spChg chg="mod">
          <ac:chgData name="Tamsin Robb" userId="08b92a07-6bd8-452a-a658-dd665a97267e" providerId="ADAL" clId="{86005B82-ED5A-4FD3-9D9E-F849C281187E}" dt="2022-05-19T05:55:31.645" v="2830" actId="27636"/>
          <ac:spMkLst>
            <pc:docMk/>
            <pc:sldMk cId="417269868" sldId="340"/>
            <ac:spMk id="148" creationId="{6FD915FF-221C-4709-9E06-AB140619709C}"/>
          </ac:spMkLst>
        </pc:spChg>
      </pc:sldChg>
      <pc:sldChg chg="modSp mod">
        <pc:chgData name="Tamsin Robb" userId="08b92a07-6bd8-452a-a658-dd665a97267e" providerId="ADAL" clId="{86005B82-ED5A-4FD3-9D9E-F849C281187E}" dt="2022-05-19T05:55:31.650" v="2831" actId="27636"/>
        <pc:sldMkLst>
          <pc:docMk/>
          <pc:sldMk cId="4004085376" sldId="342"/>
        </pc:sldMkLst>
        <pc:spChg chg="mod">
          <ac:chgData name="Tamsin Robb" userId="08b92a07-6bd8-452a-a658-dd665a97267e" providerId="ADAL" clId="{86005B82-ED5A-4FD3-9D9E-F849C281187E}" dt="2022-05-19T05:55:31.650" v="2831" actId="27636"/>
          <ac:spMkLst>
            <pc:docMk/>
            <pc:sldMk cId="4004085376" sldId="342"/>
            <ac:spMk id="2" creationId="{05BACED1-1EEF-47BE-827C-C82F32E6147B}"/>
          </ac:spMkLst>
        </pc:spChg>
      </pc:sldChg>
      <pc:sldChg chg="del">
        <pc:chgData name="Tamsin Robb" userId="08b92a07-6bd8-452a-a658-dd665a97267e" providerId="ADAL" clId="{86005B82-ED5A-4FD3-9D9E-F849C281187E}" dt="2022-05-19T05:57:56.767" v="2850" actId="47"/>
        <pc:sldMkLst>
          <pc:docMk/>
          <pc:sldMk cId="2973456869" sldId="345"/>
        </pc:sldMkLst>
      </pc:sldChg>
      <pc:sldChg chg="modSp mod">
        <pc:chgData name="Tamsin Robb" userId="08b92a07-6bd8-452a-a658-dd665a97267e" providerId="ADAL" clId="{86005B82-ED5A-4FD3-9D9E-F849C281187E}" dt="2022-05-19T05:21:00.653" v="2211" actId="13822"/>
        <pc:sldMkLst>
          <pc:docMk/>
          <pc:sldMk cId="2584464524" sldId="348"/>
        </pc:sldMkLst>
        <pc:spChg chg="mod">
          <ac:chgData name="Tamsin Robb" userId="08b92a07-6bd8-452a-a658-dd665a97267e" providerId="ADAL" clId="{86005B82-ED5A-4FD3-9D9E-F849C281187E}" dt="2022-05-19T05:18:11.786" v="2191" actId="1076"/>
          <ac:spMkLst>
            <pc:docMk/>
            <pc:sldMk cId="2584464524" sldId="348"/>
            <ac:spMk id="2" creationId="{25ADB676-0F2B-4C53-BB36-C0CF584FABB4}"/>
          </ac:spMkLst>
        </pc:spChg>
        <pc:spChg chg="mod">
          <ac:chgData name="Tamsin Robb" userId="08b92a07-6bd8-452a-a658-dd665a97267e" providerId="ADAL" clId="{86005B82-ED5A-4FD3-9D9E-F849C281187E}" dt="2022-05-19T05:18:37.797" v="2196" actId="207"/>
          <ac:spMkLst>
            <pc:docMk/>
            <pc:sldMk cId="2584464524" sldId="348"/>
            <ac:spMk id="3" creationId="{14442622-7AD3-4F88-B6DC-CF8C0861F32A}"/>
          </ac:spMkLst>
        </pc:spChg>
        <pc:spChg chg="mod">
          <ac:chgData name="Tamsin Robb" userId="08b92a07-6bd8-452a-a658-dd665a97267e" providerId="ADAL" clId="{86005B82-ED5A-4FD3-9D9E-F849C281187E}" dt="2022-05-19T05:20:23.535" v="2209" actId="207"/>
          <ac:spMkLst>
            <pc:docMk/>
            <pc:sldMk cId="2584464524" sldId="348"/>
            <ac:spMk id="4" creationId="{77DA269C-1382-4B07-9872-E0E244A6418D}"/>
          </ac:spMkLst>
        </pc:spChg>
        <pc:spChg chg="mod">
          <ac:chgData name="Tamsin Robb" userId="08b92a07-6bd8-452a-a658-dd665a97267e" providerId="ADAL" clId="{86005B82-ED5A-4FD3-9D9E-F849C281187E}" dt="2022-05-19T05:19:29.629" v="2200" actId="208"/>
          <ac:spMkLst>
            <pc:docMk/>
            <pc:sldMk cId="2584464524" sldId="348"/>
            <ac:spMk id="23" creationId="{72337CF4-9F0F-43D0-8BA9-8B72F5F73D19}"/>
          </ac:spMkLst>
        </pc:spChg>
        <pc:spChg chg="mod">
          <ac:chgData name="Tamsin Robb" userId="08b92a07-6bd8-452a-a658-dd665a97267e" providerId="ADAL" clId="{86005B82-ED5A-4FD3-9D9E-F849C281187E}" dt="2022-05-19T05:19:57.608" v="2203" actId="13822"/>
          <ac:spMkLst>
            <pc:docMk/>
            <pc:sldMk cId="2584464524" sldId="348"/>
            <ac:spMk id="24" creationId="{860FD436-026A-4670-AEF5-1C6D7C70630D}"/>
          </ac:spMkLst>
        </pc:spChg>
        <pc:spChg chg="mod">
          <ac:chgData name="Tamsin Robb" userId="08b92a07-6bd8-452a-a658-dd665a97267e" providerId="ADAL" clId="{86005B82-ED5A-4FD3-9D9E-F849C281187E}" dt="2022-05-19T05:19:29.629" v="2200" actId="208"/>
          <ac:spMkLst>
            <pc:docMk/>
            <pc:sldMk cId="2584464524" sldId="348"/>
            <ac:spMk id="25" creationId="{7B26E749-D826-4013-818D-4C46C1990F70}"/>
          </ac:spMkLst>
        </pc:spChg>
        <pc:spChg chg="mod">
          <ac:chgData name="Tamsin Robb" userId="08b92a07-6bd8-452a-a658-dd665a97267e" providerId="ADAL" clId="{86005B82-ED5A-4FD3-9D9E-F849C281187E}" dt="2022-05-19T05:20:06.380" v="2205" actId="13822"/>
          <ac:spMkLst>
            <pc:docMk/>
            <pc:sldMk cId="2584464524" sldId="348"/>
            <ac:spMk id="26" creationId="{2E68107F-C62F-4B28-9A52-95D002F1E688}"/>
          </ac:spMkLst>
        </pc:spChg>
        <pc:spChg chg="mod">
          <ac:chgData name="Tamsin Robb" userId="08b92a07-6bd8-452a-a658-dd665a97267e" providerId="ADAL" clId="{86005B82-ED5A-4FD3-9D9E-F849C281187E}" dt="2022-05-19T05:20:52.122" v="2210" actId="207"/>
          <ac:spMkLst>
            <pc:docMk/>
            <pc:sldMk cId="2584464524" sldId="348"/>
            <ac:spMk id="27" creationId="{65E89251-DF72-49B1-853A-38FF0938CAD0}"/>
          </ac:spMkLst>
        </pc:spChg>
        <pc:spChg chg="mod">
          <ac:chgData name="Tamsin Robb" userId="08b92a07-6bd8-452a-a658-dd665a97267e" providerId="ADAL" clId="{86005B82-ED5A-4FD3-9D9E-F849C281187E}" dt="2022-05-19T05:21:00.653" v="2211" actId="13822"/>
          <ac:spMkLst>
            <pc:docMk/>
            <pc:sldMk cId="2584464524" sldId="348"/>
            <ac:spMk id="28" creationId="{82DF85C8-0BE8-4EF9-8A58-EBA8C61AB46D}"/>
          </ac:spMkLst>
        </pc:spChg>
        <pc:spChg chg="mod">
          <ac:chgData name="Tamsin Robb" userId="08b92a07-6bd8-452a-a658-dd665a97267e" providerId="ADAL" clId="{86005B82-ED5A-4FD3-9D9E-F849C281187E}" dt="2022-05-19T05:20:52.122" v="2210" actId="207"/>
          <ac:spMkLst>
            <pc:docMk/>
            <pc:sldMk cId="2584464524" sldId="348"/>
            <ac:spMk id="29" creationId="{D9C7E40F-0EFB-4FB5-ACA6-ADF00D8D3671}"/>
          </ac:spMkLst>
        </pc:spChg>
        <pc:spChg chg="mod">
          <ac:chgData name="Tamsin Robb" userId="08b92a07-6bd8-452a-a658-dd665a97267e" providerId="ADAL" clId="{86005B82-ED5A-4FD3-9D9E-F849C281187E}" dt="2022-05-19T05:21:00.653" v="2211" actId="13822"/>
          <ac:spMkLst>
            <pc:docMk/>
            <pc:sldMk cId="2584464524" sldId="348"/>
            <ac:spMk id="30" creationId="{D3EA8175-4452-42C4-84C2-2F2BBFA1DFC0}"/>
          </ac:spMkLst>
        </pc:spChg>
        <pc:spChg chg="mod">
          <ac:chgData name="Tamsin Robb" userId="08b92a07-6bd8-452a-a658-dd665a97267e" providerId="ADAL" clId="{86005B82-ED5A-4FD3-9D9E-F849C281187E}" dt="2022-05-19T05:20:52.122" v="2210" actId="207"/>
          <ac:spMkLst>
            <pc:docMk/>
            <pc:sldMk cId="2584464524" sldId="348"/>
            <ac:spMk id="31" creationId="{C6F89C72-35AB-40BE-B4B2-AE1FAAD43C8A}"/>
          </ac:spMkLst>
        </pc:spChg>
        <pc:spChg chg="mod">
          <ac:chgData name="Tamsin Robb" userId="08b92a07-6bd8-452a-a658-dd665a97267e" providerId="ADAL" clId="{86005B82-ED5A-4FD3-9D9E-F849C281187E}" dt="2022-05-19T05:21:00.653" v="2211" actId="13822"/>
          <ac:spMkLst>
            <pc:docMk/>
            <pc:sldMk cId="2584464524" sldId="348"/>
            <ac:spMk id="32" creationId="{7E18585D-66F6-4BBD-A3CC-5C32F53145AE}"/>
          </ac:spMkLst>
        </pc:spChg>
        <pc:spChg chg="mod">
          <ac:chgData name="Tamsin Robb" userId="08b92a07-6bd8-452a-a658-dd665a97267e" providerId="ADAL" clId="{86005B82-ED5A-4FD3-9D9E-F849C281187E}" dt="2022-05-19T05:19:29.629" v="2200" actId="208"/>
          <ac:spMkLst>
            <pc:docMk/>
            <pc:sldMk cId="2584464524" sldId="348"/>
            <ac:spMk id="33" creationId="{6E36F497-028B-4B3B-BBCE-9A2AB72940F5}"/>
          </ac:spMkLst>
        </pc:spChg>
        <pc:spChg chg="mod">
          <ac:chgData name="Tamsin Robb" userId="08b92a07-6bd8-452a-a658-dd665a97267e" providerId="ADAL" clId="{86005B82-ED5A-4FD3-9D9E-F849C281187E}" dt="2022-05-19T05:19:57.608" v="2203" actId="13822"/>
          <ac:spMkLst>
            <pc:docMk/>
            <pc:sldMk cId="2584464524" sldId="348"/>
            <ac:spMk id="34" creationId="{1EC0BC4C-5B67-492A-8F36-E3F3131659A3}"/>
          </ac:spMkLst>
        </pc:spChg>
        <pc:spChg chg="mod">
          <ac:chgData name="Tamsin Robb" userId="08b92a07-6bd8-452a-a658-dd665a97267e" providerId="ADAL" clId="{86005B82-ED5A-4FD3-9D9E-F849C281187E}" dt="2022-05-19T05:19:29.629" v="2200" actId="208"/>
          <ac:spMkLst>
            <pc:docMk/>
            <pc:sldMk cId="2584464524" sldId="348"/>
            <ac:spMk id="35" creationId="{3D25306E-9357-4774-8F98-6EC2D447C3AE}"/>
          </ac:spMkLst>
        </pc:spChg>
        <pc:spChg chg="mod">
          <ac:chgData name="Tamsin Robb" userId="08b92a07-6bd8-452a-a658-dd665a97267e" providerId="ADAL" clId="{86005B82-ED5A-4FD3-9D9E-F849C281187E}" dt="2022-05-19T05:20:04.027" v="2204" actId="13822"/>
          <ac:spMkLst>
            <pc:docMk/>
            <pc:sldMk cId="2584464524" sldId="348"/>
            <ac:spMk id="36" creationId="{F37F2C21-8BE7-4B11-AFDE-F309177AC844}"/>
          </ac:spMkLst>
        </pc:spChg>
        <pc:spChg chg="mod">
          <ac:chgData name="Tamsin Robb" userId="08b92a07-6bd8-452a-a658-dd665a97267e" providerId="ADAL" clId="{86005B82-ED5A-4FD3-9D9E-F849C281187E}" dt="2022-05-19T05:19:29.629" v="2200" actId="208"/>
          <ac:spMkLst>
            <pc:docMk/>
            <pc:sldMk cId="2584464524" sldId="348"/>
            <ac:spMk id="37" creationId="{8ADA8B75-0F98-451B-953A-6B5728E1C4F8}"/>
          </ac:spMkLst>
        </pc:spChg>
        <pc:spChg chg="mod">
          <ac:chgData name="Tamsin Robb" userId="08b92a07-6bd8-452a-a658-dd665a97267e" providerId="ADAL" clId="{86005B82-ED5A-4FD3-9D9E-F849C281187E}" dt="2022-05-19T05:19:57.608" v="2203" actId="13822"/>
          <ac:spMkLst>
            <pc:docMk/>
            <pc:sldMk cId="2584464524" sldId="348"/>
            <ac:spMk id="38" creationId="{40931BED-3527-4720-BD5A-4480F5C4BB2C}"/>
          </ac:spMkLst>
        </pc:spChg>
        <pc:spChg chg="mod">
          <ac:chgData name="Tamsin Robb" userId="08b92a07-6bd8-452a-a658-dd665a97267e" providerId="ADAL" clId="{86005B82-ED5A-4FD3-9D9E-F849C281187E}" dt="2022-05-19T05:19:57.608" v="2203" actId="13822"/>
          <ac:spMkLst>
            <pc:docMk/>
            <pc:sldMk cId="2584464524" sldId="348"/>
            <ac:spMk id="40" creationId="{A42A2AD7-E486-464B-A49B-85E655BB59EB}"/>
          </ac:spMkLst>
        </pc:spChg>
        <pc:spChg chg="mod">
          <ac:chgData name="Tamsin Robb" userId="08b92a07-6bd8-452a-a658-dd665a97267e" providerId="ADAL" clId="{86005B82-ED5A-4FD3-9D9E-F849C281187E}" dt="2022-05-19T05:18:46.651" v="2198" actId="12"/>
          <ac:spMkLst>
            <pc:docMk/>
            <pc:sldMk cId="2584464524" sldId="348"/>
            <ac:spMk id="43" creationId="{B2FE1FD6-48CE-46F4-87BB-049CB4DB4AFE}"/>
          </ac:spMkLst>
        </pc:spChg>
      </pc:sldChg>
      <pc:sldChg chg="addSp modSp mod">
        <pc:chgData name="Tamsin Robb" userId="08b92a07-6bd8-452a-a658-dd665a97267e" providerId="ADAL" clId="{86005B82-ED5A-4FD3-9D9E-F849C281187E}" dt="2022-05-18T21:22:34.733" v="1313" actId="20577"/>
        <pc:sldMkLst>
          <pc:docMk/>
          <pc:sldMk cId="2084474275" sldId="352"/>
        </pc:sldMkLst>
        <pc:spChg chg="add mod">
          <ac:chgData name="Tamsin Robb" userId="08b92a07-6bd8-452a-a658-dd665a97267e" providerId="ADAL" clId="{86005B82-ED5A-4FD3-9D9E-F849C281187E}" dt="2022-05-18T21:15:09.105" v="1169" actId="13926"/>
          <ac:spMkLst>
            <pc:docMk/>
            <pc:sldMk cId="2084474275" sldId="352"/>
            <ac:spMk id="3" creationId="{67F2ABD4-8096-4B05-A215-D0D9C2676E3A}"/>
          </ac:spMkLst>
        </pc:spChg>
        <pc:spChg chg="add mod">
          <ac:chgData name="Tamsin Robb" userId="08b92a07-6bd8-452a-a658-dd665a97267e" providerId="ADAL" clId="{86005B82-ED5A-4FD3-9D9E-F849C281187E}" dt="2022-05-18T21:22:34.733" v="1313" actId="20577"/>
          <ac:spMkLst>
            <pc:docMk/>
            <pc:sldMk cId="2084474275" sldId="352"/>
            <ac:spMk id="4" creationId="{D6869AC6-3225-43D1-BC53-7E717E3F01FB}"/>
          </ac:spMkLst>
        </pc:spChg>
      </pc:sldChg>
      <pc:sldChg chg="addSp delSp modSp mod addAnim delAnim modAnim delCm">
        <pc:chgData name="Tamsin Robb" userId="08b92a07-6bd8-452a-a658-dd665a97267e" providerId="ADAL" clId="{86005B82-ED5A-4FD3-9D9E-F849C281187E}" dt="2022-05-19T07:06:15.175" v="3170"/>
        <pc:sldMkLst>
          <pc:docMk/>
          <pc:sldMk cId="674232684" sldId="353"/>
        </pc:sldMkLst>
        <pc:spChg chg="mod">
          <ac:chgData name="Tamsin Robb" userId="08b92a07-6bd8-452a-a658-dd665a97267e" providerId="ADAL" clId="{86005B82-ED5A-4FD3-9D9E-F849C281187E}" dt="2022-05-19T05:53:02.138" v="2805" actId="1076"/>
          <ac:spMkLst>
            <pc:docMk/>
            <pc:sldMk cId="674232684" sldId="353"/>
            <ac:spMk id="3" creationId="{3BB8F97B-4D40-4122-A4CD-FFD9B4768655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14" creationId="{DAD4CFE1-844D-4F09-AFCF-97709855A811}"/>
          </ac:spMkLst>
        </pc:spChg>
        <pc:spChg chg="mod">
          <ac:chgData name="Tamsin Robb" userId="08b92a07-6bd8-452a-a658-dd665a97267e" providerId="ADAL" clId="{86005B82-ED5A-4FD3-9D9E-F849C281187E}" dt="2022-05-19T07:05:43.379" v="3166" actId="14100"/>
          <ac:spMkLst>
            <pc:docMk/>
            <pc:sldMk cId="674232684" sldId="353"/>
            <ac:spMk id="19" creationId="{D8FB0747-56C0-4711-9F28-32DD5B507824}"/>
          </ac:spMkLst>
        </pc:spChg>
        <pc:spChg chg="add mod">
          <ac:chgData name="Tamsin Robb" userId="08b92a07-6bd8-452a-a658-dd665a97267e" providerId="ADAL" clId="{86005B82-ED5A-4FD3-9D9E-F849C281187E}" dt="2022-05-19T07:05:24.396" v="3157" actId="1076"/>
          <ac:spMkLst>
            <pc:docMk/>
            <pc:sldMk cId="674232684" sldId="353"/>
            <ac:spMk id="26" creationId="{18E9FB87-E20F-440F-A58B-4C5BE7797EB3}"/>
          </ac:spMkLst>
        </pc:spChg>
        <pc:spChg chg="mod">
          <ac:chgData name="Tamsin Robb" userId="08b92a07-6bd8-452a-a658-dd665a97267e" providerId="ADAL" clId="{86005B82-ED5A-4FD3-9D9E-F849C281187E}" dt="2022-05-19T05:45:14.782" v="2689" actId="554"/>
          <ac:spMkLst>
            <pc:docMk/>
            <pc:sldMk cId="674232684" sldId="353"/>
            <ac:spMk id="29" creationId="{2BD83B79-0DD2-4CD6-ADA8-2F5910B77E6E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30" creationId="{F5EE9099-E3F5-4214-99DC-8F17ABC7255B}"/>
          </ac:spMkLst>
        </pc:spChg>
        <pc:spChg chg="mod">
          <ac:chgData name="Tamsin Robb" userId="08b92a07-6bd8-452a-a658-dd665a97267e" providerId="ADAL" clId="{86005B82-ED5A-4FD3-9D9E-F849C281187E}" dt="2022-05-19T06:34:26.183" v="2862" actId="207"/>
          <ac:spMkLst>
            <pc:docMk/>
            <pc:sldMk cId="674232684" sldId="353"/>
            <ac:spMk id="41" creationId="{CD61F69F-7AB0-48DA-8845-536A107D3019}"/>
          </ac:spMkLst>
        </pc:spChg>
        <pc:spChg chg="mod">
          <ac:chgData name="Tamsin Robb" userId="08b92a07-6bd8-452a-a658-dd665a97267e" providerId="ADAL" clId="{86005B82-ED5A-4FD3-9D9E-F849C281187E}" dt="2022-05-19T05:52:48.135" v="2802" actId="108"/>
          <ac:spMkLst>
            <pc:docMk/>
            <pc:sldMk cId="674232684" sldId="353"/>
            <ac:spMk id="64" creationId="{48115550-DF38-4356-AD82-07844C1A5BEF}"/>
          </ac:spMkLst>
        </pc:spChg>
        <pc:spChg chg="mod">
          <ac:chgData name="Tamsin Robb" userId="08b92a07-6bd8-452a-a658-dd665a97267e" providerId="ADAL" clId="{86005B82-ED5A-4FD3-9D9E-F849C281187E}" dt="2022-05-19T05:47:12.360" v="2717" actId="14100"/>
          <ac:spMkLst>
            <pc:docMk/>
            <pc:sldMk cId="674232684" sldId="353"/>
            <ac:spMk id="68" creationId="{2282E668-AFC5-4EA4-9669-C3249E9F87CB}"/>
          </ac:spMkLst>
        </pc:spChg>
        <pc:spChg chg="add del mod">
          <ac:chgData name="Tamsin Robb" userId="08b92a07-6bd8-452a-a658-dd665a97267e" providerId="ADAL" clId="{86005B82-ED5A-4FD3-9D9E-F849C281187E}" dt="2022-05-19T06:46:32.445" v="2972" actId="1076"/>
          <ac:spMkLst>
            <pc:docMk/>
            <pc:sldMk cId="674232684" sldId="353"/>
            <ac:spMk id="71" creationId="{38EAEDC1-95D1-4DC8-B5C1-58B99C910140}"/>
          </ac:spMkLst>
        </pc:spChg>
        <pc:spChg chg="mod">
          <ac:chgData name="Tamsin Robb" userId="08b92a07-6bd8-452a-a658-dd665a97267e" providerId="ADAL" clId="{86005B82-ED5A-4FD3-9D9E-F849C281187E}" dt="2022-05-19T05:45:14.782" v="2689" actId="554"/>
          <ac:spMkLst>
            <pc:docMk/>
            <pc:sldMk cId="674232684" sldId="353"/>
            <ac:spMk id="79" creationId="{79C8636C-B2CC-4E65-B11A-2694501F6F00}"/>
          </ac:spMkLst>
        </pc:spChg>
        <pc:spChg chg="mod or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83" creationId="{50936F77-C11E-4808-AA2F-B61777A9D15F}"/>
          </ac:spMkLst>
        </pc:spChg>
        <pc:spChg chg="mod or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84" creationId="{9A4915ED-3ED0-4A0A-B5C8-EE0C46B34418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85" creationId="{CDD2E54A-C2F9-4AF7-AA44-7CEAA4CE4962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86" creationId="{2072A227-DB67-4DDD-B261-C3C169913713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89" creationId="{1D0F6A57-DCF7-4030-8577-DB9ED55B05D6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90" creationId="{6EF23912-8110-4331-8A07-C26255D99FC2}"/>
          </ac:spMkLst>
        </pc:spChg>
        <pc:spChg chg="mod">
          <ac:chgData name="Tamsin Robb" userId="08b92a07-6bd8-452a-a658-dd665a97267e" providerId="ADAL" clId="{86005B82-ED5A-4FD3-9D9E-F849C281187E}" dt="2022-05-19T06:54:29.607" v="2984" actId="14100"/>
          <ac:spMkLst>
            <pc:docMk/>
            <pc:sldMk cId="674232684" sldId="353"/>
            <ac:spMk id="91" creationId="{16547CF0-6B22-42B3-A35D-EB38C17F4AFD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92" creationId="{0FE0586C-350E-4D4B-A7F4-C9F52990AB53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93" creationId="{E31657C1-B6DC-4DCE-BDA9-617583B4100A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94" creationId="{13E77BF8-3B49-4179-86AB-DC21BE908D32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95" creationId="{A4FB9E3F-8A44-4E7C-97C9-ADC2D5426BB2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97" creationId="{16DB5C4D-C88B-421C-8535-D5C38136C2F0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98" creationId="{4091456D-4AA3-4087-B289-2C2B33A69C18}"/>
          </ac:spMkLst>
        </pc:spChg>
        <pc:spChg chg="add del mod topLvl">
          <ac:chgData name="Tamsin Robb" userId="08b92a07-6bd8-452a-a658-dd665a97267e" providerId="ADAL" clId="{86005B82-ED5A-4FD3-9D9E-F849C281187E}" dt="2022-05-19T05:44:39.730" v="2676" actId="478"/>
          <ac:spMkLst>
            <pc:docMk/>
            <pc:sldMk cId="674232684" sldId="353"/>
            <ac:spMk id="99" creationId="{DD3349BE-8BFB-4EB0-BAD5-9191CA12AB1B}"/>
          </ac:spMkLst>
        </pc:spChg>
        <pc:spChg chg="del mod topLvl">
          <ac:chgData name="Tamsin Robb" userId="08b92a07-6bd8-452a-a658-dd665a97267e" providerId="ADAL" clId="{86005B82-ED5A-4FD3-9D9E-F849C281187E}" dt="2022-05-19T05:44:43.250" v="2678" actId="478"/>
          <ac:spMkLst>
            <pc:docMk/>
            <pc:sldMk cId="674232684" sldId="353"/>
            <ac:spMk id="100" creationId="{E75E6AF0-B795-4A8D-BEB7-7A1D67E88187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101" creationId="{2A0543FF-FA4E-4586-9F14-1C61972AA6FB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102" creationId="{1B890AB9-B638-4661-B7EF-559243D1B81C}"/>
          </ac:spMkLst>
        </pc:spChg>
        <pc:spChg chg="mod">
          <ac:chgData name="Tamsin Robb" userId="08b92a07-6bd8-452a-a658-dd665a97267e" providerId="ADAL" clId="{86005B82-ED5A-4FD3-9D9E-F849C281187E}" dt="2022-05-19T05:51:34.031" v="2769" actId="14100"/>
          <ac:spMkLst>
            <pc:docMk/>
            <pc:sldMk cId="674232684" sldId="353"/>
            <ac:spMk id="103" creationId="{BFE2EEF1-492F-4B77-99FB-3887B097B741}"/>
          </ac:spMkLst>
        </pc:spChg>
        <pc:spChg chg="mod">
          <ac:chgData name="Tamsin Robb" userId="08b92a07-6bd8-452a-a658-dd665a97267e" providerId="ADAL" clId="{86005B82-ED5A-4FD3-9D9E-F849C281187E}" dt="2022-05-19T05:51:49.160" v="2786" actId="1035"/>
          <ac:spMkLst>
            <pc:docMk/>
            <pc:sldMk cId="674232684" sldId="353"/>
            <ac:spMk id="104" creationId="{4E10135F-FF8D-41ED-8C88-19799B63AF8E}"/>
          </ac:spMkLst>
        </pc:spChg>
        <pc:spChg chg="mod">
          <ac:chgData name="Tamsin Robb" userId="08b92a07-6bd8-452a-a658-dd665a97267e" providerId="ADAL" clId="{86005B82-ED5A-4FD3-9D9E-F849C281187E}" dt="2022-05-19T05:51:34.031" v="2769" actId="14100"/>
          <ac:spMkLst>
            <pc:docMk/>
            <pc:sldMk cId="674232684" sldId="353"/>
            <ac:spMk id="105" creationId="{0A5F701D-1B53-4350-A94F-B65B7E72088D}"/>
          </ac:spMkLst>
        </pc:spChg>
        <pc:spChg chg="mod">
          <ac:chgData name="Tamsin Robb" userId="08b92a07-6bd8-452a-a658-dd665a97267e" providerId="ADAL" clId="{86005B82-ED5A-4FD3-9D9E-F849C281187E}" dt="2022-05-19T05:51:49.160" v="2786" actId="1035"/>
          <ac:spMkLst>
            <pc:docMk/>
            <pc:sldMk cId="674232684" sldId="353"/>
            <ac:spMk id="106" creationId="{9BAE7C9D-16FC-4D50-9A73-9237C900678B}"/>
          </ac:spMkLst>
        </pc:spChg>
        <pc:spChg chg="mod">
          <ac:chgData name="Tamsin Robb" userId="08b92a07-6bd8-452a-a658-dd665a97267e" providerId="ADAL" clId="{86005B82-ED5A-4FD3-9D9E-F849C281187E}" dt="2022-05-19T05:51:34.031" v="2769" actId="14100"/>
          <ac:spMkLst>
            <pc:docMk/>
            <pc:sldMk cId="674232684" sldId="353"/>
            <ac:spMk id="107" creationId="{7FC8249F-256F-4E15-B683-138163E8FF54}"/>
          </ac:spMkLst>
        </pc:spChg>
        <pc:spChg chg="mod">
          <ac:chgData name="Tamsin Robb" userId="08b92a07-6bd8-452a-a658-dd665a97267e" providerId="ADAL" clId="{86005B82-ED5A-4FD3-9D9E-F849C281187E}" dt="2022-05-19T05:51:49.160" v="2786" actId="1035"/>
          <ac:spMkLst>
            <pc:docMk/>
            <pc:sldMk cId="674232684" sldId="353"/>
            <ac:spMk id="108" creationId="{78538232-4A37-4A06-B590-E31CA9749427}"/>
          </ac:spMkLst>
        </pc:spChg>
        <pc:spChg chg="mod">
          <ac:chgData name="Tamsin Robb" userId="08b92a07-6bd8-452a-a658-dd665a97267e" providerId="ADAL" clId="{86005B82-ED5A-4FD3-9D9E-F849C281187E}" dt="2022-05-19T05:52:10.465" v="2789" actId="1076"/>
          <ac:spMkLst>
            <pc:docMk/>
            <pc:sldMk cId="674232684" sldId="353"/>
            <ac:spMk id="110" creationId="{418A0A16-54D4-4D59-BF1B-4708F8E9023D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14" creationId="{97C03890-1AFC-438D-A961-901165C213FF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15" creationId="{EE21EC0C-1D02-41A2-89C1-F02E1B2F1AA0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16" creationId="{207D5111-3802-4049-98FF-70980890A78A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17" creationId="{6CE969A4-9741-48CA-9622-F6145258B1CC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18" creationId="{291CCA97-D375-46D7-98DE-B5784169D369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19" creationId="{05189F2E-EC37-4298-809F-EE74CA4163E1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0" creationId="{43950378-3C6B-423E-8750-D7CD661D8441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1" creationId="{FC795F4E-D2D9-4A44-BA34-5A6225F95041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2" creationId="{EB8A7D29-B180-49D2-BB10-AC3EC44E11F3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3" creationId="{48818872-1EE9-4931-BD8B-6E6086190153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4" creationId="{61B5FC88-7F38-4E20-AA3A-8F518ABCDABB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5" creationId="{B22E7286-A208-4601-A502-A4D098AA2A25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6" creationId="{5A44757E-FC02-4905-B880-3182D3CAC4E3}"/>
          </ac:spMkLst>
        </pc:spChg>
        <pc:spChg chg="mod">
          <ac:chgData name="Tamsin Robb" userId="08b92a07-6bd8-452a-a658-dd665a97267e" providerId="ADAL" clId="{86005B82-ED5A-4FD3-9D9E-F849C281187E}" dt="2022-05-19T05:50:37.982" v="2748" actId="14100"/>
          <ac:spMkLst>
            <pc:docMk/>
            <pc:sldMk cId="674232684" sldId="353"/>
            <ac:spMk id="127" creationId="{CCDB27C1-13F7-42AF-B832-757D7969D8D7}"/>
          </ac:spMkLst>
        </pc:spChg>
        <pc:spChg chg="mod">
          <ac:chgData name="Tamsin Robb" userId="08b92a07-6bd8-452a-a658-dd665a97267e" providerId="ADAL" clId="{86005B82-ED5A-4FD3-9D9E-F849C281187E}" dt="2022-05-19T06:34:31.149" v="2863" actId="207"/>
          <ac:spMkLst>
            <pc:docMk/>
            <pc:sldMk cId="674232684" sldId="353"/>
            <ac:spMk id="128" creationId="{CEC0758F-90C0-4642-805B-3192D2176BC4}"/>
          </ac:spMkLst>
        </pc:spChg>
        <pc:spChg chg="add 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135" creationId="{3C253FAE-3244-4838-843D-CFC6ADC518B1}"/>
          </ac:spMkLst>
        </pc:spChg>
        <pc:spChg chg="add del mod">
          <ac:chgData name="Tamsin Robb" userId="08b92a07-6bd8-452a-a658-dd665a97267e" providerId="ADAL" clId="{86005B82-ED5A-4FD3-9D9E-F849C281187E}" dt="2022-05-19T05:52:41.301" v="2799"/>
          <ac:spMkLst>
            <pc:docMk/>
            <pc:sldMk cId="674232684" sldId="353"/>
            <ac:spMk id="136" creationId="{F8EB9DAA-12A5-40FE-95C4-89D52448DDD7}"/>
          </ac:spMkLst>
        </pc:spChg>
        <pc:spChg chg="add 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38" creationId="{806B7966-E5BB-468C-9831-DE918FA34498}"/>
          </ac:spMkLst>
        </pc:spChg>
        <pc:spChg chg="add 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39" creationId="{43DE9440-E060-4817-A498-3A379ECEBBEB}"/>
          </ac:spMkLst>
        </pc:spChg>
        <pc:spChg chg="add 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40" creationId="{DE4D8FC7-99D2-4BAD-9CFC-5092E9FC17A2}"/>
          </ac:spMkLst>
        </pc:spChg>
        <pc:spChg chg="add 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41" creationId="{B5E397EC-15BF-442E-9453-AC5D87B34312}"/>
          </ac:spMkLst>
        </pc:spChg>
        <pc:spChg chg="add 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42" creationId="{9DC71483-AD16-42FE-8397-D4A197E3D308}"/>
          </ac:spMkLst>
        </pc:spChg>
        <pc:spChg chg="add 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43" creationId="{D7A8FC5A-8EA7-4763-A330-4088196E7E93}"/>
          </ac:spMkLst>
        </pc:spChg>
        <pc:spChg chg="mod">
          <ac:chgData name="Tamsin Robb" userId="08b92a07-6bd8-452a-a658-dd665a97267e" providerId="ADAL" clId="{86005B82-ED5A-4FD3-9D9E-F849C281187E}" dt="2022-05-19T06:42:03.587" v="2962" actId="20577"/>
          <ac:spMkLst>
            <pc:docMk/>
            <pc:sldMk cId="674232684" sldId="353"/>
            <ac:spMk id="145" creationId="{F3E6D5C4-8E6F-4B44-8FE8-AF1285A5047A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46" creationId="{494FD0AE-0A3F-4DDF-A591-C6A9BEBC6D81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47" creationId="{CECE95D8-708F-4673-BB85-8180BF0D45AF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49" creationId="{679B27F0-FC11-4A2C-8865-035239946B68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50" creationId="{46981066-FCED-4C8D-BAC6-F4C9800AFB7A}"/>
          </ac:spMkLst>
        </pc:spChg>
        <pc:spChg chg="add 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51" creationId="{34D812CA-7044-4F87-95E2-F0B6ABCB73AC}"/>
          </ac:spMkLst>
        </pc:spChg>
        <pc:spChg chg="del mod topLvl">
          <ac:chgData name="Tamsin Robb" userId="08b92a07-6bd8-452a-a658-dd665a97267e" providerId="ADAL" clId="{86005B82-ED5A-4FD3-9D9E-F849C281187E}" dt="2022-05-19T06:46:49.524" v="2974" actId="478"/>
          <ac:spMkLst>
            <pc:docMk/>
            <pc:sldMk cId="674232684" sldId="353"/>
            <ac:spMk id="153" creationId="{7414BEAF-8BA7-4542-95A7-10D9296D076E}"/>
          </ac:spMkLst>
        </pc:spChg>
        <pc:spChg chg="mod">
          <ac:chgData name="Tamsin Robb" userId="08b92a07-6bd8-452a-a658-dd665a97267e" providerId="ADAL" clId="{86005B82-ED5A-4FD3-9D9E-F849C281187E}" dt="2022-05-19T06:40:42.352" v="2923" actId="207"/>
          <ac:spMkLst>
            <pc:docMk/>
            <pc:sldMk cId="674232684" sldId="353"/>
            <ac:spMk id="155" creationId="{3402176E-AFED-4491-A100-7DA232FCD3C4}"/>
          </ac:spMkLst>
        </pc:spChg>
        <pc:spChg chg="mod">
          <ac:chgData name="Tamsin Robb" userId="08b92a07-6bd8-452a-a658-dd665a97267e" providerId="ADAL" clId="{86005B82-ED5A-4FD3-9D9E-F849C281187E}" dt="2022-05-19T06:40:53.611" v="2927" actId="13822"/>
          <ac:spMkLst>
            <pc:docMk/>
            <pc:sldMk cId="674232684" sldId="353"/>
            <ac:spMk id="156" creationId="{8288E9EF-2EAA-473B-BF63-254FF504D105}"/>
          </ac:spMkLst>
        </pc:spChg>
        <pc:spChg chg="mod">
          <ac:chgData name="Tamsin Robb" userId="08b92a07-6bd8-452a-a658-dd665a97267e" providerId="ADAL" clId="{86005B82-ED5A-4FD3-9D9E-F849C281187E}" dt="2022-05-19T06:41:17.739" v="2933" actId="403"/>
          <ac:spMkLst>
            <pc:docMk/>
            <pc:sldMk cId="674232684" sldId="353"/>
            <ac:spMk id="157" creationId="{7E1ED0DD-6579-487B-A97C-4BB30FA93A44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59" creationId="{9041D1D0-596B-4965-A4ED-83323263BFF8}"/>
          </ac:spMkLst>
        </pc:spChg>
        <pc:spChg chg="mod">
          <ac:chgData name="Tamsin Robb" userId="08b92a07-6bd8-452a-a658-dd665a97267e" providerId="ADAL" clId="{86005B82-ED5A-4FD3-9D9E-F849C281187E}" dt="2022-05-19T06:41:17.739" v="2933" actId="403"/>
          <ac:spMkLst>
            <pc:docMk/>
            <pc:sldMk cId="674232684" sldId="353"/>
            <ac:spMk id="160" creationId="{6A24CC3D-88F6-45F8-A78E-5FC02F5E40AE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61" creationId="{E3267A39-0A80-4EF5-959F-87405BFDA158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64" creationId="{F84DF4F0-06ED-4441-980B-DE3F7FA03F4C}"/>
          </ac:spMkLst>
        </pc:spChg>
        <pc:spChg chg="mod">
          <ac:chgData name="Tamsin Robb" userId="08b92a07-6bd8-452a-a658-dd665a97267e" providerId="ADAL" clId="{86005B82-ED5A-4FD3-9D9E-F849C281187E}" dt="2022-05-19T06:41:26.717" v="2934" actId="14100"/>
          <ac:spMkLst>
            <pc:docMk/>
            <pc:sldMk cId="674232684" sldId="353"/>
            <ac:spMk id="165" creationId="{686C844F-AE4E-4A12-B368-5480AD9DEBC0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66" creationId="{755D5E79-C259-4704-A016-2F087961D7FA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69" creationId="{0EBA45C6-E33A-4DD2-961F-3A0F7A3E2AEB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70" creationId="{849CC5F0-3164-42DA-8D05-85607414E21D}"/>
          </ac:spMkLst>
        </pc:spChg>
        <pc:spChg chg="mod">
          <ac:chgData name="Tamsin Robb" userId="08b92a07-6bd8-452a-a658-dd665a97267e" providerId="ADAL" clId="{86005B82-ED5A-4FD3-9D9E-F849C281187E}" dt="2022-05-19T06:41:17.739" v="2933" actId="403"/>
          <ac:spMkLst>
            <pc:docMk/>
            <pc:sldMk cId="674232684" sldId="353"/>
            <ac:spMk id="171" creationId="{4F081F09-C0EA-449F-9BC3-198CF0ADBA18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72" creationId="{BE4C35CC-089E-4E78-875D-EC1C8EC229BC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75" creationId="{B01176F1-76CB-4274-A15C-087AE85A904E}"/>
          </ac:spMkLst>
        </pc:spChg>
        <pc:spChg chg="mod">
          <ac:chgData name="Tamsin Robb" userId="08b92a07-6bd8-452a-a658-dd665a97267e" providerId="ADAL" clId="{86005B82-ED5A-4FD3-9D9E-F849C281187E}" dt="2022-05-19T06:41:17.739" v="2933" actId="403"/>
          <ac:spMkLst>
            <pc:docMk/>
            <pc:sldMk cId="674232684" sldId="353"/>
            <ac:spMk id="176" creationId="{5679E3BD-75E7-4B17-903D-6100628BFF65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77" creationId="{7158479A-DD0E-43C4-AE35-DA2C92C26C2C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80" creationId="{52494DC8-4309-432F-9705-7DA4E41440D9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81" creationId="{675A1D62-1432-4C27-BF00-16DA6B07B86B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82" creationId="{EB163E28-8060-4DA2-9675-83E933BD6B4B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83" creationId="{E93F08D6-AB03-40E7-A42A-9CEE58E3A376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84" creationId="{AA04B84E-8C73-4805-AFA9-15562D8EF254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85" creationId="{38CA3194-9195-4DF5-84F0-1937463C1CDB}"/>
          </ac:spMkLst>
        </pc:spChg>
        <pc:spChg chg="mod">
          <ac:chgData name="Tamsin Robb" userId="08b92a07-6bd8-452a-a658-dd665a97267e" providerId="ADAL" clId="{86005B82-ED5A-4FD3-9D9E-F849C281187E}" dt="2022-05-19T06:41:00.065" v="2929" actId="13822"/>
          <ac:spMkLst>
            <pc:docMk/>
            <pc:sldMk cId="674232684" sldId="353"/>
            <ac:spMk id="188" creationId="{30607247-8331-41CD-B02C-9A22971C727D}"/>
          </ac:spMkLst>
        </pc:spChg>
        <pc:spChg chg="mod">
          <ac:chgData name="Tamsin Robb" userId="08b92a07-6bd8-452a-a658-dd665a97267e" providerId="ADAL" clId="{86005B82-ED5A-4FD3-9D9E-F849C281187E}" dt="2022-05-19T06:40:46.647" v="2924" actId="207"/>
          <ac:spMkLst>
            <pc:docMk/>
            <pc:sldMk cId="674232684" sldId="353"/>
            <ac:spMk id="189" creationId="{BDC0E09A-155C-4C55-9955-9B36272A79CA}"/>
          </ac:spMkLst>
        </pc:spChg>
        <pc:spChg chg="mod">
          <ac:chgData name="Tamsin Robb" userId="08b92a07-6bd8-452a-a658-dd665a97267e" providerId="ADAL" clId="{86005B82-ED5A-4FD3-9D9E-F849C281187E}" dt="2022-05-19T06:39:31.787" v="2917" actId="403"/>
          <ac:spMkLst>
            <pc:docMk/>
            <pc:sldMk cId="674232684" sldId="353"/>
            <ac:spMk id="190" creationId="{F9AD0CCF-E808-4AED-A806-F8FEBEEAB935}"/>
          </ac:spMkLst>
        </pc:spChg>
        <pc:spChg chg="add del mod">
          <ac:chgData name="Tamsin Robb" userId="08b92a07-6bd8-452a-a658-dd665a97267e" providerId="ADAL" clId="{86005B82-ED5A-4FD3-9D9E-F849C281187E}" dt="2022-05-19T06:39:50.936" v="2920" actId="478"/>
          <ac:spMkLst>
            <pc:docMk/>
            <pc:sldMk cId="674232684" sldId="353"/>
            <ac:spMk id="191" creationId="{D6E6805C-8FE9-482A-BEAC-45D646EDBA3B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193" creationId="{46614253-82EF-47C8-98D0-3D11ADCAD5FC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194" creationId="{BE18A97D-31F0-48C1-B1B3-19DD04E6ABDE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195" creationId="{AD17B9AF-4065-4A52-BF7F-7EA128BE193E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196" creationId="{9FD02620-DEF2-4A25-8835-B75935150EAE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197" creationId="{B138F7E7-6626-4257-A943-728B3ED280C1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198" creationId="{FE75A42D-70DD-451D-BB77-FD69A83DA55E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199" creationId="{FF959DCF-58D4-4961-9D15-7B90728994A5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201" creationId="{46880E2D-3575-4EBF-9819-6D7BA97FC1D3}"/>
          </ac:spMkLst>
        </pc:spChg>
        <pc:spChg chg="mod">
          <ac:chgData name="Tamsin Robb" userId="08b92a07-6bd8-452a-a658-dd665a97267e" providerId="ADAL" clId="{86005B82-ED5A-4FD3-9D9E-F849C281187E}" dt="2022-05-19T06:38:33.476" v="2903"/>
          <ac:spMkLst>
            <pc:docMk/>
            <pc:sldMk cId="674232684" sldId="353"/>
            <ac:spMk id="202" creationId="{563ACE6D-831A-4855-877A-654AF28A898E}"/>
          </ac:spMkLst>
        </pc:spChg>
        <pc:spChg chg="del mod">
          <ac:chgData name="Tamsin Robb" userId="08b92a07-6bd8-452a-a658-dd665a97267e" providerId="ADAL" clId="{86005B82-ED5A-4FD3-9D9E-F849C281187E}" dt="2022-05-19T06:38:40.615" v="2906" actId="21"/>
          <ac:spMkLst>
            <pc:docMk/>
            <pc:sldMk cId="674232684" sldId="353"/>
            <ac:spMk id="203" creationId="{9AD80526-8FE0-4EEF-8614-F5A5A564A096}"/>
          </ac:spMkLst>
        </pc:spChg>
        <pc:spChg chg="add del mod">
          <ac:chgData name="Tamsin Robb" userId="08b92a07-6bd8-452a-a658-dd665a97267e" providerId="ADAL" clId="{86005B82-ED5A-4FD3-9D9E-F849C281187E}" dt="2022-05-19T06:38:47.229" v="2909" actId="478"/>
          <ac:spMkLst>
            <pc:docMk/>
            <pc:sldMk cId="674232684" sldId="353"/>
            <ac:spMk id="204" creationId="{2A985165-5543-4C03-9DDE-20395D016F73}"/>
          </ac:spMkLst>
        </pc:spChg>
        <pc:spChg chg="add mod">
          <ac:chgData name="Tamsin Robb" userId="08b92a07-6bd8-452a-a658-dd665a97267e" providerId="ADAL" clId="{86005B82-ED5A-4FD3-9D9E-F849C281187E}" dt="2022-05-19T07:05:38.167" v="3164" actId="20577"/>
          <ac:spMkLst>
            <pc:docMk/>
            <pc:sldMk cId="674232684" sldId="353"/>
            <ac:spMk id="205" creationId="{01F5F64D-2D40-4387-A3B2-8F85DF0A0020}"/>
          </ac:spMkLst>
        </pc:spChg>
        <pc:spChg chg="mod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326" creationId="{22C47EE8-BF98-4A14-B3BB-8D7EB46B5A6E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549" creationId="{30C7DD3E-B504-4D88-B67D-BE9ACFAA9CB9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681" creationId="{E8876455-53AC-4B60-B4B8-AB426AF57C7D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729" creationId="{1C46DF74-2F6D-42AF-925A-A5B1CCDCEFED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739" creationId="{C2FAB95C-6D3A-4FA6-8411-1225B53BD12C}"/>
          </ac:spMkLst>
        </pc:spChg>
        <pc:spChg chg="mod topLvl">
          <ac:chgData name="Tamsin Robb" userId="08b92a07-6bd8-452a-a658-dd665a97267e" providerId="ADAL" clId="{86005B82-ED5A-4FD3-9D9E-F849C281187E}" dt="2022-05-19T05:47:46.728" v="2719" actId="1076"/>
          <ac:spMkLst>
            <pc:docMk/>
            <pc:sldMk cId="674232684" sldId="353"/>
            <ac:spMk id="740" creationId="{FADC2556-4FB3-43B4-B4DA-500E917697EC}"/>
          </ac:spMkLst>
        </pc:spChg>
        <pc:grpChg chg="del mod topLvl">
          <ac:chgData name="Tamsin Robb" userId="08b92a07-6bd8-452a-a658-dd665a97267e" providerId="ADAL" clId="{86005B82-ED5A-4FD3-9D9E-F849C281187E}" dt="2022-05-19T05:42:03.211" v="2647" actId="165"/>
          <ac:grpSpMkLst>
            <pc:docMk/>
            <pc:sldMk cId="674232684" sldId="353"/>
            <ac:grpSpMk id="9" creationId="{859B3D8D-5AA2-4A6F-89C4-8A32E06314AA}"/>
          </ac:grpSpMkLst>
        </pc:grpChg>
        <pc:grpChg chg="del mod">
          <ac:chgData name="Tamsin Robb" userId="08b92a07-6bd8-452a-a658-dd665a97267e" providerId="ADAL" clId="{86005B82-ED5A-4FD3-9D9E-F849C281187E}" dt="2022-05-19T05:41:57.431" v="2646" actId="165"/>
          <ac:grpSpMkLst>
            <pc:docMk/>
            <pc:sldMk cId="674232684" sldId="353"/>
            <ac:grpSpMk id="10" creationId="{1C87438E-5BA4-4879-B2E9-DF4A189A34DB}"/>
          </ac:grpSpMkLst>
        </pc:grpChg>
        <pc:grpChg chg="del">
          <ac:chgData name="Tamsin Robb" userId="08b92a07-6bd8-452a-a658-dd665a97267e" providerId="ADAL" clId="{86005B82-ED5A-4FD3-9D9E-F849C281187E}" dt="2022-05-19T07:05:48.920" v="3167" actId="478"/>
          <ac:grpSpMkLst>
            <pc:docMk/>
            <pc:sldMk cId="674232684" sldId="353"/>
            <ac:grpSpMk id="11" creationId="{44D8359A-0A8D-4B7E-8546-FDE0B1B4F30E}"/>
          </ac:grpSpMkLst>
        </pc:grpChg>
        <pc:grpChg chg="del">
          <ac:chgData name="Tamsin Robb" userId="08b92a07-6bd8-452a-a658-dd665a97267e" providerId="ADAL" clId="{86005B82-ED5A-4FD3-9D9E-F849C281187E}" dt="2022-05-19T06:36:09.133" v="2870" actId="478"/>
          <ac:grpSpMkLst>
            <pc:docMk/>
            <pc:sldMk cId="674232684" sldId="353"/>
            <ac:grpSpMk id="12" creationId="{C77F7BC4-F9ED-4BBB-BE25-090140EE11F3}"/>
          </ac:grpSpMkLst>
        </pc:grpChg>
        <pc:grpChg chg="del mod">
          <ac:chgData name="Tamsin Robb" userId="08b92a07-6bd8-452a-a658-dd665a97267e" providerId="ADAL" clId="{86005B82-ED5A-4FD3-9D9E-F849C281187E}" dt="2022-05-19T06:38:31.801" v="2902" actId="21"/>
          <ac:grpSpMkLst>
            <pc:docMk/>
            <pc:sldMk cId="674232684" sldId="353"/>
            <ac:grpSpMk id="20" creationId="{E23EE1E5-0B6E-4C24-B5B1-B71B622540E9}"/>
          </ac:grpSpMkLst>
        </pc:grpChg>
        <pc:grpChg chg="mod">
          <ac:chgData name="Tamsin Robb" userId="08b92a07-6bd8-452a-a658-dd665a97267e" providerId="ADAL" clId="{86005B82-ED5A-4FD3-9D9E-F849C281187E}" dt="2022-05-19T05:47:46.728" v="2719" actId="1076"/>
          <ac:grpSpMkLst>
            <pc:docMk/>
            <pc:sldMk cId="674232684" sldId="353"/>
            <ac:grpSpMk id="23" creationId="{737BE140-72F1-456A-96B7-BC1EBC257C1B}"/>
          </ac:grpSpMkLst>
        </pc:grpChg>
        <pc:grpChg chg="add del mod">
          <ac:chgData name="Tamsin Robb" userId="08b92a07-6bd8-452a-a658-dd665a97267e" providerId="ADAL" clId="{86005B82-ED5A-4FD3-9D9E-F849C281187E}" dt="2022-05-19T06:46:15.841" v="2968" actId="478"/>
          <ac:grpSpMkLst>
            <pc:docMk/>
            <pc:sldMk cId="674232684" sldId="353"/>
            <ac:grpSpMk id="24" creationId="{6C34EA9D-460A-4B99-A1D6-8106DEE8882F}"/>
          </ac:grpSpMkLst>
        </pc:grpChg>
        <pc:grpChg chg="del mod">
          <ac:chgData name="Tamsin Robb" userId="08b92a07-6bd8-452a-a658-dd665a97267e" providerId="ADAL" clId="{86005B82-ED5A-4FD3-9D9E-F849C281187E}" dt="2022-05-19T05:41:57.431" v="2646" actId="165"/>
          <ac:grpSpMkLst>
            <pc:docMk/>
            <pc:sldMk cId="674232684" sldId="353"/>
            <ac:grpSpMk id="31" creationId="{0CB67F97-D290-45CB-A268-38E8A79844F8}"/>
          </ac:grpSpMkLst>
        </pc:grpChg>
        <pc:grpChg chg="del">
          <ac:chgData name="Tamsin Robb" userId="08b92a07-6bd8-452a-a658-dd665a97267e" providerId="ADAL" clId="{86005B82-ED5A-4FD3-9D9E-F849C281187E}" dt="2022-05-19T05:42:10.373" v="2648" actId="165"/>
          <ac:grpSpMkLst>
            <pc:docMk/>
            <pc:sldMk cId="674232684" sldId="353"/>
            <ac:grpSpMk id="32" creationId="{765CBA66-B55F-4365-BA5D-8F84A98F2376}"/>
          </ac:grpSpMkLst>
        </pc:grpChg>
        <pc:grpChg chg="mod">
          <ac:chgData name="Tamsin Robb" userId="08b92a07-6bd8-452a-a658-dd665a97267e" providerId="ADAL" clId="{86005B82-ED5A-4FD3-9D9E-F849C281187E}" dt="2022-05-19T05:47:46.728" v="2719" actId="1076"/>
          <ac:grpSpMkLst>
            <pc:docMk/>
            <pc:sldMk cId="674232684" sldId="353"/>
            <ac:grpSpMk id="33" creationId="{E1E978D8-B0E0-4420-95B9-8BA599A839F4}"/>
          </ac:grpSpMkLst>
        </pc:grpChg>
        <pc:grpChg chg="del mod topLvl">
          <ac:chgData name="Tamsin Robb" userId="08b92a07-6bd8-452a-a658-dd665a97267e" providerId="ADAL" clId="{86005B82-ED5A-4FD3-9D9E-F849C281187E}" dt="2022-05-19T05:42:32.321" v="2649" actId="165"/>
          <ac:grpSpMkLst>
            <pc:docMk/>
            <pc:sldMk cId="674232684" sldId="353"/>
            <ac:grpSpMk id="39" creationId="{95104011-D8E3-497E-96F1-EDD60971A6D9}"/>
          </ac:grpSpMkLst>
        </pc:grpChg>
        <pc:grpChg chg="add del mod">
          <ac:chgData name="Tamsin Robb" userId="08b92a07-6bd8-452a-a658-dd665a97267e" providerId="ADAL" clId="{86005B82-ED5A-4FD3-9D9E-F849C281187E}" dt="2022-05-19T06:38:31.801" v="2902" actId="21"/>
          <ac:grpSpMkLst>
            <pc:docMk/>
            <pc:sldMk cId="674232684" sldId="353"/>
            <ac:grpSpMk id="43" creationId="{965BCB93-90A8-4AF9-AAFB-108C6E1F2CF7}"/>
          </ac:grpSpMkLst>
        </pc:grpChg>
        <pc:grpChg chg="del mod">
          <ac:chgData name="Tamsin Robb" userId="08b92a07-6bd8-452a-a658-dd665a97267e" providerId="ADAL" clId="{86005B82-ED5A-4FD3-9D9E-F849C281187E}" dt="2022-05-19T07:05:55.201" v="3168" actId="478"/>
          <ac:grpSpMkLst>
            <pc:docMk/>
            <pc:sldMk cId="674232684" sldId="353"/>
            <ac:grpSpMk id="63" creationId="{5DB3BC65-847C-4864-B739-F8865A155B09}"/>
          </ac:grpSpMkLst>
        </pc:grpChg>
        <pc:grpChg chg="mod">
          <ac:chgData name="Tamsin Robb" userId="08b92a07-6bd8-452a-a658-dd665a97267e" providerId="ADAL" clId="{86005B82-ED5A-4FD3-9D9E-F849C281187E}" dt="2022-05-19T05:47:46.728" v="2719" actId="1076"/>
          <ac:grpSpMkLst>
            <pc:docMk/>
            <pc:sldMk cId="674232684" sldId="353"/>
            <ac:grpSpMk id="69" creationId="{6D2DC302-D3C5-4DB6-B292-ABADEE4EB1F3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44" creationId="{A7C4727B-29C9-453E-BE8C-11B5513E4417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52" creationId="{82A2359B-D5E0-48C3-9CF1-5270ABACB4A4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58" creationId="{1BA43B66-1EE4-4E1A-A3B6-A28055603681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63" creationId="{D0FD4AAE-6E02-4A37-90F7-C4FB68120635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68" creationId="{8EBEE32C-7157-40D7-9D58-C3CBC6FD5325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74" creationId="{01307109-865A-4224-B735-C14777C7F740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79" creationId="{315B6134-AF44-4EC3-AEE7-47957CDE684E}"/>
          </ac:grpSpMkLst>
        </pc:grpChg>
        <pc:grpChg chg="add mod">
          <ac:chgData name="Tamsin Robb" userId="08b92a07-6bd8-452a-a658-dd665a97267e" providerId="ADAL" clId="{86005B82-ED5A-4FD3-9D9E-F849C281187E}" dt="2022-05-19T06:37:14.307" v="2879" actId="164"/>
          <ac:grpSpMkLst>
            <pc:docMk/>
            <pc:sldMk cId="674232684" sldId="353"/>
            <ac:grpSpMk id="186" creationId="{82C10544-44FF-496C-9933-2329AD3BBCDE}"/>
          </ac:grpSpMkLst>
        </pc:grpChg>
        <pc:grpChg chg="add mod">
          <ac:chgData name="Tamsin Robb" userId="08b92a07-6bd8-452a-a658-dd665a97267e" providerId="ADAL" clId="{86005B82-ED5A-4FD3-9D9E-F849C281187E}" dt="2022-05-19T06:46:28.150" v="2971" actId="1076"/>
          <ac:grpSpMkLst>
            <pc:docMk/>
            <pc:sldMk cId="674232684" sldId="353"/>
            <ac:grpSpMk id="192" creationId="{D06BDA14-581B-404C-A6C0-52752E360681}"/>
          </ac:grpSpMkLst>
        </pc:grpChg>
        <pc:grpChg chg="add mod">
          <ac:chgData name="Tamsin Robb" userId="08b92a07-6bd8-452a-a658-dd665a97267e" providerId="ADAL" clId="{86005B82-ED5A-4FD3-9D9E-F849C281187E}" dt="2022-05-19T06:46:28.150" v="2971" actId="1076"/>
          <ac:grpSpMkLst>
            <pc:docMk/>
            <pc:sldMk cId="674232684" sldId="353"/>
            <ac:grpSpMk id="200" creationId="{4D367187-2E42-44BA-BC46-75DB4F565872}"/>
          </ac:grpSpMkLst>
        </pc:grpChg>
        <pc:picChg chg="mod">
          <ac:chgData name="Tamsin Robb" userId="08b92a07-6bd8-452a-a658-dd665a97267e" providerId="ADAL" clId="{86005B82-ED5A-4FD3-9D9E-F849C281187E}" dt="2022-05-19T05:49:01.456" v="2730" actId="1076"/>
          <ac:picMkLst>
            <pc:docMk/>
            <pc:sldMk cId="674232684" sldId="353"/>
            <ac:picMk id="22" creationId="{81308F00-D10E-468E-996A-731F61317680}"/>
          </ac:picMkLst>
        </pc:picChg>
        <pc:picChg chg="mod">
          <ac:chgData name="Tamsin Robb" userId="08b92a07-6bd8-452a-a658-dd665a97267e" providerId="ADAL" clId="{86005B82-ED5A-4FD3-9D9E-F849C281187E}" dt="2022-05-19T05:49:03.885" v="2731" actId="1076"/>
          <ac:picMkLst>
            <pc:docMk/>
            <pc:sldMk cId="674232684" sldId="353"/>
            <ac:picMk id="111" creationId="{A180A12F-587B-4C3B-A6D0-7C44C0FDE326}"/>
          </ac:picMkLst>
        </pc:picChg>
        <pc:picChg chg="mod">
          <ac:chgData name="Tamsin Robb" userId="08b92a07-6bd8-452a-a658-dd665a97267e" providerId="ADAL" clId="{86005B82-ED5A-4FD3-9D9E-F849C281187E}" dt="2022-05-19T05:49:06.839" v="2732" actId="1076"/>
          <ac:picMkLst>
            <pc:docMk/>
            <pc:sldMk cId="674232684" sldId="353"/>
            <ac:picMk id="130" creationId="{314C99CF-40AE-4E0B-A2E3-0531AD38A6BD}"/>
          </ac:picMkLst>
        </pc:picChg>
        <pc:picChg chg="add del mod">
          <ac:chgData name="Tamsin Robb" userId="08b92a07-6bd8-452a-a658-dd665a97267e" providerId="ADAL" clId="{86005B82-ED5A-4FD3-9D9E-F849C281187E}" dt="2022-05-19T06:46:50.491" v="2975" actId="478"/>
          <ac:picMkLst>
            <pc:docMk/>
            <pc:sldMk cId="674232684" sldId="353"/>
            <ac:picMk id="2050" creationId="{6DA65CA6-0F66-4398-A344-95703F8AAB06}"/>
          </ac:picMkLst>
        </pc:picChg>
        <pc:cxnChg chg="del mod">
          <ac:chgData name="Tamsin Robb" userId="08b92a07-6bd8-452a-a658-dd665a97267e" providerId="ADAL" clId="{86005B82-ED5A-4FD3-9D9E-F849C281187E}" dt="2022-05-19T06:36:06.880" v="2869" actId="478"/>
          <ac:cxnSpMkLst>
            <pc:docMk/>
            <pc:sldMk cId="674232684" sldId="353"/>
            <ac:cxnSpMk id="25" creationId="{EEA461BF-49A6-44FD-91AB-72A320C47801}"/>
          </ac:cxnSpMkLst>
        </pc:cxnChg>
        <pc:cxnChg chg="mod">
          <ac:chgData name="Tamsin Robb" userId="08b92a07-6bd8-452a-a658-dd665a97267e" providerId="ADAL" clId="{86005B82-ED5A-4FD3-9D9E-F849C281187E}" dt="2022-05-19T06:38:31.801" v="2902" actId="21"/>
          <ac:cxnSpMkLst>
            <pc:docMk/>
            <pc:sldMk cId="674232684" sldId="353"/>
            <ac:cxnSpMk id="45" creationId="{D6D541D4-50DD-4A5C-940A-4C111CDA70FC}"/>
          </ac:cxnSpMkLst>
        </pc:cxnChg>
        <pc:cxnChg chg="del mod topLvl">
          <ac:chgData name="Tamsin Robb" userId="08b92a07-6bd8-452a-a658-dd665a97267e" providerId="ADAL" clId="{86005B82-ED5A-4FD3-9D9E-F849C281187E}" dt="2022-05-19T06:36:09.133" v="2870" actId="478"/>
          <ac:cxnSpMkLst>
            <pc:docMk/>
            <pc:sldMk cId="674232684" sldId="353"/>
            <ac:cxnSpMk id="132" creationId="{063A4F4D-4200-4B0B-A892-22EB5B6E7914}"/>
          </ac:cxnSpMkLst>
        </pc:cxnChg>
        <pc:cxnChg chg="mod">
          <ac:chgData name="Tamsin Robb" userId="08b92a07-6bd8-452a-a658-dd665a97267e" providerId="ADAL" clId="{86005B82-ED5A-4FD3-9D9E-F849C281187E}" dt="2022-05-19T06:38:31.801" v="2902" actId="21"/>
          <ac:cxnSpMkLst>
            <pc:docMk/>
            <pc:sldMk cId="674232684" sldId="353"/>
            <ac:cxnSpMk id="134" creationId="{45750D8C-8553-4ACC-A6B1-CBADC9419D07}"/>
          </ac:cxnSpMkLst>
        </pc:cxnChg>
        <pc:cxnChg chg="mod">
          <ac:chgData name="Tamsin Robb" userId="08b92a07-6bd8-452a-a658-dd665a97267e" providerId="ADAL" clId="{86005B82-ED5A-4FD3-9D9E-F849C281187E}" dt="2022-05-19T06:38:31.801" v="2902" actId="21"/>
          <ac:cxnSpMkLst>
            <pc:docMk/>
            <pc:sldMk cId="674232684" sldId="353"/>
            <ac:cxnSpMk id="137" creationId="{B1A99C24-C686-4C4D-B7F5-1C9D936D08F7}"/>
          </ac:cxnSpMkLst>
        </pc:cxnChg>
        <pc:cxnChg chg="mod">
          <ac:chgData name="Tamsin Robb" userId="08b92a07-6bd8-452a-a658-dd665a97267e" providerId="ADAL" clId="{86005B82-ED5A-4FD3-9D9E-F849C281187E}" dt="2022-05-19T06:40:51.195" v="2926" actId="13822"/>
          <ac:cxnSpMkLst>
            <pc:docMk/>
            <pc:sldMk cId="674232684" sldId="353"/>
            <ac:cxnSpMk id="154" creationId="{A1D9ABA0-FBD9-443B-BAF4-E3511A2ECDAD}"/>
          </ac:cxnSpMkLst>
        </pc:cxnChg>
        <pc:cxnChg chg="mod">
          <ac:chgData name="Tamsin Robb" userId="08b92a07-6bd8-452a-a658-dd665a97267e" providerId="ADAL" clId="{86005B82-ED5A-4FD3-9D9E-F849C281187E}" dt="2022-05-19T06:34:06.082" v="2860"/>
          <ac:cxnSpMkLst>
            <pc:docMk/>
            <pc:sldMk cId="674232684" sldId="353"/>
            <ac:cxnSpMk id="162" creationId="{FBA98E73-DD30-469D-9A27-CE83401BB81D}"/>
          </ac:cxnSpMkLst>
        </pc:cxnChg>
        <pc:cxnChg chg="mod">
          <ac:chgData name="Tamsin Robb" userId="08b92a07-6bd8-452a-a658-dd665a97267e" providerId="ADAL" clId="{86005B82-ED5A-4FD3-9D9E-F849C281187E}" dt="2022-05-19T06:34:06.082" v="2860"/>
          <ac:cxnSpMkLst>
            <pc:docMk/>
            <pc:sldMk cId="674232684" sldId="353"/>
            <ac:cxnSpMk id="167" creationId="{1E7AF13C-1402-4F51-99D4-610EA26C5659}"/>
          </ac:cxnSpMkLst>
        </pc:cxnChg>
        <pc:cxnChg chg="mod">
          <ac:chgData name="Tamsin Robb" userId="08b92a07-6bd8-452a-a658-dd665a97267e" providerId="ADAL" clId="{86005B82-ED5A-4FD3-9D9E-F849C281187E}" dt="2022-05-19T06:34:06.082" v="2860"/>
          <ac:cxnSpMkLst>
            <pc:docMk/>
            <pc:sldMk cId="674232684" sldId="353"/>
            <ac:cxnSpMk id="173" creationId="{C0394FEC-7CDB-44AF-ADC7-E88E7622FAE0}"/>
          </ac:cxnSpMkLst>
        </pc:cxnChg>
        <pc:cxnChg chg="mod">
          <ac:chgData name="Tamsin Robb" userId="08b92a07-6bd8-452a-a658-dd665a97267e" providerId="ADAL" clId="{86005B82-ED5A-4FD3-9D9E-F849C281187E}" dt="2022-05-19T06:34:06.082" v="2860"/>
          <ac:cxnSpMkLst>
            <pc:docMk/>
            <pc:sldMk cId="674232684" sldId="353"/>
            <ac:cxnSpMk id="178" creationId="{6E6FFC9C-CE2F-4BB4-8837-9C43A7FA5298}"/>
          </ac:cxnSpMkLst>
        </pc:cxnChg>
        <pc:cxnChg chg="mod">
          <ac:chgData name="Tamsin Robb" userId="08b92a07-6bd8-452a-a658-dd665a97267e" providerId="ADAL" clId="{86005B82-ED5A-4FD3-9D9E-F849C281187E}" dt="2022-05-19T06:40:56.535" v="2928" actId="13822"/>
          <ac:cxnSpMkLst>
            <pc:docMk/>
            <pc:sldMk cId="674232684" sldId="353"/>
            <ac:cxnSpMk id="187" creationId="{14A3145C-5082-4115-9EA9-5030382064D1}"/>
          </ac:cxnSpMkLst>
        </pc:cxnChg>
      </pc:sldChg>
      <pc:sldChg chg="add">
        <pc:chgData name="Tamsin Robb" userId="08b92a07-6bd8-452a-a658-dd665a97267e" providerId="ADAL" clId="{86005B82-ED5A-4FD3-9D9E-F849C281187E}" dt="2022-05-19T07:09:56.698" v="3189"/>
        <pc:sldMkLst>
          <pc:docMk/>
          <pc:sldMk cId="371472156" sldId="354"/>
        </pc:sldMkLst>
      </pc:sldChg>
      <pc:sldChg chg="addSp delSp modSp del mod modAnim">
        <pc:chgData name="Tamsin Robb" userId="08b92a07-6bd8-452a-a658-dd665a97267e" providerId="ADAL" clId="{86005B82-ED5A-4FD3-9D9E-F849C281187E}" dt="2022-05-19T07:09:53.249" v="3188" actId="2696"/>
        <pc:sldMkLst>
          <pc:docMk/>
          <pc:sldMk cId="2300629680" sldId="354"/>
        </pc:sldMkLst>
        <pc:spChg chg="mod">
          <ac:chgData name="Tamsin Robb" userId="08b92a07-6bd8-452a-a658-dd665a97267e" providerId="ADAL" clId="{86005B82-ED5A-4FD3-9D9E-F849C281187E}" dt="2022-05-19T06:33:54.493" v="2859" actId="1076"/>
          <ac:spMkLst>
            <pc:docMk/>
            <pc:sldMk cId="2300629680" sldId="354"/>
            <ac:spMk id="2" creationId="{54B28AFD-029E-4AC7-8E32-22E4A828316F}"/>
          </ac:spMkLst>
        </pc:spChg>
        <pc:spChg chg="mod">
          <ac:chgData name="Tamsin Robb" userId="08b92a07-6bd8-452a-a658-dd665a97267e" providerId="ADAL" clId="{86005B82-ED5A-4FD3-9D9E-F849C281187E}" dt="2022-05-19T05:58:43.615" v="2852" actId="1076"/>
          <ac:spMkLst>
            <pc:docMk/>
            <pc:sldMk cId="2300629680" sldId="354"/>
            <ac:spMk id="3" creationId="{3BB8F97B-4D40-4122-A4CD-FFD9B4768655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29" creationId="{2BD83B79-0DD2-4CD6-ADA8-2F5910B77E6E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30" creationId="{F5EE9099-E3F5-4214-99DC-8F17ABC7255B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34" creationId="{C099CDAC-1DDC-4C02-9C0A-6B0A9CC0EEA5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79" creationId="{79C8636C-B2CC-4E65-B11A-2694501F6F00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83" creationId="{50936F77-C11E-4808-AA2F-B61777A9D15F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84" creationId="{9A4915ED-3ED0-4A0A-B5C8-EE0C46B34418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85" creationId="{CDD2E54A-C2F9-4AF7-AA44-7CEAA4CE4962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86" creationId="{2072A227-DB67-4DDD-B261-C3C169913713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87" creationId="{57B06A3A-5A19-4479-BEC1-BC3FB05F6711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88" creationId="{EC9B8507-8643-4938-BD14-130E6FC18CE3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89" creationId="{F9F7577C-2495-4D80-853E-FE2B93222B2C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90" creationId="{39A64223-A0E9-468C-9867-30E68FD2EF1A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91" creationId="{16547CF0-6B22-42B3-A35D-EB38C17F4AFD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92" creationId="{5923C52B-26F5-4C11-A464-5AE4242A5F0A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94" creationId="{43D1BBA3-2264-4E9F-80B6-18CB224D9344}"/>
          </ac:spMkLst>
        </pc:spChg>
        <pc:spChg chg="mod">
          <ac:chgData name="Tamsin Robb" userId="08b92a07-6bd8-452a-a658-dd665a97267e" providerId="ADAL" clId="{86005B82-ED5A-4FD3-9D9E-F849C281187E}" dt="2022-05-19T06:32:46.621" v="2855"/>
          <ac:spMkLst>
            <pc:docMk/>
            <pc:sldMk cId="2300629680" sldId="354"/>
            <ac:spMk id="95" creationId="{8B07A291-921A-4F97-916C-A116B554B4A2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96" creationId="{405D4150-5665-4DC2-B62A-8586BBA35D55}"/>
          </ac:spMkLst>
        </pc:spChg>
        <pc:spChg chg="mod">
          <ac:chgData name="Tamsin Robb" userId="08b92a07-6bd8-452a-a658-dd665a97267e" providerId="ADAL" clId="{86005B82-ED5A-4FD3-9D9E-F849C281187E}" dt="2022-05-19T06:32:46.621" v="2855"/>
          <ac:spMkLst>
            <pc:docMk/>
            <pc:sldMk cId="2300629680" sldId="354"/>
            <ac:spMk id="99" creationId="{8892D85C-5031-4FA1-81E4-6AF9E697C89B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00" creationId="{E57440B0-D780-4B77-A3F3-AE002D80014B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01" creationId="{84B2C06F-8A8F-4291-B37B-8E77DE9C67F4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02" creationId="{482009D7-F257-4188-8579-004BB45120B2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04" creationId="{C8FD84B9-DEC0-420E-818A-BFD3E5849B58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05" creationId="{6C6C27AB-0715-4CFB-99DD-5CBCB80AAD42}"/>
          </ac:spMkLst>
        </pc:spChg>
        <pc:spChg chg="mod">
          <ac:chgData name="Tamsin Robb" userId="08b92a07-6bd8-452a-a658-dd665a97267e" providerId="ADAL" clId="{86005B82-ED5A-4FD3-9D9E-F849C281187E}" dt="2022-05-19T06:32:46.621" v="2855"/>
          <ac:spMkLst>
            <pc:docMk/>
            <pc:sldMk cId="2300629680" sldId="354"/>
            <ac:spMk id="107" creationId="{DE688A13-DCA2-4F42-9C50-2DC6A3ED8C7C}"/>
          </ac:spMkLst>
        </pc:spChg>
        <pc:spChg chg="mod">
          <ac:chgData name="Tamsin Robb" userId="08b92a07-6bd8-452a-a658-dd665a97267e" providerId="ADAL" clId="{86005B82-ED5A-4FD3-9D9E-F849C281187E}" dt="2022-05-19T06:32:46.621" v="2855"/>
          <ac:spMkLst>
            <pc:docMk/>
            <pc:sldMk cId="2300629680" sldId="354"/>
            <ac:spMk id="108" creationId="{905B3C1A-7DC8-4B83-8C71-D160E62D345A}"/>
          </ac:spMkLst>
        </pc:spChg>
        <pc:spChg chg="mod">
          <ac:chgData name="Tamsin Robb" userId="08b92a07-6bd8-452a-a658-dd665a97267e" providerId="ADAL" clId="{86005B82-ED5A-4FD3-9D9E-F849C281187E}" dt="2022-05-19T06:32:46.621" v="2855"/>
          <ac:spMkLst>
            <pc:docMk/>
            <pc:sldMk cId="2300629680" sldId="354"/>
            <ac:spMk id="114" creationId="{F0354CF5-78F5-458F-9C31-80544322CAFA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15" creationId="{73091633-97F2-453C-BD6B-047E8D2A69FE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16" creationId="{AC2947C4-1C39-4E6D-929F-C7F2C78502B1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17" creationId="{EED3E8B4-8651-48D2-BA96-B91F960106BF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18" creationId="{227F09E1-3841-44E7-B659-8B7843D866EE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26" creationId="{F5A67B0B-3991-4500-AEBE-AE55703BFAEA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27" creationId="{41A81635-5B68-4A2B-85C0-D9CBD5870AD6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28" creationId="{02E7D88D-4F5A-4721-B8DB-55258DAE8FF2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34" creationId="{0117D9EA-F275-4D0B-BE58-590E55F2B08C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35" creationId="{24B8A003-09D6-424C-9850-4DDF9782ADF4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37" creationId="{652F48C3-3549-4DF9-AA1E-7D3FF5E57F14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38" creationId="{1DEA2B8B-5008-43F2-BE53-984FE6C43451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39" creationId="{1834FBBE-0FA2-477B-843E-8CFF02BF9425}"/>
          </ac:spMkLst>
        </pc:spChg>
        <pc:spChg chg="add del mod">
          <ac:chgData name="Tamsin Robb" userId="08b92a07-6bd8-452a-a658-dd665a97267e" providerId="ADAL" clId="{86005B82-ED5A-4FD3-9D9E-F849C281187E}" dt="2022-05-19T06:32:49.805" v="2856"/>
          <ac:spMkLst>
            <pc:docMk/>
            <pc:sldMk cId="2300629680" sldId="354"/>
            <ac:spMk id="140" creationId="{66A1EE23-EDCD-4A2B-8F45-B8A56AB2172C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41" creationId="{A9BEEF8A-C87B-4C79-BDDD-8CCB964B26CE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42" creationId="{A620F8BC-F322-4AA9-B68B-0A3092C476B2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43" creationId="{1F499478-885D-457F-87DF-7C139A8824C4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44" creationId="{B81B6136-0814-4BB7-A7EC-F46686CDC80E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45" creationId="{373BED25-6DE7-47ED-A168-30DF231048E8}"/>
          </ac:spMkLst>
        </pc:spChg>
        <pc:spChg chg="mod">
          <ac:chgData name="Tamsin Robb" userId="08b92a07-6bd8-452a-a658-dd665a97267e" providerId="ADAL" clId="{86005B82-ED5A-4FD3-9D9E-F849C281187E}" dt="2022-05-19T06:32:50.683" v="2857"/>
          <ac:spMkLst>
            <pc:docMk/>
            <pc:sldMk cId="2300629680" sldId="354"/>
            <ac:spMk id="147" creationId="{80CC0299-8A8E-4340-8AB4-D2A4CF1F41D6}"/>
          </ac:spMkLst>
        </pc:spChg>
        <pc:spChg chg="mod">
          <ac:chgData name="Tamsin Robb" userId="08b92a07-6bd8-452a-a658-dd665a97267e" providerId="ADAL" clId="{86005B82-ED5A-4FD3-9D9E-F849C281187E}" dt="2022-05-19T06:32:50.683" v="2857"/>
          <ac:spMkLst>
            <pc:docMk/>
            <pc:sldMk cId="2300629680" sldId="354"/>
            <ac:spMk id="148" creationId="{66A6F85B-E2F4-454F-8209-D08B7AC988C3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49" creationId="{C0E80182-4C9E-4453-8B23-DF01129A81AA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50" creationId="{A185786E-A1D5-4449-A2B1-96AC333B551F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51" creationId="{8C3543BC-363E-4955-BC09-D8969067C821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52" creationId="{C562F5CE-9BE1-4A9A-9C34-23AC48A3D26A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53" creationId="{0B523A08-1A83-4406-A8E5-D3DF845FB828}"/>
          </ac:spMkLst>
        </pc:spChg>
        <pc:spChg chg="mod">
          <ac:chgData name="Tamsin Robb" userId="08b92a07-6bd8-452a-a658-dd665a97267e" providerId="ADAL" clId="{86005B82-ED5A-4FD3-9D9E-F849C281187E}" dt="2022-05-19T06:32:50.683" v="2857"/>
          <ac:spMkLst>
            <pc:docMk/>
            <pc:sldMk cId="2300629680" sldId="354"/>
            <ac:spMk id="155" creationId="{71BCB536-19A5-45D6-920D-CB7923D1C688}"/>
          </ac:spMkLst>
        </pc:spChg>
        <pc:spChg chg="mod">
          <ac:chgData name="Tamsin Robb" userId="08b92a07-6bd8-452a-a658-dd665a97267e" providerId="ADAL" clId="{86005B82-ED5A-4FD3-9D9E-F849C281187E}" dt="2022-05-19T06:32:50.683" v="2857"/>
          <ac:spMkLst>
            <pc:docMk/>
            <pc:sldMk cId="2300629680" sldId="354"/>
            <ac:spMk id="156" creationId="{E041BBA0-3DAB-4CE0-8583-F29373CBEAA1}"/>
          </ac:spMkLst>
        </pc:spChg>
        <pc:spChg chg="mod">
          <ac:chgData name="Tamsin Robb" userId="08b92a07-6bd8-452a-a658-dd665a97267e" providerId="ADAL" clId="{86005B82-ED5A-4FD3-9D9E-F849C281187E}" dt="2022-05-19T06:32:50.683" v="2857"/>
          <ac:spMkLst>
            <pc:docMk/>
            <pc:sldMk cId="2300629680" sldId="354"/>
            <ac:spMk id="157" creationId="{D7693037-9114-4F37-914B-550DA7DE21BE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58" creationId="{4E370C14-4420-4F8E-A92A-5896D0197908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59" creationId="{C36306CE-CD20-49D2-987A-8D15A328A107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60" creationId="{B5C392FD-5DC0-419E-9B06-6AF48F2DF38C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61" creationId="{41C4DC02-321F-4C5B-A169-38DD652422ED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69" creationId="{56F007D6-D20D-4029-BA36-BB0B2A3AB28A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176" creationId="{EF063D06-B5C9-41A6-A5E8-5D51E6C7180F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203" creationId="{50353EA7-2163-4D69-8FD1-FDDF129B0934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204" creationId="{9AB25173-1A33-4F2A-A389-ECD188556C65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205" creationId="{A06BD096-BD19-4805-923B-93426CB3CF40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206" creationId="{A53595CF-E0C6-48F5-AE28-46F05B22051E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207" creationId="{D0CD6332-231B-421F-8DA5-56B07A5ECF50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208" creationId="{E7BEC522-5103-4A72-9388-6781979F30B9}"/>
          </ac:spMkLst>
        </pc:spChg>
        <pc:spChg chg="add mod">
          <ac:chgData name="Tamsin Robb" userId="08b92a07-6bd8-452a-a658-dd665a97267e" providerId="ADAL" clId="{86005B82-ED5A-4FD3-9D9E-F849C281187E}" dt="2022-05-19T06:33:05.463" v="2858" actId="1076"/>
          <ac:spMkLst>
            <pc:docMk/>
            <pc:sldMk cId="2300629680" sldId="354"/>
            <ac:spMk id="209" creationId="{47A820B2-03EB-4DEC-86E1-844E892A889E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326" creationId="{22C47EE8-BF98-4A14-B3BB-8D7EB46B5A6E}"/>
          </ac:spMkLst>
        </pc:spChg>
        <pc:spChg chg="del">
          <ac:chgData name="Tamsin Robb" userId="08b92a07-6bd8-452a-a658-dd665a97267e" providerId="ADAL" clId="{86005B82-ED5A-4FD3-9D9E-F849C281187E}" dt="2022-05-19T06:32:45.913" v="2854" actId="478"/>
          <ac:spMkLst>
            <pc:docMk/>
            <pc:sldMk cId="2300629680" sldId="354"/>
            <ac:spMk id="549" creationId="{30C7DD3E-B504-4D88-B67D-BE9ACFAA9CB9}"/>
          </ac:spMkLst>
        </pc:spChg>
        <pc:grpChg chg="add del mod">
          <ac:chgData name="Tamsin Robb" userId="08b92a07-6bd8-452a-a658-dd665a97267e" providerId="ADAL" clId="{86005B82-ED5A-4FD3-9D9E-F849C281187E}" dt="2022-05-19T06:32:49.805" v="2856"/>
          <ac:grpSpMkLst>
            <pc:docMk/>
            <pc:sldMk cId="2300629680" sldId="354"/>
            <ac:grpSpMk id="93" creationId="{F9E62790-AD04-4B57-BE9B-E36E3990400E}"/>
          </ac:grpSpMkLst>
        </pc:grpChg>
        <pc:grpChg chg="add del mod">
          <ac:chgData name="Tamsin Robb" userId="08b92a07-6bd8-452a-a658-dd665a97267e" providerId="ADAL" clId="{86005B82-ED5A-4FD3-9D9E-F849C281187E}" dt="2022-05-19T06:32:49.805" v="2856"/>
          <ac:grpSpMkLst>
            <pc:docMk/>
            <pc:sldMk cId="2300629680" sldId="354"/>
            <ac:grpSpMk id="106" creationId="{3D23F028-C33A-4D63-A9FE-1ADF20BD3D45}"/>
          </ac:grpSpMkLst>
        </pc:grpChg>
        <pc:grpChg chg="add del mod">
          <ac:chgData name="Tamsin Robb" userId="08b92a07-6bd8-452a-a658-dd665a97267e" providerId="ADAL" clId="{86005B82-ED5A-4FD3-9D9E-F849C281187E}" dt="2022-05-19T06:32:49.805" v="2856"/>
          <ac:grpSpMkLst>
            <pc:docMk/>
            <pc:sldMk cId="2300629680" sldId="354"/>
            <ac:grpSpMk id="119" creationId="{E8873BBA-093C-4A98-ADA0-23FAECD8D3D9}"/>
          </ac:grpSpMkLst>
        </pc:grpChg>
        <pc:grpChg chg="add mod">
          <ac:chgData name="Tamsin Robb" userId="08b92a07-6bd8-452a-a658-dd665a97267e" providerId="ADAL" clId="{86005B82-ED5A-4FD3-9D9E-F849C281187E}" dt="2022-05-19T06:33:05.463" v="2858" actId="1076"/>
          <ac:grpSpMkLst>
            <pc:docMk/>
            <pc:sldMk cId="2300629680" sldId="354"/>
            <ac:grpSpMk id="146" creationId="{B5836201-81FF-44F8-8C7A-367E877C5F9F}"/>
          </ac:grpSpMkLst>
        </pc:grpChg>
        <pc:grpChg chg="add mod">
          <ac:chgData name="Tamsin Robb" userId="08b92a07-6bd8-452a-a658-dd665a97267e" providerId="ADAL" clId="{86005B82-ED5A-4FD3-9D9E-F849C281187E}" dt="2022-05-19T06:33:05.463" v="2858" actId="1076"/>
          <ac:grpSpMkLst>
            <pc:docMk/>
            <pc:sldMk cId="2300629680" sldId="354"/>
            <ac:grpSpMk id="154" creationId="{AAAD15DF-92B0-47FD-B575-367D5ED14DCD}"/>
          </ac:grpSpMkLst>
        </pc:grpChg>
        <pc:grpChg chg="add mod">
          <ac:chgData name="Tamsin Robb" userId="08b92a07-6bd8-452a-a658-dd665a97267e" providerId="ADAL" clId="{86005B82-ED5A-4FD3-9D9E-F849C281187E}" dt="2022-05-19T06:33:05.463" v="2858" actId="1076"/>
          <ac:grpSpMkLst>
            <pc:docMk/>
            <pc:sldMk cId="2300629680" sldId="354"/>
            <ac:grpSpMk id="162" creationId="{88AA250F-9B8F-4D80-ADA4-423085F77C92}"/>
          </ac:grpSpMkLst>
        </pc:grp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22" creationId="{81308F00-D10E-468E-996A-731F61317680}"/>
          </ac:picMkLst>
        </pc:pic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97" creationId="{C832CAED-00CD-477E-934F-5BA6A17163BF}"/>
          </ac:picMkLst>
        </pc:pic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98" creationId="{A97F925F-D020-48A6-A86F-1AD80AFDC349}"/>
          </ac:picMkLst>
        </pc:pic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111" creationId="{A180A12F-587B-4C3B-A6D0-7C44C0FDE326}"/>
          </ac:picMkLst>
        </pc:pic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112" creationId="{82696988-CFFB-4C5E-A847-1F60495D7C3C}"/>
          </ac:picMkLst>
        </pc:pic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113" creationId="{6C2E4DC2-408D-4A66-97EC-09BB202176B3}"/>
          </ac:picMkLst>
        </pc:picChg>
        <pc:picChg chg="mod">
          <ac:chgData name="Tamsin Robb" userId="08b92a07-6bd8-452a-a658-dd665a97267e" providerId="ADAL" clId="{86005B82-ED5A-4FD3-9D9E-F849C281187E}" dt="2022-05-19T06:32:46.621" v="2855"/>
          <ac:picMkLst>
            <pc:docMk/>
            <pc:sldMk cId="2300629680" sldId="354"/>
            <ac:picMk id="120" creationId="{ADD3FE6D-3E6C-4CBE-AFF7-605DE9400F53}"/>
          </ac:picMkLst>
        </pc:picChg>
        <pc:picChg chg="mod">
          <ac:chgData name="Tamsin Robb" userId="08b92a07-6bd8-452a-a658-dd665a97267e" providerId="ADAL" clId="{86005B82-ED5A-4FD3-9D9E-F849C281187E}" dt="2022-05-19T06:32:46.621" v="2855"/>
          <ac:picMkLst>
            <pc:docMk/>
            <pc:sldMk cId="2300629680" sldId="354"/>
            <ac:picMk id="121" creationId="{3459D250-2CBC-4AA2-903F-2FC7A4BFBB69}"/>
          </ac:picMkLst>
        </pc:picChg>
        <pc:picChg chg="mod">
          <ac:chgData name="Tamsin Robb" userId="08b92a07-6bd8-452a-a658-dd665a97267e" providerId="ADAL" clId="{86005B82-ED5A-4FD3-9D9E-F849C281187E}" dt="2022-05-19T06:32:46.621" v="2855"/>
          <ac:picMkLst>
            <pc:docMk/>
            <pc:sldMk cId="2300629680" sldId="354"/>
            <ac:picMk id="122" creationId="{6F420A75-F943-4226-A0CB-A2AF62B34626}"/>
          </ac:picMkLst>
        </pc:picChg>
        <pc:picChg chg="mod">
          <ac:chgData name="Tamsin Robb" userId="08b92a07-6bd8-452a-a658-dd665a97267e" providerId="ADAL" clId="{86005B82-ED5A-4FD3-9D9E-F849C281187E}" dt="2022-05-19T06:32:46.621" v="2855"/>
          <ac:picMkLst>
            <pc:docMk/>
            <pc:sldMk cId="2300629680" sldId="354"/>
            <ac:picMk id="123" creationId="{40DF8FC9-3DCD-4BC4-AA6F-BCBF838E4821}"/>
          </ac:picMkLst>
        </pc:picChg>
        <pc:picChg chg="mod">
          <ac:chgData name="Tamsin Robb" userId="08b92a07-6bd8-452a-a658-dd665a97267e" providerId="ADAL" clId="{86005B82-ED5A-4FD3-9D9E-F849C281187E}" dt="2022-05-19T06:32:46.621" v="2855"/>
          <ac:picMkLst>
            <pc:docMk/>
            <pc:sldMk cId="2300629680" sldId="354"/>
            <ac:picMk id="124" creationId="{8B7AC262-8DB8-410E-8070-5BC4E3406693}"/>
          </ac:picMkLst>
        </pc:picChg>
        <pc:picChg chg="mod">
          <ac:chgData name="Tamsin Robb" userId="08b92a07-6bd8-452a-a658-dd665a97267e" providerId="ADAL" clId="{86005B82-ED5A-4FD3-9D9E-F849C281187E}" dt="2022-05-19T06:32:46.621" v="2855"/>
          <ac:picMkLst>
            <pc:docMk/>
            <pc:sldMk cId="2300629680" sldId="354"/>
            <ac:picMk id="125" creationId="{B0800C6F-E3F3-49D3-985D-5DB55A5B1BCF}"/>
          </ac:picMkLst>
        </pc:pic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129" creationId="{CD8A90A8-9C57-44A7-947D-B542804F801F}"/>
          </ac:picMkLst>
        </pc:picChg>
        <pc:picChg chg="del">
          <ac:chgData name="Tamsin Robb" userId="08b92a07-6bd8-452a-a658-dd665a97267e" providerId="ADAL" clId="{86005B82-ED5A-4FD3-9D9E-F849C281187E}" dt="2022-05-19T06:32:45.913" v="2854" actId="478"/>
          <ac:picMkLst>
            <pc:docMk/>
            <pc:sldMk cId="2300629680" sldId="354"/>
            <ac:picMk id="130" creationId="{314C99CF-40AE-4E0B-A2E3-0531AD38A6BD}"/>
          </ac:picMkLst>
        </pc:picChg>
        <pc:picChg chg="mod">
          <ac:chgData name="Tamsin Robb" userId="08b92a07-6bd8-452a-a658-dd665a97267e" providerId="ADAL" clId="{86005B82-ED5A-4FD3-9D9E-F849C281187E}" dt="2022-05-19T06:32:50.683" v="2857"/>
          <ac:picMkLst>
            <pc:docMk/>
            <pc:sldMk cId="2300629680" sldId="354"/>
            <ac:picMk id="163" creationId="{A58357BA-E45B-4F7D-93A0-83A2CA7D9616}"/>
          </ac:picMkLst>
        </pc:picChg>
        <pc:picChg chg="mod">
          <ac:chgData name="Tamsin Robb" userId="08b92a07-6bd8-452a-a658-dd665a97267e" providerId="ADAL" clId="{86005B82-ED5A-4FD3-9D9E-F849C281187E}" dt="2022-05-19T06:32:50.683" v="2857"/>
          <ac:picMkLst>
            <pc:docMk/>
            <pc:sldMk cId="2300629680" sldId="354"/>
            <ac:picMk id="164" creationId="{9A877DEA-4CCC-4264-9B37-4751AA8B1149}"/>
          </ac:picMkLst>
        </pc:picChg>
        <pc:picChg chg="mod">
          <ac:chgData name="Tamsin Robb" userId="08b92a07-6bd8-452a-a658-dd665a97267e" providerId="ADAL" clId="{86005B82-ED5A-4FD3-9D9E-F849C281187E}" dt="2022-05-19T06:32:50.683" v="2857"/>
          <ac:picMkLst>
            <pc:docMk/>
            <pc:sldMk cId="2300629680" sldId="354"/>
            <ac:picMk id="165" creationId="{EB00BB69-226A-4570-83E7-1CB3DEC883AC}"/>
          </ac:picMkLst>
        </pc:picChg>
        <pc:picChg chg="mod">
          <ac:chgData name="Tamsin Robb" userId="08b92a07-6bd8-452a-a658-dd665a97267e" providerId="ADAL" clId="{86005B82-ED5A-4FD3-9D9E-F849C281187E}" dt="2022-05-19T06:32:50.683" v="2857"/>
          <ac:picMkLst>
            <pc:docMk/>
            <pc:sldMk cId="2300629680" sldId="354"/>
            <ac:picMk id="166" creationId="{6FC94E47-7EDD-4E55-A139-CE81E2B9FB91}"/>
          </ac:picMkLst>
        </pc:picChg>
        <pc:picChg chg="mod">
          <ac:chgData name="Tamsin Robb" userId="08b92a07-6bd8-452a-a658-dd665a97267e" providerId="ADAL" clId="{86005B82-ED5A-4FD3-9D9E-F849C281187E}" dt="2022-05-19T06:32:50.683" v="2857"/>
          <ac:picMkLst>
            <pc:docMk/>
            <pc:sldMk cId="2300629680" sldId="354"/>
            <ac:picMk id="167" creationId="{69883C14-EF2F-4F6F-9F4A-7626B09209E1}"/>
          </ac:picMkLst>
        </pc:picChg>
        <pc:picChg chg="mod">
          <ac:chgData name="Tamsin Robb" userId="08b92a07-6bd8-452a-a658-dd665a97267e" providerId="ADAL" clId="{86005B82-ED5A-4FD3-9D9E-F849C281187E}" dt="2022-05-19T06:32:50.683" v="2857"/>
          <ac:picMkLst>
            <pc:docMk/>
            <pc:sldMk cId="2300629680" sldId="354"/>
            <ac:picMk id="168" creationId="{F6371768-D7CC-4764-BEC1-620B8802EA03}"/>
          </ac:picMkLst>
        </pc:picChg>
      </pc:sldChg>
      <pc:sldChg chg="addSp delSp modSp mod modClrScheme chgLayout">
        <pc:chgData name="Tamsin Robb" userId="08b92a07-6bd8-452a-a658-dd665a97267e" providerId="ADAL" clId="{86005B82-ED5A-4FD3-9D9E-F849C281187E}" dt="2022-05-19T07:14:57.359" v="3239" actId="1076"/>
        <pc:sldMkLst>
          <pc:docMk/>
          <pc:sldMk cId="828852108" sldId="355"/>
        </pc:sldMkLst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2" creationId="{809135CC-F35D-4456-BCCD-2E0E984A31F2}"/>
          </ac:spMkLst>
        </pc:spChg>
        <pc:spChg chg="del">
          <ac:chgData name="Tamsin Robb" userId="08b92a07-6bd8-452a-a658-dd665a97267e" providerId="ADAL" clId="{86005B82-ED5A-4FD3-9D9E-F849C281187E}" dt="2022-05-19T07:11:05.065" v="3214" actId="478"/>
          <ac:spMkLst>
            <pc:docMk/>
            <pc:sldMk cId="828852108" sldId="355"/>
            <ac:spMk id="3" creationId="{3BB8F97B-4D40-4122-A4CD-FFD9B4768655}"/>
          </ac:spMkLst>
        </pc:spChg>
        <pc:spChg chg="add 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5" creationId="{E90DACBF-81A2-4C18-A4AE-28D60CFD5FEA}"/>
          </ac:spMkLst>
        </pc:spChg>
        <pc:spChg chg="add mod">
          <ac:chgData name="Tamsin Robb" userId="08b92a07-6bd8-452a-a658-dd665a97267e" providerId="ADAL" clId="{86005B82-ED5A-4FD3-9D9E-F849C281187E}" dt="2022-05-19T07:14:54.163" v="3238" actId="1076"/>
          <ac:spMkLst>
            <pc:docMk/>
            <pc:sldMk cId="828852108" sldId="355"/>
            <ac:spMk id="6" creationId="{23322B1D-BF82-469E-940D-53BF425500DE}"/>
          </ac:spMkLst>
        </pc:spChg>
        <pc:spChg chg="add del mod">
          <ac:chgData name="Tamsin Robb" userId="08b92a07-6bd8-452a-a658-dd665a97267e" providerId="ADAL" clId="{86005B82-ED5A-4FD3-9D9E-F849C281187E}" dt="2022-05-19T07:11:01.320" v="3213" actId="478"/>
          <ac:spMkLst>
            <pc:docMk/>
            <pc:sldMk cId="828852108" sldId="355"/>
            <ac:spMk id="7" creationId="{A0DF6090-7976-473E-9FBC-4ADB428AFFBD}"/>
          </ac:spMkLst>
        </pc:spChg>
        <pc:spChg chg="mod">
          <ac:chgData name="Tamsin Robb" userId="08b92a07-6bd8-452a-a658-dd665a97267e" providerId="ADAL" clId="{86005B82-ED5A-4FD3-9D9E-F849C281187E}" dt="2022-05-19T07:11:11.628" v="3215" actId="1076"/>
          <ac:spMkLst>
            <pc:docMk/>
            <pc:sldMk cId="828852108" sldId="355"/>
            <ac:spMk id="8" creationId="{E308E15B-2813-4A99-948D-A1CC648C3786}"/>
          </ac:spMkLst>
        </pc:spChg>
        <pc:spChg chg="add mod">
          <ac:chgData name="Tamsin Robb" userId="08b92a07-6bd8-452a-a658-dd665a97267e" providerId="ADAL" clId="{86005B82-ED5A-4FD3-9D9E-F849C281187E}" dt="2022-05-19T07:14:57.359" v="3239" actId="1076"/>
          <ac:spMkLst>
            <pc:docMk/>
            <pc:sldMk cId="828852108" sldId="355"/>
            <ac:spMk id="9" creationId="{71EBB3F9-2200-4272-8340-85CE541AD42C}"/>
          </ac:spMkLst>
        </pc:spChg>
        <pc:spChg chg="add mod ord">
          <ac:chgData name="Tamsin Robb" userId="08b92a07-6bd8-452a-a658-dd665a97267e" providerId="ADAL" clId="{86005B82-ED5A-4FD3-9D9E-F849C281187E}" dt="2022-05-19T07:10:57.919" v="3212" actId="20577"/>
          <ac:spMkLst>
            <pc:docMk/>
            <pc:sldMk cId="828852108" sldId="355"/>
            <ac:spMk id="10" creationId="{580D6DC0-88C4-4B7D-BA82-047BB97B0C1A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29" creationId="{2BD83B79-0DD2-4CD6-ADA8-2F5910B77E6E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34" creationId="{C099CDAC-1DDC-4C02-9C0A-6B0A9CC0EEA5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79" creationId="{79C8636C-B2CC-4E65-B11A-2694501F6F00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83" creationId="{50936F77-C11E-4808-AA2F-B61777A9D15F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85" creationId="{CDD2E54A-C2F9-4AF7-AA44-7CEAA4CE4962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86" creationId="{2072A227-DB67-4DDD-B261-C3C169913713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91" creationId="{16547CF0-6B22-42B3-A35D-EB38C17F4AFD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96" creationId="{405D4150-5665-4DC2-B62A-8586BBA35D55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172" creationId="{8965AA1E-8488-4D6A-B370-0F5A8DD80A07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173" creationId="{D86A6D9C-D147-4E41-9F05-14F1538BA34A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174" creationId="{82F39B3F-8D5E-4E9A-AD74-1C1CC6135DAC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175" creationId="{4DC618BE-B18C-4E63-A019-A72EF25D177D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279" creationId="{5A7D3A02-2C31-4780-BCAB-156AAB51452E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280" creationId="{1EC4DDD7-85B1-49A6-BBF8-3DD8CF1B3720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281" creationId="{6AEC8691-F2B4-4203-BAB4-FD4AF2457761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326" creationId="{22C47EE8-BF98-4A14-B3BB-8D7EB46B5A6E}"/>
          </ac:spMkLst>
        </pc:spChg>
        <pc:spChg chg="mod">
          <ac:chgData name="Tamsin Robb" userId="08b92a07-6bd8-452a-a658-dd665a97267e" providerId="ADAL" clId="{86005B82-ED5A-4FD3-9D9E-F849C281187E}" dt="2022-05-19T07:11:23.375" v="3216" actId="1076"/>
          <ac:spMkLst>
            <pc:docMk/>
            <pc:sldMk cId="828852108" sldId="355"/>
            <ac:spMk id="549" creationId="{30C7DD3E-B504-4D88-B67D-BE9ACFAA9CB9}"/>
          </ac:spMkLst>
        </pc:s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62" creationId="{6A938E2B-A5AD-4096-9E8C-45B4B63701FE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64" creationId="{19146146-FC18-4EB1-BFC3-23FCD7C4BB43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68" creationId="{6943E5C9-0C90-49E6-B074-1B13995D65FD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69" creationId="{9BD938A8-61CA-4819-921A-A0AB64C12894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70" creationId="{09A006B3-6EEC-48E8-986C-145F64FD1F8C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73" creationId="{63DA5252-FC5C-4099-897B-F2E05CC6FD94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74" creationId="{57EF775E-FB14-46EA-9B00-A5B48DC52DA0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75" creationId="{DA756AE6-D604-4C40-936B-0EC0A148D89E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76" creationId="{6EAC28E9-AAE0-4394-8080-2CF56F2E5F9F}"/>
          </ac:grpSpMkLst>
        </pc:grpChg>
        <pc:grpChg chg="mod">
          <ac:chgData name="Tamsin Robb" userId="08b92a07-6bd8-452a-a658-dd665a97267e" providerId="ADAL" clId="{86005B82-ED5A-4FD3-9D9E-F849C281187E}" dt="2022-05-19T07:11:23.375" v="3216" actId="1076"/>
          <ac:grpSpMkLst>
            <pc:docMk/>
            <pc:sldMk cId="828852108" sldId="355"/>
            <ac:grpSpMk id="277" creationId="{03DB494D-CAE9-41AD-8A67-641280FCD061}"/>
          </ac:grpSpMkLst>
        </pc:grpChg>
        <pc:picChg chg="mod">
          <ac:chgData name="Tamsin Robb" userId="08b92a07-6bd8-452a-a658-dd665a97267e" providerId="ADAL" clId="{86005B82-ED5A-4FD3-9D9E-F849C281187E}" dt="2022-05-19T07:11:11.628" v="3215" actId="1076"/>
          <ac:picMkLst>
            <pc:docMk/>
            <pc:sldMk cId="828852108" sldId="355"/>
            <ac:picMk id="133" creationId="{FBF0ED21-CE80-4BF0-81BE-3ECA049D99F4}"/>
          </ac:picMkLst>
        </pc:picChg>
        <pc:cxnChg chg="mod">
          <ac:chgData name="Tamsin Robb" userId="08b92a07-6bd8-452a-a658-dd665a97267e" providerId="ADAL" clId="{86005B82-ED5A-4FD3-9D9E-F849C281187E}" dt="2022-05-19T07:11:23.375" v="3216" actId="1076"/>
          <ac:cxnSpMkLst>
            <pc:docMk/>
            <pc:sldMk cId="828852108" sldId="355"/>
            <ac:cxnSpMk id="20" creationId="{CEF4F1EA-DFB2-4B78-A338-5FCBD01D7AFA}"/>
          </ac:cxnSpMkLst>
        </pc:cxnChg>
        <pc:cxnChg chg="mod">
          <ac:chgData name="Tamsin Robb" userId="08b92a07-6bd8-452a-a658-dd665a97267e" providerId="ADAL" clId="{86005B82-ED5A-4FD3-9D9E-F849C281187E}" dt="2022-05-19T07:11:23.375" v="3216" actId="1076"/>
          <ac:cxnSpMkLst>
            <pc:docMk/>
            <pc:sldMk cId="828852108" sldId="355"/>
            <ac:cxnSpMk id="104" creationId="{61F58F47-326A-4B08-9FB3-477D8349B5BC}"/>
          </ac:cxnSpMkLst>
        </pc:cxnChg>
        <pc:cxnChg chg="mod">
          <ac:chgData name="Tamsin Robb" userId="08b92a07-6bd8-452a-a658-dd665a97267e" providerId="ADAL" clId="{86005B82-ED5A-4FD3-9D9E-F849C281187E}" dt="2022-05-19T07:11:23.375" v="3216" actId="1076"/>
          <ac:cxnSpMkLst>
            <pc:docMk/>
            <pc:sldMk cId="828852108" sldId="355"/>
            <ac:cxnSpMk id="116" creationId="{13BAF284-513B-41E4-B9D9-A31AC4FFE182}"/>
          </ac:cxnSpMkLst>
        </pc:cxnChg>
      </pc:sldChg>
      <pc:sldChg chg="addSp modSp mod">
        <pc:chgData name="Tamsin Robb" userId="08b92a07-6bd8-452a-a658-dd665a97267e" providerId="ADAL" clId="{86005B82-ED5A-4FD3-9D9E-F849C281187E}" dt="2022-05-18T20:53:44.534" v="222" actId="13926"/>
        <pc:sldMkLst>
          <pc:docMk/>
          <pc:sldMk cId="491854089" sldId="356"/>
        </pc:sldMkLst>
        <pc:spChg chg="add mod">
          <ac:chgData name="Tamsin Robb" userId="08b92a07-6bd8-452a-a658-dd665a97267e" providerId="ADAL" clId="{86005B82-ED5A-4FD3-9D9E-F849C281187E}" dt="2022-05-18T20:53:44.534" v="222" actId="13926"/>
          <ac:spMkLst>
            <pc:docMk/>
            <pc:sldMk cId="491854089" sldId="356"/>
            <ac:spMk id="3" creationId="{912E9462-0CE5-4DDF-9AB2-A46DDC5FED5A}"/>
          </ac:spMkLst>
        </pc:spChg>
      </pc:sldChg>
      <pc:sldChg chg="addSp delSp modSp mod modClrScheme chgLayout">
        <pc:chgData name="Tamsin Robb" userId="08b92a07-6bd8-452a-a658-dd665a97267e" providerId="ADAL" clId="{86005B82-ED5A-4FD3-9D9E-F849C281187E}" dt="2022-05-19T05:17:19.150" v="2149" actId="207"/>
        <pc:sldMkLst>
          <pc:docMk/>
          <pc:sldMk cId="2406491335" sldId="361"/>
        </pc:sldMkLst>
        <pc:spChg chg="del mod">
          <ac:chgData name="Tamsin Robb" userId="08b92a07-6bd8-452a-a658-dd665a97267e" providerId="ADAL" clId="{86005B82-ED5A-4FD3-9D9E-F849C281187E}" dt="2022-05-19T05:01:46.899" v="1753" actId="478"/>
          <ac:spMkLst>
            <pc:docMk/>
            <pc:sldMk cId="2406491335" sldId="361"/>
            <ac:spMk id="2" creationId="{8EAF48AA-9F66-40A2-B233-3079E4025BA0}"/>
          </ac:spMkLst>
        </pc:spChg>
        <pc:spChg chg="add mod ord">
          <ac:chgData name="Tamsin Robb" userId="08b92a07-6bd8-452a-a658-dd665a97267e" providerId="ADAL" clId="{86005B82-ED5A-4FD3-9D9E-F849C281187E}" dt="2022-05-19T05:17:19.150" v="2149" actId="207"/>
          <ac:spMkLst>
            <pc:docMk/>
            <pc:sldMk cId="2406491335" sldId="361"/>
            <ac:spMk id="3" creationId="{87E64835-C043-4805-81E5-7239C5AB2C28}"/>
          </ac:spMkLst>
        </pc:spChg>
        <pc:spChg chg="add mod ord">
          <ac:chgData name="Tamsin Robb" userId="08b92a07-6bd8-452a-a658-dd665a97267e" providerId="ADAL" clId="{86005B82-ED5A-4FD3-9D9E-F849C281187E}" dt="2022-05-19T05:01:42.380" v="1752" actId="20577"/>
          <ac:spMkLst>
            <pc:docMk/>
            <pc:sldMk cId="2406491335" sldId="361"/>
            <ac:spMk id="4" creationId="{3A69DA64-AE2E-4810-B306-3C11BBDC35F8}"/>
          </ac:spMkLst>
        </pc:spChg>
      </pc:sldChg>
      <pc:sldChg chg="addSp modSp mod setBg">
        <pc:chgData name="Tamsin Robb" userId="08b92a07-6bd8-452a-a658-dd665a97267e" providerId="ADAL" clId="{86005B82-ED5A-4FD3-9D9E-F849C281187E}" dt="2022-05-19T05:27:05.359" v="2488" actId="12788"/>
        <pc:sldMkLst>
          <pc:docMk/>
          <pc:sldMk cId="3543390855" sldId="362"/>
        </pc:sldMkLst>
        <pc:spChg chg="mod">
          <ac:chgData name="Tamsin Robb" userId="08b92a07-6bd8-452a-a658-dd665a97267e" providerId="ADAL" clId="{86005B82-ED5A-4FD3-9D9E-F849C281187E}" dt="2022-05-19T05:27:05.359" v="2488" actId="12788"/>
          <ac:spMkLst>
            <pc:docMk/>
            <pc:sldMk cId="3543390855" sldId="362"/>
            <ac:spMk id="2" creationId="{AFAECC0A-E78F-475F-A73B-E492906F5E9F}"/>
          </ac:spMkLst>
        </pc:spChg>
        <pc:spChg chg="mod">
          <ac:chgData name="Tamsin Robb" userId="08b92a07-6bd8-452a-a658-dd665a97267e" providerId="ADAL" clId="{86005B82-ED5A-4FD3-9D9E-F849C281187E}" dt="2022-05-19T05:27:01.758" v="2487" actId="12788"/>
          <ac:spMkLst>
            <pc:docMk/>
            <pc:sldMk cId="3543390855" sldId="362"/>
            <ac:spMk id="3" creationId="{75F6A5A4-95EA-42FA-8802-4C1647E60E79}"/>
          </ac:spMkLst>
        </pc:spChg>
        <pc:spChg chg="add mod">
          <ac:chgData name="Tamsin Robb" userId="08b92a07-6bd8-452a-a658-dd665a97267e" providerId="ADAL" clId="{86005B82-ED5A-4FD3-9D9E-F849C281187E}" dt="2022-05-19T05:26:55.334" v="2486" actId="12788"/>
          <ac:spMkLst>
            <pc:docMk/>
            <pc:sldMk cId="3543390855" sldId="362"/>
            <ac:spMk id="4" creationId="{6442B69E-9A61-496C-A1B9-63CC4F678B86}"/>
          </ac:spMkLst>
        </pc:spChg>
        <pc:spChg chg="add mod ord">
          <ac:chgData name="Tamsin Robb" userId="08b92a07-6bd8-452a-a658-dd665a97267e" providerId="ADAL" clId="{86005B82-ED5A-4FD3-9D9E-F849C281187E}" dt="2022-05-19T05:17:02.092" v="2147" actId="167"/>
          <ac:spMkLst>
            <pc:docMk/>
            <pc:sldMk cId="3543390855" sldId="362"/>
            <ac:spMk id="5" creationId="{1690DD23-A322-4BCF-ADD3-8E64591C05A2}"/>
          </ac:spMkLst>
        </pc:spChg>
        <pc:grpChg chg="add mod">
          <ac:chgData name="Tamsin Robb" userId="08b92a07-6bd8-452a-a658-dd665a97267e" providerId="ADAL" clId="{86005B82-ED5A-4FD3-9D9E-F849C281187E}" dt="2022-05-19T05:26:55.334" v="2486" actId="12788"/>
          <ac:grpSpMkLst>
            <pc:docMk/>
            <pc:sldMk cId="3543390855" sldId="362"/>
            <ac:grpSpMk id="6" creationId="{F6B8EB87-B22A-4518-A01C-68AF16FAED54}"/>
          </ac:grpSpMkLst>
        </pc:grpChg>
        <pc:picChg chg="add mod">
          <ac:chgData name="Tamsin Robb" userId="08b92a07-6bd8-452a-a658-dd665a97267e" providerId="ADAL" clId="{86005B82-ED5A-4FD3-9D9E-F849C281187E}" dt="2022-05-19T05:26:55.334" v="2486" actId="12788"/>
          <ac:picMkLst>
            <pc:docMk/>
            <pc:sldMk cId="3543390855" sldId="362"/>
            <ac:picMk id="1026" creationId="{CAC9B731-AE8D-48B8-A6D4-9348C88120DD}"/>
          </ac:picMkLst>
        </pc:picChg>
      </pc:sldChg>
      <pc:sldChg chg="add">
        <pc:chgData name="Tamsin Robb" userId="08b92a07-6bd8-452a-a658-dd665a97267e" providerId="ADAL" clId="{86005B82-ED5A-4FD3-9D9E-F849C281187E}" dt="2022-05-19T05:36:03.405" v="2618"/>
        <pc:sldMkLst>
          <pc:docMk/>
          <pc:sldMk cId="863027516" sldId="363"/>
        </pc:sldMkLst>
      </pc:sldChg>
      <pc:sldChg chg="modSp add del mod modShow">
        <pc:chgData name="Tamsin Robb" userId="08b92a07-6bd8-452a-a658-dd665a97267e" providerId="ADAL" clId="{86005B82-ED5A-4FD3-9D9E-F849C281187E}" dt="2022-05-19T05:35:50.272" v="2602" actId="2696"/>
        <pc:sldMkLst>
          <pc:docMk/>
          <pc:sldMk cId="3863950372" sldId="363"/>
        </pc:sldMkLst>
        <pc:graphicFrameChg chg="modGraphic">
          <ac:chgData name="Tamsin Robb" userId="08b92a07-6bd8-452a-a658-dd665a97267e" providerId="ADAL" clId="{86005B82-ED5A-4FD3-9D9E-F849C281187E}" dt="2022-05-19T05:04:50.212" v="1861" actId="13926"/>
          <ac:graphicFrameMkLst>
            <pc:docMk/>
            <pc:sldMk cId="3863950372" sldId="363"/>
            <ac:graphicFrameMk id="3" creationId="{D4BCFD7F-C6FE-4669-847D-ACEE5A3F7A75}"/>
          </ac:graphicFrameMkLst>
        </pc:graphicFrameChg>
      </pc:sldChg>
      <pc:sldChg chg="delSp modSp add mod">
        <pc:chgData name="Tamsin Robb" userId="08b92a07-6bd8-452a-a658-dd665a97267e" providerId="ADAL" clId="{86005B82-ED5A-4FD3-9D9E-F849C281187E}" dt="2022-05-19T05:17:45.071" v="2189" actId="1035"/>
        <pc:sldMkLst>
          <pc:docMk/>
          <pc:sldMk cId="3870555277" sldId="364"/>
        </pc:sldMkLst>
        <pc:spChg chg="mod">
          <ac:chgData name="Tamsin Robb" userId="08b92a07-6bd8-452a-a658-dd665a97267e" providerId="ADAL" clId="{86005B82-ED5A-4FD3-9D9E-F849C281187E}" dt="2022-05-19T05:17:37.106" v="2151" actId="207"/>
          <ac:spMkLst>
            <pc:docMk/>
            <pc:sldMk cId="3870555277" sldId="364"/>
            <ac:spMk id="2" creationId="{AFAECC0A-E78F-475F-A73B-E492906F5E9F}"/>
          </ac:spMkLst>
        </pc:spChg>
        <pc:spChg chg="mod">
          <ac:chgData name="Tamsin Robb" userId="08b92a07-6bd8-452a-a658-dd665a97267e" providerId="ADAL" clId="{86005B82-ED5A-4FD3-9D9E-F849C281187E}" dt="2022-05-19T05:17:45.071" v="2189" actId="1035"/>
          <ac:spMkLst>
            <pc:docMk/>
            <pc:sldMk cId="3870555277" sldId="364"/>
            <ac:spMk id="3" creationId="{75F6A5A4-95EA-42FA-8802-4C1647E60E79}"/>
          </ac:spMkLst>
        </pc:spChg>
        <pc:spChg chg="del">
          <ac:chgData name="Tamsin Robb" userId="08b92a07-6bd8-452a-a658-dd665a97267e" providerId="ADAL" clId="{86005B82-ED5A-4FD3-9D9E-F849C281187E}" dt="2022-05-19T05:09:02.018" v="2070" actId="478"/>
          <ac:spMkLst>
            <pc:docMk/>
            <pc:sldMk cId="3870555277" sldId="364"/>
            <ac:spMk id="4" creationId="{6442B69E-9A61-496C-A1B9-63CC4F678B86}"/>
          </ac:spMkLst>
        </pc:spChg>
        <pc:picChg chg="del">
          <ac:chgData name="Tamsin Robb" userId="08b92a07-6bd8-452a-a658-dd665a97267e" providerId="ADAL" clId="{86005B82-ED5A-4FD3-9D9E-F849C281187E}" dt="2022-05-19T05:08:59.729" v="2069" actId="478"/>
          <ac:picMkLst>
            <pc:docMk/>
            <pc:sldMk cId="3870555277" sldId="364"/>
            <ac:picMk id="1026" creationId="{CAC9B731-AE8D-48B8-A6D4-9348C88120DD}"/>
          </ac:picMkLst>
        </pc:picChg>
      </pc:sldChg>
      <pc:sldChg chg="modSp add mod">
        <pc:chgData name="Tamsin Robb" userId="08b92a07-6bd8-452a-a658-dd665a97267e" providerId="ADAL" clId="{86005B82-ED5A-4FD3-9D9E-F849C281187E}" dt="2022-05-19T05:15:44.039" v="2139" actId="108"/>
        <pc:sldMkLst>
          <pc:docMk/>
          <pc:sldMk cId="2573487411" sldId="365"/>
        </pc:sldMkLst>
        <pc:graphicFrameChg chg="mod modGraphic">
          <ac:chgData name="Tamsin Robb" userId="08b92a07-6bd8-452a-a658-dd665a97267e" providerId="ADAL" clId="{86005B82-ED5A-4FD3-9D9E-F849C281187E}" dt="2022-05-19T05:15:44.039" v="2139" actId="108"/>
          <ac:graphicFrameMkLst>
            <pc:docMk/>
            <pc:sldMk cId="2573487411" sldId="365"/>
            <ac:graphicFrameMk id="2" creationId="{76EB7489-CFA2-4CC6-B03A-C6108668BC4B}"/>
          </ac:graphicFrameMkLst>
        </pc:graphicFrameChg>
      </pc:sldChg>
      <pc:sldChg chg="modSp add mod">
        <pc:chgData name="Tamsin Robb" userId="08b92a07-6bd8-452a-a658-dd665a97267e" providerId="ADAL" clId="{86005B82-ED5A-4FD3-9D9E-F849C281187E}" dt="2022-05-19T05:16:16.091" v="2141" actId="207"/>
        <pc:sldMkLst>
          <pc:docMk/>
          <pc:sldMk cId="3463013309" sldId="366"/>
        </pc:sldMkLst>
        <pc:graphicFrameChg chg="modGraphic">
          <ac:chgData name="Tamsin Robb" userId="08b92a07-6bd8-452a-a658-dd665a97267e" providerId="ADAL" clId="{86005B82-ED5A-4FD3-9D9E-F849C281187E}" dt="2022-05-19T05:16:16.091" v="2141" actId="207"/>
          <ac:graphicFrameMkLst>
            <pc:docMk/>
            <pc:sldMk cId="3463013309" sldId="366"/>
            <ac:graphicFrameMk id="2" creationId="{76EB7489-CFA2-4CC6-B03A-C6108668BC4B}"/>
          </ac:graphicFrameMkLst>
        </pc:graphicFrameChg>
      </pc:sldChg>
      <pc:sldChg chg="addSp delSp modSp add mod delAnim modAnim">
        <pc:chgData name="Tamsin Robb" userId="08b92a07-6bd8-452a-a658-dd665a97267e" providerId="ADAL" clId="{86005B82-ED5A-4FD3-9D9E-F849C281187E}" dt="2022-05-19T07:14:08.916" v="3237" actId="114"/>
        <pc:sldMkLst>
          <pc:docMk/>
          <pc:sldMk cId="200811852" sldId="367"/>
        </pc:sldMkLst>
        <pc:spChg chg="add mod">
          <ac:chgData name="Tamsin Robb" userId="08b92a07-6bd8-452a-a658-dd665a97267e" providerId="ADAL" clId="{86005B82-ED5A-4FD3-9D9E-F849C281187E}" dt="2022-05-19T07:14:08.916" v="3237" actId="114"/>
          <ac:spMkLst>
            <pc:docMk/>
            <pc:sldMk cId="200811852" sldId="367"/>
            <ac:spMk id="10" creationId="{CADF92E6-B6C4-42E1-93CC-D38642FFA3A4}"/>
          </ac:spMkLst>
        </pc:spChg>
        <pc:spChg chg="del">
          <ac:chgData name="Tamsin Robb" userId="08b92a07-6bd8-452a-a658-dd665a97267e" providerId="ADAL" clId="{86005B82-ED5A-4FD3-9D9E-F849C281187E}" dt="2022-05-19T05:27:36.097" v="2490" actId="478"/>
          <ac:spMkLst>
            <pc:docMk/>
            <pc:sldMk cId="200811852" sldId="367"/>
            <ac:spMk id="48" creationId="{7CD5C0AA-30EB-405F-A216-0F5DFD9B2A5C}"/>
          </ac:spMkLst>
        </pc:spChg>
        <pc:spChg chg="del">
          <ac:chgData name="Tamsin Robb" userId="08b92a07-6bd8-452a-a658-dd665a97267e" providerId="ADAL" clId="{86005B82-ED5A-4FD3-9D9E-F849C281187E}" dt="2022-05-19T05:27:36.097" v="2490" actId="478"/>
          <ac:spMkLst>
            <pc:docMk/>
            <pc:sldMk cId="200811852" sldId="367"/>
            <ac:spMk id="77" creationId="{649C27BC-D8BE-41C6-B74A-21979A0B5EE2}"/>
          </ac:spMkLst>
        </pc:spChg>
        <pc:spChg chg="del">
          <ac:chgData name="Tamsin Robb" userId="08b92a07-6bd8-452a-a658-dd665a97267e" providerId="ADAL" clId="{86005B82-ED5A-4FD3-9D9E-F849C281187E}" dt="2022-05-19T05:27:36.097" v="2490" actId="478"/>
          <ac:spMkLst>
            <pc:docMk/>
            <pc:sldMk cId="200811852" sldId="367"/>
            <ac:spMk id="83" creationId="{ADE9CC1A-61A1-428B-89D3-19E38D373AB0}"/>
          </ac:spMkLst>
        </pc:spChg>
        <pc:spChg chg="del">
          <ac:chgData name="Tamsin Robb" userId="08b92a07-6bd8-452a-a658-dd665a97267e" providerId="ADAL" clId="{86005B82-ED5A-4FD3-9D9E-F849C281187E}" dt="2022-05-19T05:27:36.097" v="2490" actId="478"/>
          <ac:spMkLst>
            <pc:docMk/>
            <pc:sldMk cId="200811852" sldId="367"/>
            <ac:spMk id="85" creationId="{5C35AEBA-3C23-41D7-ABF3-00E4FABC9486}"/>
          </ac:spMkLst>
        </pc:spChg>
        <pc:spChg chg="del">
          <ac:chgData name="Tamsin Robb" userId="08b92a07-6bd8-452a-a658-dd665a97267e" providerId="ADAL" clId="{86005B82-ED5A-4FD3-9D9E-F849C281187E}" dt="2022-05-19T05:27:36.097" v="2490" actId="478"/>
          <ac:spMkLst>
            <pc:docMk/>
            <pc:sldMk cId="200811852" sldId="367"/>
            <ac:spMk id="86" creationId="{9E357B57-D7A1-4923-A626-A7E9D31951CF}"/>
          </ac:spMkLst>
        </pc:spChg>
        <pc:spChg chg="del">
          <ac:chgData name="Tamsin Robb" userId="08b92a07-6bd8-452a-a658-dd665a97267e" providerId="ADAL" clId="{86005B82-ED5A-4FD3-9D9E-F849C281187E}" dt="2022-05-19T05:27:36.097" v="2490" actId="478"/>
          <ac:spMkLst>
            <pc:docMk/>
            <pc:sldMk cId="200811852" sldId="367"/>
            <ac:spMk id="87" creationId="{F5C26920-54CE-4CF3-8B4A-838B9CB95841}"/>
          </ac:spMkLst>
        </pc:spChg>
        <pc:spChg chg="del">
          <ac:chgData name="Tamsin Robb" userId="08b92a07-6bd8-452a-a658-dd665a97267e" providerId="ADAL" clId="{86005B82-ED5A-4FD3-9D9E-F849C281187E}" dt="2022-05-19T05:27:36.097" v="2490" actId="478"/>
          <ac:spMkLst>
            <pc:docMk/>
            <pc:sldMk cId="200811852" sldId="367"/>
            <ac:spMk id="111" creationId="{3CB43F87-E7C9-1544-A860-446049B93F89}"/>
          </ac:spMkLst>
        </pc:spChg>
        <pc:grpChg chg="del">
          <ac:chgData name="Tamsin Robb" userId="08b92a07-6bd8-452a-a658-dd665a97267e" providerId="ADAL" clId="{86005B82-ED5A-4FD3-9D9E-F849C281187E}" dt="2022-05-19T05:27:36.097" v="2490" actId="478"/>
          <ac:grpSpMkLst>
            <pc:docMk/>
            <pc:sldMk cId="200811852" sldId="367"/>
            <ac:grpSpMk id="5" creationId="{8D87AFA7-5F85-FA4E-9C60-10ECFED1416A}"/>
          </ac:grpSpMkLst>
        </pc:grpChg>
        <pc:grpChg chg="del">
          <ac:chgData name="Tamsin Robb" userId="08b92a07-6bd8-452a-a658-dd665a97267e" providerId="ADAL" clId="{86005B82-ED5A-4FD3-9D9E-F849C281187E}" dt="2022-05-19T05:27:36.097" v="2490" actId="478"/>
          <ac:grpSpMkLst>
            <pc:docMk/>
            <pc:sldMk cId="200811852" sldId="367"/>
            <ac:grpSpMk id="107" creationId="{FC7C8415-9897-4D12-846A-065317F591F8}"/>
          </ac:grpSpMkLst>
        </pc:grpChg>
        <pc:grpChg chg="del">
          <ac:chgData name="Tamsin Robb" userId="08b92a07-6bd8-452a-a658-dd665a97267e" providerId="ADAL" clId="{86005B82-ED5A-4FD3-9D9E-F849C281187E}" dt="2022-05-19T05:27:36.097" v="2490" actId="478"/>
          <ac:grpSpMkLst>
            <pc:docMk/>
            <pc:sldMk cId="200811852" sldId="367"/>
            <ac:grpSpMk id="199" creationId="{08DA726F-CB2A-48DD-92DF-FFAC65EE69E1}"/>
          </ac:grpSpMkLst>
        </pc:grpChg>
        <pc:grpChg chg="del">
          <ac:chgData name="Tamsin Robb" userId="08b92a07-6bd8-452a-a658-dd665a97267e" providerId="ADAL" clId="{86005B82-ED5A-4FD3-9D9E-F849C281187E}" dt="2022-05-19T05:27:36.097" v="2490" actId="478"/>
          <ac:grpSpMkLst>
            <pc:docMk/>
            <pc:sldMk cId="200811852" sldId="367"/>
            <ac:grpSpMk id="206" creationId="{F837310A-2C6C-4FF5-8077-9E77E6B606C7}"/>
          </ac:grpSpMkLst>
        </pc:grpChg>
        <pc:picChg chg="add mod">
          <ac:chgData name="Tamsin Robb" userId="08b92a07-6bd8-452a-a658-dd665a97267e" providerId="ADAL" clId="{86005B82-ED5A-4FD3-9D9E-F849C281187E}" dt="2022-05-19T05:30:35.303" v="2508" actId="1076"/>
          <ac:picMkLst>
            <pc:docMk/>
            <pc:sldMk cId="200811852" sldId="367"/>
            <ac:picMk id="4" creationId="{5EF67DB0-DD19-4377-A8D7-CD5B76FE0D6B}"/>
          </ac:picMkLst>
        </pc:picChg>
        <pc:picChg chg="add mod">
          <ac:chgData name="Tamsin Robb" userId="08b92a07-6bd8-452a-a658-dd665a97267e" providerId="ADAL" clId="{86005B82-ED5A-4FD3-9D9E-F849C281187E}" dt="2022-05-19T05:30:41.491" v="2509" actId="1076"/>
          <ac:picMkLst>
            <pc:docMk/>
            <pc:sldMk cId="200811852" sldId="367"/>
            <ac:picMk id="7" creationId="{DEA21643-E220-4796-A22F-CB38E87C9A43}"/>
          </ac:picMkLst>
        </pc:picChg>
        <pc:picChg chg="add mod">
          <ac:chgData name="Tamsin Robb" userId="08b92a07-6bd8-452a-a658-dd665a97267e" providerId="ADAL" clId="{86005B82-ED5A-4FD3-9D9E-F849C281187E}" dt="2022-05-19T05:30:35.303" v="2508" actId="1076"/>
          <ac:picMkLst>
            <pc:docMk/>
            <pc:sldMk cId="200811852" sldId="367"/>
            <ac:picMk id="9" creationId="{09458C30-C5E9-4BC3-A985-B5219AB5BD01}"/>
          </ac:picMkLst>
        </pc:picChg>
        <pc:cxnChg chg="del mod">
          <ac:chgData name="Tamsin Robb" userId="08b92a07-6bd8-452a-a658-dd665a97267e" providerId="ADAL" clId="{86005B82-ED5A-4FD3-9D9E-F849C281187E}" dt="2022-05-19T05:27:36.097" v="2490" actId="478"/>
          <ac:cxnSpMkLst>
            <pc:docMk/>
            <pc:sldMk cId="200811852" sldId="367"/>
            <ac:cxnSpMk id="53" creationId="{7BA5961F-540E-439F-8C3A-8F845BDDEBB9}"/>
          </ac:cxnSpMkLst>
        </pc:cxnChg>
        <pc:cxnChg chg="del">
          <ac:chgData name="Tamsin Robb" userId="08b92a07-6bd8-452a-a658-dd665a97267e" providerId="ADAL" clId="{86005B82-ED5A-4FD3-9D9E-F849C281187E}" dt="2022-05-19T05:27:36.097" v="2490" actId="478"/>
          <ac:cxnSpMkLst>
            <pc:docMk/>
            <pc:sldMk cId="200811852" sldId="367"/>
            <ac:cxnSpMk id="102" creationId="{82338446-67F2-4ADC-9B9E-E1B18684FDF9}"/>
          </ac:cxnSpMkLst>
        </pc:cxnChg>
        <pc:cxnChg chg="mod">
          <ac:chgData name="Tamsin Robb" userId="08b92a07-6bd8-452a-a658-dd665a97267e" providerId="ADAL" clId="{86005B82-ED5A-4FD3-9D9E-F849C281187E}" dt="2022-05-19T05:27:36.097" v="2490" actId="478"/>
          <ac:cxnSpMkLst>
            <pc:docMk/>
            <pc:sldMk cId="200811852" sldId="367"/>
            <ac:cxnSpMk id="124" creationId="{B602902D-4CAA-4D0A-9FED-A1C6FA6DA1E2}"/>
          </ac:cxnSpMkLst>
        </pc:cxnChg>
        <pc:cxnChg chg="mod">
          <ac:chgData name="Tamsin Robb" userId="08b92a07-6bd8-452a-a658-dd665a97267e" providerId="ADAL" clId="{86005B82-ED5A-4FD3-9D9E-F849C281187E}" dt="2022-05-19T05:27:36.097" v="2490" actId="478"/>
          <ac:cxnSpMkLst>
            <pc:docMk/>
            <pc:sldMk cId="200811852" sldId="367"/>
            <ac:cxnSpMk id="126" creationId="{50E9A9F7-8D87-4D3B-8414-D56C61399BDB}"/>
          </ac:cxnSpMkLst>
        </pc:cxnChg>
      </pc:sldChg>
      <pc:sldChg chg="modSp add mod ord">
        <pc:chgData name="Tamsin Robb" userId="08b92a07-6bd8-452a-a658-dd665a97267e" providerId="ADAL" clId="{86005B82-ED5A-4FD3-9D9E-F849C281187E}" dt="2022-05-19T05:31:38.201" v="2518" actId="207"/>
        <pc:sldMkLst>
          <pc:docMk/>
          <pc:sldMk cId="4143272733" sldId="368"/>
        </pc:sldMkLst>
        <pc:graphicFrameChg chg="modGraphic">
          <ac:chgData name="Tamsin Robb" userId="08b92a07-6bd8-452a-a658-dd665a97267e" providerId="ADAL" clId="{86005B82-ED5A-4FD3-9D9E-F849C281187E}" dt="2022-05-19T05:31:38.201" v="2518" actId="207"/>
          <ac:graphicFrameMkLst>
            <pc:docMk/>
            <pc:sldMk cId="4143272733" sldId="368"/>
            <ac:graphicFrameMk id="2" creationId="{76EB7489-CFA2-4CC6-B03A-C6108668BC4B}"/>
          </ac:graphicFrameMkLst>
        </pc:graphicFrameChg>
      </pc:sldChg>
      <pc:sldChg chg="add del">
        <pc:chgData name="Tamsin Robb" userId="08b92a07-6bd8-452a-a658-dd665a97267e" providerId="ADAL" clId="{86005B82-ED5A-4FD3-9D9E-F849C281187E}" dt="2022-05-19T05:31:23.918" v="2517" actId="2890"/>
        <pc:sldMkLst>
          <pc:docMk/>
          <pc:sldMk cId="1361120477" sldId="369"/>
        </pc:sldMkLst>
      </pc:sldChg>
      <pc:sldChg chg="modSp new mod">
        <pc:chgData name="Tamsin Robb" userId="08b92a07-6bd8-452a-a658-dd665a97267e" providerId="ADAL" clId="{86005B82-ED5A-4FD3-9D9E-F849C281187E}" dt="2022-05-19T05:36:01.320" v="2617" actId="20577"/>
        <pc:sldMkLst>
          <pc:docMk/>
          <pc:sldMk cId="3301174501" sldId="369"/>
        </pc:sldMkLst>
        <pc:spChg chg="mod">
          <ac:chgData name="Tamsin Robb" userId="08b92a07-6bd8-452a-a658-dd665a97267e" providerId="ADAL" clId="{86005B82-ED5A-4FD3-9D9E-F849C281187E}" dt="2022-05-19T05:36:01.320" v="2617" actId="20577"/>
          <ac:spMkLst>
            <pc:docMk/>
            <pc:sldMk cId="3301174501" sldId="369"/>
            <ac:spMk id="2" creationId="{2E60CCC0-F9A9-44A0-85C1-A08BD279D829}"/>
          </ac:spMkLst>
        </pc:spChg>
      </pc:sldChg>
      <pc:sldChg chg="modSp add mod">
        <pc:chgData name="Tamsin Robb" userId="08b92a07-6bd8-452a-a658-dd665a97267e" providerId="ADAL" clId="{86005B82-ED5A-4FD3-9D9E-F849C281187E}" dt="2022-05-19T05:58:24.228" v="2851" actId="207"/>
        <pc:sldMkLst>
          <pc:docMk/>
          <pc:sldMk cId="2037282081" sldId="370"/>
        </pc:sldMkLst>
        <pc:graphicFrameChg chg="modGraphic">
          <ac:chgData name="Tamsin Robb" userId="08b92a07-6bd8-452a-a658-dd665a97267e" providerId="ADAL" clId="{86005B82-ED5A-4FD3-9D9E-F849C281187E}" dt="2022-05-19T05:58:24.228" v="2851" actId="207"/>
          <ac:graphicFrameMkLst>
            <pc:docMk/>
            <pc:sldMk cId="2037282081" sldId="370"/>
            <ac:graphicFrameMk id="2" creationId="{76EB7489-CFA2-4CC6-B03A-C6108668BC4B}"/>
          </ac:graphicFrameMkLst>
        </pc:graphicFrameChg>
      </pc:sldChg>
      <pc:sldChg chg="delSp modSp add mod delAnim">
        <pc:chgData name="Tamsin Robb" userId="08b92a07-6bd8-452a-a658-dd665a97267e" providerId="ADAL" clId="{86005B82-ED5A-4FD3-9D9E-F849C281187E}" dt="2022-05-19T05:57:50.899" v="2849" actId="12788"/>
        <pc:sldMkLst>
          <pc:docMk/>
          <pc:sldMk cId="1728199447" sldId="371"/>
        </pc:sldMkLst>
        <pc:picChg chg="mod">
          <ac:chgData name="Tamsin Robb" userId="08b92a07-6bd8-452a-a658-dd665a97267e" providerId="ADAL" clId="{86005B82-ED5A-4FD3-9D9E-F849C281187E}" dt="2022-05-19T05:57:50.899" v="2849" actId="12788"/>
          <ac:picMkLst>
            <pc:docMk/>
            <pc:sldMk cId="1728199447" sldId="371"/>
            <ac:picMk id="4" creationId="{5EF67DB0-DD19-4377-A8D7-CD5B76FE0D6B}"/>
          </ac:picMkLst>
        </pc:picChg>
        <pc:picChg chg="del">
          <ac:chgData name="Tamsin Robb" userId="08b92a07-6bd8-452a-a658-dd665a97267e" providerId="ADAL" clId="{86005B82-ED5A-4FD3-9D9E-F849C281187E}" dt="2022-05-19T05:57:30.866" v="2845" actId="478"/>
          <ac:picMkLst>
            <pc:docMk/>
            <pc:sldMk cId="1728199447" sldId="371"/>
            <ac:picMk id="7" creationId="{DEA21643-E220-4796-A22F-CB38E87C9A43}"/>
          </ac:picMkLst>
        </pc:picChg>
        <pc:picChg chg="del">
          <ac:chgData name="Tamsin Robb" userId="08b92a07-6bd8-452a-a658-dd665a97267e" providerId="ADAL" clId="{86005B82-ED5A-4FD3-9D9E-F849C281187E}" dt="2022-05-19T05:57:30.131" v="2844" actId="478"/>
          <ac:picMkLst>
            <pc:docMk/>
            <pc:sldMk cId="1728199447" sldId="371"/>
            <ac:picMk id="9" creationId="{09458C30-C5E9-4BC3-A985-B5219AB5BD01}"/>
          </ac:picMkLst>
        </pc:picChg>
      </pc:sldChg>
      <pc:sldChg chg="add del">
        <pc:chgData name="Tamsin Robb" userId="08b92a07-6bd8-452a-a658-dd665a97267e" providerId="ADAL" clId="{86005B82-ED5A-4FD3-9D9E-F849C281187E}" dt="2022-05-19T07:09:53.249" v="3188" actId="2696"/>
        <pc:sldMkLst>
          <pc:docMk/>
          <pc:sldMk cId="1991555788" sldId="372"/>
        </pc:sldMkLst>
      </pc:sldChg>
      <pc:sldChg chg="add">
        <pc:chgData name="Tamsin Robb" userId="08b92a07-6bd8-452a-a658-dd665a97267e" providerId="ADAL" clId="{86005B82-ED5A-4FD3-9D9E-F849C281187E}" dt="2022-05-19T07:09:56.698" v="3189"/>
        <pc:sldMkLst>
          <pc:docMk/>
          <pc:sldMk cId="2312222847" sldId="372"/>
        </pc:sldMkLst>
      </pc:sldChg>
      <pc:sldChg chg="addSp delSp add del mod">
        <pc:chgData name="Tamsin Robb" userId="08b92a07-6bd8-452a-a658-dd665a97267e" providerId="ADAL" clId="{86005B82-ED5A-4FD3-9D9E-F849C281187E}" dt="2022-05-19T07:08:07.102" v="3184" actId="47"/>
        <pc:sldMkLst>
          <pc:docMk/>
          <pc:sldMk cId="1402123958" sldId="373"/>
        </pc:sldMkLst>
        <pc:spChg chg="add del">
          <ac:chgData name="Tamsin Robb" userId="08b92a07-6bd8-452a-a658-dd665a97267e" providerId="ADAL" clId="{86005B82-ED5A-4FD3-9D9E-F849C281187E}" dt="2022-05-19T06:56:00.124" v="2993" actId="21"/>
          <ac:spMkLst>
            <pc:docMk/>
            <pc:sldMk cId="1402123958" sldId="373"/>
            <ac:spMk id="153" creationId="{7414BEAF-8BA7-4542-95A7-10D9296D076E}"/>
          </ac:spMkLst>
        </pc:spChg>
        <pc:picChg chg="del">
          <ac:chgData name="Tamsin Robb" userId="08b92a07-6bd8-452a-a658-dd665a97267e" providerId="ADAL" clId="{86005B82-ED5A-4FD3-9D9E-F849C281187E}" dt="2022-05-19T06:54:38.215" v="2986" actId="21"/>
          <ac:picMkLst>
            <pc:docMk/>
            <pc:sldMk cId="1402123958" sldId="373"/>
            <ac:picMk id="2050" creationId="{6DA65CA6-0F66-4398-A344-95703F8AAB06}"/>
          </ac:picMkLst>
        </pc:picChg>
      </pc:sldChg>
      <pc:sldChg chg="addSp delSp modSp add mod delAnim modAnim">
        <pc:chgData name="Tamsin Robb" userId="08b92a07-6bd8-452a-a658-dd665a97267e" providerId="ADAL" clId="{86005B82-ED5A-4FD3-9D9E-F849C281187E}" dt="2022-05-19T07:08:21.125" v="3187" actId="478"/>
        <pc:sldMkLst>
          <pc:docMk/>
          <pc:sldMk cId="1991032361" sldId="374"/>
        </pc:sldMkLst>
        <pc:spChg chg="del">
          <ac:chgData name="Tamsin Robb" userId="08b92a07-6bd8-452a-a658-dd665a97267e" providerId="ADAL" clId="{86005B82-ED5A-4FD3-9D9E-F849C281187E}" dt="2022-05-19T07:07:15.523" v="3173" actId="478"/>
          <ac:spMkLst>
            <pc:docMk/>
            <pc:sldMk cId="1991032361" sldId="374"/>
            <ac:spMk id="3" creationId="{3BB8F97B-4D40-4122-A4CD-FFD9B4768655}"/>
          </ac:spMkLst>
        </pc:spChg>
        <pc:spChg chg="del">
          <ac:chgData name="Tamsin Robb" userId="08b92a07-6bd8-452a-a658-dd665a97267e" providerId="ADAL" clId="{86005B82-ED5A-4FD3-9D9E-F849C281187E}" dt="2022-05-19T06:55:17.038" v="2990" actId="478"/>
          <ac:spMkLst>
            <pc:docMk/>
            <pc:sldMk cId="1991032361" sldId="374"/>
            <ac:spMk id="19" creationId="{D8FB0747-56C0-4711-9F28-32DD5B507824}"/>
          </ac:spMkLst>
        </pc:spChg>
        <pc:spChg chg="del">
          <ac:chgData name="Tamsin Robb" userId="08b92a07-6bd8-452a-a658-dd665a97267e" providerId="ADAL" clId="{86005B82-ED5A-4FD3-9D9E-F849C281187E}" dt="2022-05-19T06:56:06.667" v="2995" actId="478"/>
          <ac:spMkLst>
            <pc:docMk/>
            <pc:sldMk cId="1991032361" sldId="374"/>
            <ac:spMk id="64" creationId="{48115550-DF38-4356-AD82-07844C1A5BEF}"/>
          </ac:spMkLst>
        </pc:spChg>
        <pc:spChg chg="del">
          <ac:chgData name="Tamsin Robb" userId="08b92a07-6bd8-452a-a658-dd665a97267e" providerId="ADAL" clId="{86005B82-ED5A-4FD3-9D9E-F849C281187E}" dt="2022-05-19T06:55:14.974" v="2989" actId="478"/>
          <ac:spMkLst>
            <pc:docMk/>
            <pc:sldMk cId="1991032361" sldId="374"/>
            <ac:spMk id="71" creationId="{38EAEDC1-95D1-4DC8-B5C1-58B99C910140}"/>
          </ac:spMkLst>
        </pc:spChg>
        <pc:spChg chg="add mod">
          <ac:chgData name="Tamsin Robb" userId="08b92a07-6bd8-452a-a658-dd665a97267e" providerId="ADAL" clId="{86005B82-ED5A-4FD3-9D9E-F849C281187E}" dt="2022-05-19T07:07:21.740" v="3174" actId="1076"/>
          <ac:spMkLst>
            <pc:docMk/>
            <pc:sldMk cId="1991032361" sldId="374"/>
            <ac:spMk id="88" creationId="{F7BAD559-3896-42AA-82C3-6481B6CA108E}"/>
          </ac:spMkLst>
        </pc:spChg>
        <pc:spChg chg="add mod">
          <ac:chgData name="Tamsin Robb" userId="08b92a07-6bd8-452a-a658-dd665a97267e" providerId="ADAL" clId="{86005B82-ED5A-4FD3-9D9E-F849C281187E}" dt="2022-05-19T06:59:53.217" v="3073" actId="5793"/>
          <ac:spMkLst>
            <pc:docMk/>
            <pc:sldMk cId="1991032361" sldId="374"/>
            <ac:spMk id="96" creationId="{BF3AE0E0-7810-4461-BBD1-3138584081A0}"/>
          </ac:spMkLst>
        </pc:spChg>
        <pc:spChg chg="del mod topLvl">
          <ac:chgData name="Tamsin Robb" userId="08b92a07-6bd8-452a-a658-dd665a97267e" providerId="ADAL" clId="{86005B82-ED5A-4FD3-9D9E-F849C281187E}" dt="2022-05-19T07:04:21.169" v="3144" actId="478"/>
          <ac:spMkLst>
            <pc:docMk/>
            <pc:sldMk cId="1991032361" sldId="374"/>
            <ac:spMk id="100" creationId="{525C5B0E-32F7-421F-AD79-CF515425D009}"/>
          </ac:spMkLst>
        </pc:spChg>
        <pc:spChg chg="del mod topLvl">
          <ac:chgData name="Tamsin Robb" userId="08b92a07-6bd8-452a-a658-dd665a97267e" providerId="ADAL" clId="{86005B82-ED5A-4FD3-9D9E-F849C281187E}" dt="2022-05-19T07:04:21.169" v="3144" actId="478"/>
          <ac:spMkLst>
            <pc:docMk/>
            <pc:sldMk cId="1991032361" sldId="374"/>
            <ac:spMk id="103" creationId="{7F55349F-0CF7-471B-847C-771AD2C4D962}"/>
          </ac:spMkLst>
        </pc:spChg>
        <pc:spChg chg="del mod topLvl">
          <ac:chgData name="Tamsin Robb" userId="08b92a07-6bd8-452a-a658-dd665a97267e" providerId="ADAL" clId="{86005B82-ED5A-4FD3-9D9E-F849C281187E}" dt="2022-05-19T07:04:21.169" v="3144" actId="478"/>
          <ac:spMkLst>
            <pc:docMk/>
            <pc:sldMk cId="1991032361" sldId="374"/>
            <ac:spMk id="104" creationId="{E3BC9454-D598-4AB9-9A35-C35E02E692AE}"/>
          </ac:spMkLst>
        </pc:spChg>
        <pc:spChg chg="del mod topLvl">
          <ac:chgData name="Tamsin Robb" userId="08b92a07-6bd8-452a-a658-dd665a97267e" providerId="ADAL" clId="{86005B82-ED5A-4FD3-9D9E-F849C281187E}" dt="2022-05-19T07:04:21.169" v="3144" actId="478"/>
          <ac:spMkLst>
            <pc:docMk/>
            <pc:sldMk cId="1991032361" sldId="374"/>
            <ac:spMk id="105" creationId="{428C1F60-289E-4C3F-9CAB-1FE50B1ADD55}"/>
          </ac:spMkLst>
        </pc:spChg>
        <pc:spChg chg="del mod topLvl">
          <ac:chgData name="Tamsin Robb" userId="08b92a07-6bd8-452a-a658-dd665a97267e" providerId="ADAL" clId="{86005B82-ED5A-4FD3-9D9E-F849C281187E}" dt="2022-05-19T07:04:21.169" v="3144" actId="478"/>
          <ac:spMkLst>
            <pc:docMk/>
            <pc:sldMk cId="1991032361" sldId="374"/>
            <ac:spMk id="106" creationId="{C3C9D7E3-AEEE-45A4-9E37-CD1D4F84BD20}"/>
          </ac:spMkLst>
        </pc:spChg>
        <pc:spChg chg="mod topLvl">
          <ac:chgData name="Tamsin Robb" userId="08b92a07-6bd8-452a-a658-dd665a97267e" providerId="ADAL" clId="{86005B82-ED5A-4FD3-9D9E-F849C281187E}" dt="2022-05-19T06:56:54.911" v="3004" actId="165"/>
          <ac:spMkLst>
            <pc:docMk/>
            <pc:sldMk cId="1991032361" sldId="374"/>
            <ac:spMk id="107" creationId="{6407EAA4-07CC-4905-ADCA-8D218EA7E575}"/>
          </ac:spMkLst>
        </pc:spChg>
        <pc:spChg chg="del mod topLvl">
          <ac:chgData name="Tamsin Robb" userId="08b92a07-6bd8-452a-a658-dd665a97267e" providerId="ADAL" clId="{86005B82-ED5A-4FD3-9D9E-F849C281187E}" dt="2022-05-19T07:04:21.169" v="3144" actId="478"/>
          <ac:spMkLst>
            <pc:docMk/>
            <pc:sldMk cId="1991032361" sldId="374"/>
            <ac:spMk id="109" creationId="{E9119275-52D1-44F4-B659-E18E5835A59D}"/>
          </ac:spMkLst>
        </pc:spChg>
        <pc:spChg chg="del mod">
          <ac:chgData name="Tamsin Robb" userId="08b92a07-6bd8-452a-a658-dd665a97267e" providerId="ADAL" clId="{86005B82-ED5A-4FD3-9D9E-F849C281187E}" dt="2022-05-19T07:00:42.482" v="3089" actId="478"/>
          <ac:spMkLst>
            <pc:docMk/>
            <pc:sldMk cId="1991032361" sldId="374"/>
            <ac:spMk id="143" creationId="{F90C10AA-60A2-4717-9FFE-A1407F0BBB56}"/>
          </ac:spMkLst>
        </pc:spChg>
        <pc:spChg chg="del mod">
          <ac:chgData name="Tamsin Robb" userId="08b92a07-6bd8-452a-a658-dd665a97267e" providerId="ADAL" clId="{86005B82-ED5A-4FD3-9D9E-F849C281187E}" dt="2022-05-19T07:00:39.884" v="3088" actId="478"/>
          <ac:spMkLst>
            <pc:docMk/>
            <pc:sldMk cId="1991032361" sldId="374"/>
            <ac:spMk id="144" creationId="{D058F455-7B39-44C4-8F11-5BE62200977B}"/>
          </ac:spMkLst>
        </pc:spChg>
        <pc:spChg chg="del mod">
          <ac:chgData name="Tamsin Robb" userId="08b92a07-6bd8-452a-a658-dd665a97267e" providerId="ADAL" clId="{86005B82-ED5A-4FD3-9D9E-F849C281187E}" dt="2022-05-19T07:00:33.478" v="3084" actId="478"/>
          <ac:spMkLst>
            <pc:docMk/>
            <pc:sldMk cId="1991032361" sldId="374"/>
            <ac:spMk id="145" creationId="{3240F378-39CF-47C3-8D8A-BE9554B9282A}"/>
          </ac:spMkLst>
        </pc:spChg>
        <pc:spChg chg="add del 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46" creationId="{6976B18C-2989-4B72-A672-34E38BDC0D15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47" creationId="{C5AFF1D9-6A26-4EE5-87CB-BAFFE75106F9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49" creationId="{95EBF185-3646-4944-ABDE-4D9CB3CDCD77}"/>
          </ac:spMkLst>
        </pc:spChg>
        <pc:spChg chg="mod">
          <ac:chgData name="Tamsin Robb" userId="08b92a07-6bd8-452a-a658-dd665a97267e" providerId="ADAL" clId="{86005B82-ED5A-4FD3-9D9E-F849C281187E}" dt="2022-05-19T07:04:07.010" v="3143" actId="207"/>
          <ac:spMkLst>
            <pc:docMk/>
            <pc:sldMk cId="1991032361" sldId="374"/>
            <ac:spMk id="150" creationId="{B1802288-1083-4653-81F3-82653DD3F602}"/>
          </ac:spMkLst>
        </pc:spChg>
        <pc:spChg chg="del mod">
          <ac:chgData name="Tamsin Robb" userId="08b92a07-6bd8-452a-a658-dd665a97267e" providerId="ADAL" clId="{86005B82-ED5A-4FD3-9D9E-F849C281187E}" dt="2022-05-19T07:00:27.438" v="3080" actId="478"/>
          <ac:spMkLst>
            <pc:docMk/>
            <pc:sldMk cId="1991032361" sldId="374"/>
            <ac:spMk id="151" creationId="{BFF2CD8C-D982-4670-9A63-138B8C3FC781}"/>
          </ac:spMkLst>
        </pc:spChg>
        <pc:spChg chg="del mod">
          <ac:chgData name="Tamsin Robb" userId="08b92a07-6bd8-452a-a658-dd665a97267e" providerId="ADAL" clId="{86005B82-ED5A-4FD3-9D9E-F849C281187E}" dt="2022-05-19T07:00:31.344" v="3083" actId="478"/>
          <ac:spMkLst>
            <pc:docMk/>
            <pc:sldMk cId="1991032361" sldId="374"/>
            <ac:spMk id="152" creationId="{15019E2D-80D3-4588-99BA-74E31A5E9869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53" creationId="{50CDAE81-E277-4495-826D-DE0484113D74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54" creationId="{56E2A848-CCF0-460F-85A2-A30E15C5848B}"/>
          </ac:spMkLst>
        </pc:spChg>
        <pc:spChg chg="add del mod">
          <ac:chgData name="Tamsin Robb" userId="08b92a07-6bd8-452a-a658-dd665a97267e" providerId="ADAL" clId="{86005B82-ED5A-4FD3-9D9E-F849C281187E}" dt="2022-05-19T07:02:20.846" v="3109" actId="478"/>
          <ac:spMkLst>
            <pc:docMk/>
            <pc:sldMk cId="1991032361" sldId="374"/>
            <ac:spMk id="155" creationId="{3FAAD3A1-95AF-4B29-B5B3-6A44BAD55780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57" creationId="{9FCE124A-189E-4A91-A75A-FCFD0AE34E86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58" creationId="{BEFE2754-172E-4A89-B577-017D25C154E8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59" creationId="{00079C5A-921F-4E2B-86EC-D3D22FDC3B76}"/>
          </ac:spMkLst>
        </pc:spChg>
        <pc:spChg chg="add del mod">
          <ac:chgData name="Tamsin Robb" userId="08b92a07-6bd8-452a-a658-dd665a97267e" providerId="ADAL" clId="{86005B82-ED5A-4FD3-9D9E-F849C281187E}" dt="2022-05-19T07:02:17.703" v="3108" actId="478"/>
          <ac:spMkLst>
            <pc:docMk/>
            <pc:sldMk cId="1991032361" sldId="374"/>
            <ac:spMk id="160" creationId="{AD8834D6-57EF-40B4-9A87-9F56253F8F2B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62" creationId="{5D3E0196-553D-4CC1-8119-629813E7C459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63" creationId="{FC9BEE40-8247-4E85-9F5C-ECDB3830E3BE}"/>
          </ac:spMkLst>
        </pc:spChg>
        <pc:spChg chg="add del mod">
          <ac:chgData name="Tamsin Robb" userId="08b92a07-6bd8-452a-a658-dd665a97267e" providerId="ADAL" clId="{86005B82-ED5A-4FD3-9D9E-F849C281187E}" dt="2022-05-19T07:02:11.383" v="3105" actId="478"/>
          <ac:spMkLst>
            <pc:docMk/>
            <pc:sldMk cId="1991032361" sldId="374"/>
            <ac:spMk id="164" creationId="{95BAE6AD-A290-4E7B-9F51-424F44328298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66" creationId="{4270731C-F381-4DC6-9779-88D36E10A67D}"/>
          </ac:spMkLst>
        </pc:spChg>
        <pc:spChg chg="mod">
          <ac:chgData name="Tamsin Robb" userId="08b92a07-6bd8-452a-a658-dd665a97267e" providerId="ADAL" clId="{86005B82-ED5A-4FD3-9D9E-F849C281187E}" dt="2022-05-19T07:01:41.245" v="3101" actId="165"/>
          <ac:spMkLst>
            <pc:docMk/>
            <pc:sldMk cId="1991032361" sldId="374"/>
            <ac:spMk id="167" creationId="{FC7A1A42-FC86-42A2-A0AA-35F31FC6DC97}"/>
          </ac:spMkLst>
        </pc:spChg>
        <pc:spChg chg="add del mod">
          <ac:chgData name="Tamsin Robb" userId="08b92a07-6bd8-452a-a658-dd665a97267e" providerId="ADAL" clId="{86005B82-ED5A-4FD3-9D9E-F849C281187E}" dt="2022-05-19T07:02:06.621" v="3104" actId="478"/>
          <ac:spMkLst>
            <pc:docMk/>
            <pc:sldMk cId="1991032361" sldId="374"/>
            <ac:spMk id="168" creationId="{5B486383-D020-456F-9054-427DEE4DE929}"/>
          </ac:spMkLst>
        </pc:spChg>
        <pc:spChg chg="del mod topLvl">
          <ac:chgData name="Tamsin Robb" userId="08b92a07-6bd8-452a-a658-dd665a97267e" providerId="ADAL" clId="{86005B82-ED5A-4FD3-9D9E-F849C281187E}" dt="2022-05-19T07:08:21.125" v="3187" actId="478"/>
          <ac:spMkLst>
            <pc:docMk/>
            <pc:sldMk cId="1991032361" sldId="374"/>
            <ac:spMk id="171" creationId="{E78B5804-C299-45EE-8837-696C2BD80F0B}"/>
          </ac:spMkLst>
        </pc:spChg>
        <pc:spChg chg="add del mod topLvl">
          <ac:chgData name="Tamsin Robb" userId="08b92a07-6bd8-452a-a658-dd665a97267e" providerId="ADAL" clId="{86005B82-ED5A-4FD3-9D9E-F849C281187E}" dt="2022-05-19T07:01:54.130" v="3103" actId="164"/>
          <ac:spMkLst>
            <pc:docMk/>
            <pc:sldMk cId="1991032361" sldId="374"/>
            <ac:spMk id="172" creationId="{B74BA2D8-1360-4EFC-87A9-DF9E93BF4C93}"/>
          </ac:spMkLst>
        </pc:spChg>
        <pc:spChg chg="del mod topLvl">
          <ac:chgData name="Tamsin Robb" userId="08b92a07-6bd8-452a-a658-dd665a97267e" providerId="ADAL" clId="{86005B82-ED5A-4FD3-9D9E-F849C281187E}" dt="2022-05-19T07:08:21.125" v="3187" actId="478"/>
          <ac:spMkLst>
            <pc:docMk/>
            <pc:sldMk cId="1991032361" sldId="374"/>
            <ac:spMk id="173" creationId="{803F8678-05E2-4FB1-89DD-F744B3DBBAF6}"/>
          </ac:spMkLst>
        </pc:spChg>
        <pc:spChg chg="mod">
          <ac:chgData name="Tamsin Robb" userId="08b92a07-6bd8-452a-a658-dd665a97267e" providerId="ADAL" clId="{86005B82-ED5A-4FD3-9D9E-F849C281187E}" dt="2022-05-19T06:56:54.911" v="3004" actId="165"/>
          <ac:spMkLst>
            <pc:docMk/>
            <pc:sldMk cId="1991032361" sldId="374"/>
            <ac:spMk id="174" creationId="{2CD558D9-94BF-4F62-9943-C414EC6D74A3}"/>
          </ac:spMkLst>
        </pc:spChg>
        <pc:spChg chg="mod">
          <ac:chgData name="Tamsin Robb" userId="08b92a07-6bd8-452a-a658-dd665a97267e" providerId="ADAL" clId="{86005B82-ED5A-4FD3-9D9E-F849C281187E}" dt="2022-05-19T06:56:54.911" v="3004" actId="165"/>
          <ac:spMkLst>
            <pc:docMk/>
            <pc:sldMk cId="1991032361" sldId="374"/>
            <ac:spMk id="175" creationId="{CD6173D1-19CE-4F67-A132-865D3151E785}"/>
          </ac:spMkLst>
        </pc:spChg>
        <pc:spChg chg="mod">
          <ac:chgData name="Tamsin Robb" userId="08b92a07-6bd8-452a-a658-dd665a97267e" providerId="ADAL" clId="{86005B82-ED5A-4FD3-9D9E-F849C281187E}" dt="2022-05-19T06:56:54.911" v="3004" actId="165"/>
          <ac:spMkLst>
            <pc:docMk/>
            <pc:sldMk cId="1991032361" sldId="374"/>
            <ac:spMk id="176" creationId="{10E1CD94-576A-48CB-A018-6E8D64FC64CA}"/>
          </ac:spMkLst>
        </pc:spChg>
        <pc:spChg chg="mod">
          <ac:chgData name="Tamsin Robb" userId="08b92a07-6bd8-452a-a658-dd665a97267e" providerId="ADAL" clId="{86005B82-ED5A-4FD3-9D9E-F849C281187E}" dt="2022-05-19T06:56:54.911" v="3004" actId="165"/>
          <ac:spMkLst>
            <pc:docMk/>
            <pc:sldMk cId="1991032361" sldId="374"/>
            <ac:spMk id="177" creationId="{295DD038-63B7-4A8C-B1C4-7EA0AABB0A16}"/>
          </ac:spMkLst>
        </pc:spChg>
        <pc:spChg chg="mod">
          <ac:chgData name="Tamsin Robb" userId="08b92a07-6bd8-452a-a658-dd665a97267e" providerId="ADAL" clId="{86005B82-ED5A-4FD3-9D9E-F849C281187E}" dt="2022-05-19T06:56:54.911" v="3004" actId="165"/>
          <ac:spMkLst>
            <pc:docMk/>
            <pc:sldMk cId="1991032361" sldId="374"/>
            <ac:spMk id="178" creationId="{2D74462A-8CC0-4C52-AC81-EA7DD55E2F6B}"/>
          </ac:spMkLst>
        </pc:spChg>
        <pc:spChg chg="add del mod">
          <ac:chgData name="Tamsin Robb" userId="08b92a07-6bd8-452a-a658-dd665a97267e" providerId="ADAL" clId="{86005B82-ED5A-4FD3-9D9E-F849C281187E}" dt="2022-05-19T07:02:23.958" v="3110" actId="478"/>
          <ac:spMkLst>
            <pc:docMk/>
            <pc:sldMk cId="1991032361" sldId="374"/>
            <ac:spMk id="179" creationId="{010DEE87-22A7-4B0D-B7CF-7003ADE65AC9}"/>
          </ac:spMkLst>
        </pc:spChg>
        <pc:spChg chg="mod">
          <ac:chgData name="Tamsin Robb" userId="08b92a07-6bd8-452a-a658-dd665a97267e" providerId="ADAL" clId="{86005B82-ED5A-4FD3-9D9E-F849C281187E}" dt="2022-05-19T07:02:44.990" v="3113" actId="208"/>
          <ac:spMkLst>
            <pc:docMk/>
            <pc:sldMk cId="1991032361" sldId="374"/>
            <ac:spMk id="183" creationId="{3B5EFBA1-7F1B-4061-B87F-E31B9C5DD8BF}"/>
          </ac:spMkLst>
        </pc:spChg>
        <pc:spChg chg="mod">
          <ac:chgData name="Tamsin Robb" userId="08b92a07-6bd8-452a-a658-dd665a97267e" providerId="ADAL" clId="{86005B82-ED5A-4FD3-9D9E-F849C281187E}" dt="2022-05-19T07:02:48.867" v="3114"/>
          <ac:spMkLst>
            <pc:docMk/>
            <pc:sldMk cId="1991032361" sldId="374"/>
            <ac:spMk id="186" creationId="{F32C66A0-54F4-45E7-9253-C1F7F417E3D1}"/>
          </ac:spMkLst>
        </pc:spChg>
        <pc:spChg chg="mod">
          <ac:chgData name="Tamsin Robb" userId="08b92a07-6bd8-452a-a658-dd665a97267e" providerId="ADAL" clId="{86005B82-ED5A-4FD3-9D9E-F849C281187E}" dt="2022-05-19T07:02:49.585" v="3115"/>
          <ac:spMkLst>
            <pc:docMk/>
            <pc:sldMk cId="1991032361" sldId="374"/>
            <ac:spMk id="189" creationId="{53497C02-B0A4-4E6B-B0C2-520FD5DFBBCA}"/>
          </ac:spMkLst>
        </pc:spChg>
        <pc:spChg chg="del">
          <ac:chgData name="Tamsin Robb" userId="08b92a07-6bd8-452a-a658-dd665a97267e" providerId="ADAL" clId="{86005B82-ED5A-4FD3-9D9E-F849C281187E}" dt="2022-05-19T06:56:16.013" v="2996" actId="478"/>
          <ac:spMkLst>
            <pc:docMk/>
            <pc:sldMk cId="1991032361" sldId="374"/>
            <ac:spMk id="194" creationId="{BE18A97D-31F0-48C1-B1B3-19DD04E6ABDE}"/>
          </ac:spMkLst>
        </pc:spChg>
        <pc:spChg chg="del">
          <ac:chgData name="Tamsin Robb" userId="08b92a07-6bd8-452a-a658-dd665a97267e" providerId="ADAL" clId="{86005B82-ED5A-4FD3-9D9E-F849C281187E}" dt="2022-05-19T06:56:17.788" v="2997" actId="478"/>
          <ac:spMkLst>
            <pc:docMk/>
            <pc:sldMk cId="1991032361" sldId="374"/>
            <ac:spMk id="196" creationId="{9FD02620-DEF2-4A25-8835-B75935150EAE}"/>
          </ac:spMkLst>
        </pc:spChg>
        <pc:spChg chg="del">
          <ac:chgData name="Tamsin Robb" userId="08b92a07-6bd8-452a-a658-dd665a97267e" providerId="ADAL" clId="{86005B82-ED5A-4FD3-9D9E-F849C281187E}" dt="2022-05-19T06:56:19.487" v="2998" actId="478"/>
          <ac:spMkLst>
            <pc:docMk/>
            <pc:sldMk cId="1991032361" sldId="374"/>
            <ac:spMk id="198" creationId="{FE75A42D-70DD-451D-BB77-FD69A83DA55E}"/>
          </ac:spMkLst>
        </pc:spChg>
        <pc:spChg chg="mod">
          <ac:chgData name="Tamsin Robb" userId="08b92a07-6bd8-452a-a658-dd665a97267e" providerId="ADAL" clId="{86005B82-ED5A-4FD3-9D9E-F849C281187E}" dt="2022-05-19T07:02:50.506" v="3116"/>
          <ac:spMkLst>
            <pc:docMk/>
            <pc:sldMk cId="1991032361" sldId="374"/>
            <ac:spMk id="203" creationId="{974922F0-D775-47B9-BD37-533C37931B5B}"/>
          </ac:spMkLst>
        </pc:spChg>
        <pc:spChg chg="mod">
          <ac:chgData name="Tamsin Robb" userId="08b92a07-6bd8-452a-a658-dd665a97267e" providerId="ADAL" clId="{86005B82-ED5A-4FD3-9D9E-F849C281187E}" dt="2022-05-19T07:03:26.226" v="3123" actId="208"/>
          <ac:spMkLst>
            <pc:docMk/>
            <pc:sldMk cId="1991032361" sldId="374"/>
            <ac:spMk id="206" creationId="{464D285B-BCFA-46CF-93BE-723843717168}"/>
          </ac:spMkLst>
        </pc:spChg>
        <pc:spChg chg="add del mod">
          <ac:chgData name="Tamsin Robb" userId="08b92a07-6bd8-452a-a658-dd665a97267e" providerId="ADAL" clId="{86005B82-ED5A-4FD3-9D9E-F849C281187E}" dt="2022-05-19T07:08:21.125" v="3187" actId="478"/>
          <ac:spMkLst>
            <pc:docMk/>
            <pc:sldMk cId="1991032361" sldId="374"/>
            <ac:spMk id="207" creationId="{02A68324-3865-4BFB-841A-073B85420AF4}"/>
          </ac:spMkLst>
        </pc:spChg>
        <pc:spChg chg="add mod">
          <ac:chgData name="Tamsin Robb" userId="08b92a07-6bd8-452a-a658-dd665a97267e" providerId="ADAL" clId="{86005B82-ED5A-4FD3-9D9E-F849C281187E}" dt="2022-05-19T07:07:01.668" v="3171"/>
          <ac:spMkLst>
            <pc:docMk/>
            <pc:sldMk cId="1991032361" sldId="374"/>
            <ac:spMk id="208" creationId="{46CF37CB-0329-4063-83F7-DA5E2791B65F}"/>
          </ac:spMkLst>
        </pc:spChg>
        <pc:spChg chg="add mod">
          <ac:chgData name="Tamsin Robb" userId="08b92a07-6bd8-452a-a658-dd665a97267e" providerId="ADAL" clId="{86005B82-ED5A-4FD3-9D9E-F849C281187E}" dt="2022-05-19T07:07:01.668" v="3171"/>
          <ac:spMkLst>
            <pc:docMk/>
            <pc:sldMk cId="1991032361" sldId="374"/>
            <ac:spMk id="209" creationId="{1761274E-BC74-47BF-BA2D-429CB32B33C3}"/>
          </ac:spMkLst>
        </pc:spChg>
        <pc:spChg chg="add del mod">
          <ac:chgData name="Tamsin Robb" userId="08b92a07-6bd8-452a-a658-dd665a97267e" providerId="ADAL" clId="{86005B82-ED5A-4FD3-9D9E-F849C281187E}" dt="2022-05-19T07:08:21.125" v="3187" actId="478"/>
          <ac:spMkLst>
            <pc:docMk/>
            <pc:sldMk cId="1991032361" sldId="374"/>
            <ac:spMk id="210" creationId="{826A5881-3DDB-49B4-BDC0-4D2B18F7DE30}"/>
          </ac:spMkLst>
        </pc:spChg>
        <pc:grpChg chg="add del mod">
          <ac:chgData name="Tamsin Robb" userId="08b92a07-6bd8-452a-a658-dd665a97267e" providerId="ADAL" clId="{86005B82-ED5A-4FD3-9D9E-F849C281187E}" dt="2022-05-19T07:01:41.245" v="3101" actId="165"/>
          <ac:grpSpMkLst>
            <pc:docMk/>
            <pc:sldMk cId="1991032361" sldId="374"/>
            <ac:grpSpMk id="2" creationId="{939EEA34-9473-4F9A-8B73-A4E3DF21C8C1}"/>
          </ac:grpSpMkLst>
        </pc:grpChg>
        <pc:grpChg chg="add del mod">
          <ac:chgData name="Tamsin Robb" userId="08b92a07-6bd8-452a-a658-dd665a97267e" providerId="ADAL" clId="{86005B82-ED5A-4FD3-9D9E-F849C281187E}" dt="2022-05-19T07:08:16.419" v="3186" actId="478"/>
          <ac:grpSpMkLst>
            <pc:docMk/>
            <pc:sldMk cId="1991032361" sldId="374"/>
            <ac:grpSpMk id="4" creationId="{2CC03BA1-D7AB-46E7-B977-75BF641759D7}"/>
          </ac:grpSpMkLst>
        </pc:grpChg>
        <pc:grpChg chg="add del mod">
          <ac:chgData name="Tamsin Robb" userId="08b92a07-6bd8-452a-a658-dd665a97267e" providerId="ADAL" clId="{86005B82-ED5A-4FD3-9D9E-F849C281187E}" dt="2022-05-19T06:56:54.911" v="3004" actId="165"/>
          <ac:grpSpMkLst>
            <pc:docMk/>
            <pc:sldMk cId="1991032361" sldId="374"/>
            <ac:grpSpMk id="99" creationId="{044FFCAA-E787-4D31-A7C2-D78893BBAFCB}"/>
          </ac:grpSpMkLst>
        </pc:grpChg>
        <pc:grpChg chg="del mod topLvl">
          <ac:chgData name="Tamsin Robb" userId="08b92a07-6bd8-452a-a658-dd665a97267e" providerId="ADAL" clId="{86005B82-ED5A-4FD3-9D9E-F849C281187E}" dt="2022-05-19T07:04:21.169" v="3144" actId="478"/>
          <ac:grpSpMkLst>
            <pc:docMk/>
            <pc:sldMk cId="1991032361" sldId="374"/>
            <ac:grpSpMk id="108" creationId="{A9EA2D90-77F1-402C-8B0B-8CFE963F55BA}"/>
          </ac:grpSpMkLst>
        </pc:grpChg>
        <pc:grpChg chg="del mod topLvl">
          <ac:chgData name="Tamsin Robb" userId="08b92a07-6bd8-452a-a658-dd665a97267e" providerId="ADAL" clId="{86005B82-ED5A-4FD3-9D9E-F849C281187E}" dt="2022-05-19T07:01:49.856" v="3102" actId="165"/>
          <ac:grpSpMkLst>
            <pc:docMk/>
            <pc:sldMk cId="1991032361" sldId="374"/>
            <ac:grpSpMk id="110" creationId="{2615B15F-F973-4809-8511-F0BB110BAF05}"/>
          </ac:grpSpMkLst>
        </pc:grpChg>
        <pc:grpChg chg="del mod topLvl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32" creationId="{3694035D-BB0F-4139-AD4B-A7D750E03068}"/>
          </ac:grpSpMkLst>
        </pc:grpChg>
        <pc:grpChg chg="del mod topLvl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36" creationId="{46858B50-B7B1-4F70-92B1-20E5A9AE97AB}"/>
          </ac:grpSpMkLst>
        </pc:grpChg>
        <pc:grpChg chg="add del mod topLvl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38" creationId="{33F2BE38-256C-4A9C-AE0D-67FB37A7A763}"/>
          </ac:grpSpMkLst>
        </pc:grpChg>
        <pc:grpChg chg="del mod topLvl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39" creationId="{0F533194-DC84-42B6-8CA3-E99D30B8EE14}"/>
          </ac:grpSpMkLst>
        </pc:grpChg>
        <pc:grpChg chg="del mod topLvl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40" creationId="{A07F8007-CA39-43C8-AB7C-848F3EAC7D24}"/>
          </ac:grpSpMkLst>
        </pc:grpChg>
        <pc:grpChg chg="del mod topLvl">
          <ac:chgData name="Tamsin Robb" userId="08b92a07-6bd8-452a-a658-dd665a97267e" providerId="ADAL" clId="{86005B82-ED5A-4FD3-9D9E-F849C281187E}" dt="2022-05-19T07:00:39.884" v="3088" actId="478"/>
          <ac:grpSpMkLst>
            <pc:docMk/>
            <pc:sldMk cId="1991032361" sldId="374"/>
            <ac:grpSpMk id="141" creationId="{A1579FB0-9DF7-4C08-9BBF-6E70274E73AE}"/>
          </ac:grpSpMkLst>
        </pc:grpChg>
        <pc:grpChg chg="add del mod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81" creationId="{8B39D992-E334-492F-ADC0-17596071D6DA}"/>
          </ac:grpSpMkLst>
        </pc:grpChg>
        <pc:grpChg chg="add del mod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84" creationId="{0B1AFF43-0A8D-4F50-9271-1A57C69261DD}"/>
          </ac:grpSpMkLst>
        </pc:grpChg>
        <pc:grpChg chg="add del mod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87" creationId="{798E0673-3D8D-4B41-82F8-9B1EACA28980}"/>
          </ac:grpSpMkLst>
        </pc:grpChg>
        <pc:grpChg chg="add del mod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190" creationId="{FE7C016D-FC21-4483-A8F8-5DEE7EEA555E}"/>
          </ac:grpSpMkLst>
        </pc:grpChg>
        <pc:grpChg chg="add del mod">
          <ac:chgData name="Tamsin Robb" userId="08b92a07-6bd8-452a-a658-dd665a97267e" providerId="ADAL" clId="{86005B82-ED5A-4FD3-9D9E-F849C281187E}" dt="2022-05-19T07:08:21.125" v="3187" actId="478"/>
          <ac:grpSpMkLst>
            <pc:docMk/>
            <pc:sldMk cId="1991032361" sldId="374"/>
            <ac:grpSpMk id="204" creationId="{0232156B-6E1F-4005-BF7A-0758C687701B}"/>
          </ac:grpSpMkLst>
        </pc:grpChg>
        <pc:picChg chg="add mod">
          <ac:chgData name="Tamsin Robb" userId="08b92a07-6bd8-452a-a658-dd665a97267e" providerId="ADAL" clId="{86005B82-ED5A-4FD3-9D9E-F849C281187E}" dt="2022-05-19T06:55:01.983" v="2988" actId="1076"/>
          <ac:picMkLst>
            <pc:docMk/>
            <pc:sldMk cId="1991032361" sldId="374"/>
            <ac:picMk id="87" creationId="{29000BAE-9535-41B1-A34A-97EC752162C1}"/>
          </ac:picMkLst>
        </pc:picChg>
        <pc:cxnChg chg="del mod">
          <ac:chgData name="Tamsin Robb" userId="08b92a07-6bd8-452a-a658-dd665a97267e" providerId="ADAL" clId="{86005B82-ED5A-4FD3-9D9E-F849C281187E}" dt="2022-05-19T07:00:35.859" v="3085" actId="478"/>
          <ac:cxnSpMkLst>
            <pc:docMk/>
            <pc:sldMk cId="1991032361" sldId="374"/>
            <ac:cxnSpMk id="142" creationId="{C9D4878E-C6C3-460B-8978-D6C9D36A27C6}"/>
          </ac:cxnSpMkLst>
        </pc:cxnChg>
        <pc:cxnChg chg="add del mod">
          <ac:chgData name="Tamsin Robb" userId="08b92a07-6bd8-452a-a658-dd665a97267e" providerId="ADAL" clId="{86005B82-ED5A-4FD3-9D9E-F849C281187E}" dt="2022-05-19T07:02:20.846" v="3109" actId="478"/>
          <ac:cxnSpMkLst>
            <pc:docMk/>
            <pc:sldMk cId="1991032361" sldId="374"/>
            <ac:cxnSpMk id="156" creationId="{59038825-BB61-44B5-9D57-3FAEDA86CD92}"/>
          </ac:cxnSpMkLst>
        </pc:cxnChg>
        <pc:cxnChg chg="del mod">
          <ac:chgData name="Tamsin Robb" userId="08b92a07-6bd8-452a-a658-dd665a97267e" providerId="ADAL" clId="{86005B82-ED5A-4FD3-9D9E-F849C281187E}" dt="2022-05-19T07:02:17.703" v="3108" actId="478"/>
          <ac:cxnSpMkLst>
            <pc:docMk/>
            <pc:sldMk cId="1991032361" sldId="374"/>
            <ac:cxnSpMk id="161" creationId="{7258D09B-A14F-4558-B603-843946FC948D}"/>
          </ac:cxnSpMkLst>
        </pc:cxnChg>
        <pc:cxnChg chg="del mod">
          <ac:chgData name="Tamsin Robb" userId="08b92a07-6bd8-452a-a658-dd665a97267e" providerId="ADAL" clId="{86005B82-ED5A-4FD3-9D9E-F849C281187E}" dt="2022-05-19T07:02:11.383" v="3105" actId="478"/>
          <ac:cxnSpMkLst>
            <pc:docMk/>
            <pc:sldMk cId="1991032361" sldId="374"/>
            <ac:cxnSpMk id="165" creationId="{075F78FA-DDCE-43E3-B413-A20101472B13}"/>
          </ac:cxnSpMkLst>
        </pc:cxnChg>
        <pc:cxnChg chg="del mod">
          <ac:chgData name="Tamsin Robb" userId="08b92a07-6bd8-452a-a658-dd665a97267e" providerId="ADAL" clId="{86005B82-ED5A-4FD3-9D9E-F849C281187E}" dt="2022-05-19T07:02:06.621" v="3104" actId="478"/>
          <ac:cxnSpMkLst>
            <pc:docMk/>
            <pc:sldMk cId="1991032361" sldId="374"/>
            <ac:cxnSpMk id="169" creationId="{01BE23EC-F09E-4331-8EC5-886F9503C76F}"/>
          </ac:cxnSpMkLst>
        </pc:cxnChg>
        <pc:cxnChg chg="mod topLvl">
          <ac:chgData name="Tamsin Robb" userId="08b92a07-6bd8-452a-a658-dd665a97267e" providerId="ADAL" clId="{86005B82-ED5A-4FD3-9D9E-F849C281187E}" dt="2022-05-19T07:01:54.130" v="3103" actId="164"/>
          <ac:cxnSpMkLst>
            <pc:docMk/>
            <pc:sldMk cId="1991032361" sldId="374"/>
            <ac:cxnSpMk id="170" creationId="{52144C38-C7D6-4390-BEDF-99B6BEB8108B}"/>
          </ac:cxnSpMkLst>
        </pc:cxnChg>
        <pc:cxnChg chg="add del mod">
          <ac:chgData name="Tamsin Robb" userId="08b92a07-6bd8-452a-a658-dd665a97267e" providerId="ADAL" clId="{86005B82-ED5A-4FD3-9D9E-F849C281187E}" dt="2022-05-19T07:02:23.958" v="3110" actId="478"/>
          <ac:cxnSpMkLst>
            <pc:docMk/>
            <pc:sldMk cId="1991032361" sldId="374"/>
            <ac:cxnSpMk id="180" creationId="{FDD56B08-9F1B-4866-B747-2394AF3CB818}"/>
          </ac:cxnSpMkLst>
        </pc:cxnChg>
        <pc:cxnChg chg="mod">
          <ac:chgData name="Tamsin Robb" userId="08b92a07-6bd8-452a-a658-dd665a97267e" providerId="ADAL" clId="{86005B82-ED5A-4FD3-9D9E-F849C281187E}" dt="2022-05-19T07:02:44.990" v="3113" actId="208"/>
          <ac:cxnSpMkLst>
            <pc:docMk/>
            <pc:sldMk cId="1991032361" sldId="374"/>
            <ac:cxnSpMk id="182" creationId="{B3E3A753-239B-4AC4-9806-8EE97DC7213A}"/>
          </ac:cxnSpMkLst>
        </pc:cxnChg>
        <pc:cxnChg chg="mod">
          <ac:chgData name="Tamsin Robb" userId="08b92a07-6bd8-452a-a658-dd665a97267e" providerId="ADAL" clId="{86005B82-ED5A-4FD3-9D9E-F849C281187E}" dt="2022-05-19T07:02:48.867" v="3114"/>
          <ac:cxnSpMkLst>
            <pc:docMk/>
            <pc:sldMk cId="1991032361" sldId="374"/>
            <ac:cxnSpMk id="185" creationId="{738E512D-0DB7-41F8-991E-472445E0A68E}"/>
          </ac:cxnSpMkLst>
        </pc:cxnChg>
        <pc:cxnChg chg="mod">
          <ac:chgData name="Tamsin Robb" userId="08b92a07-6bd8-452a-a658-dd665a97267e" providerId="ADAL" clId="{86005B82-ED5A-4FD3-9D9E-F849C281187E}" dt="2022-05-19T07:02:49.585" v="3115"/>
          <ac:cxnSpMkLst>
            <pc:docMk/>
            <pc:sldMk cId="1991032361" sldId="374"/>
            <ac:cxnSpMk id="188" creationId="{F7783F14-CC70-43E0-8DA8-51A59FE34AE5}"/>
          </ac:cxnSpMkLst>
        </pc:cxnChg>
        <pc:cxnChg chg="mod">
          <ac:chgData name="Tamsin Robb" userId="08b92a07-6bd8-452a-a658-dd665a97267e" providerId="ADAL" clId="{86005B82-ED5A-4FD3-9D9E-F849C281187E}" dt="2022-05-19T07:02:50.506" v="3116"/>
          <ac:cxnSpMkLst>
            <pc:docMk/>
            <pc:sldMk cId="1991032361" sldId="374"/>
            <ac:cxnSpMk id="191" creationId="{3AE31D70-A396-46D8-9B80-186F2F9AC5EF}"/>
          </ac:cxnSpMkLst>
        </pc:cxnChg>
        <pc:cxnChg chg="mod">
          <ac:chgData name="Tamsin Robb" userId="08b92a07-6bd8-452a-a658-dd665a97267e" providerId="ADAL" clId="{86005B82-ED5A-4FD3-9D9E-F849C281187E}" dt="2022-05-19T07:03:26.226" v="3123" actId="208"/>
          <ac:cxnSpMkLst>
            <pc:docMk/>
            <pc:sldMk cId="1991032361" sldId="374"/>
            <ac:cxnSpMk id="205" creationId="{F96D8836-FCB1-4635-B68D-23D26B57FD92}"/>
          </ac:cxnSpMkLst>
        </pc:cxnChg>
      </pc:sldChg>
      <pc:sldChg chg="add">
        <pc:chgData name="Tamsin Robb" userId="08b92a07-6bd8-452a-a658-dd665a97267e" providerId="ADAL" clId="{86005B82-ED5A-4FD3-9D9E-F849C281187E}" dt="2022-05-19T07:08:12.576" v="3185" actId="2890"/>
        <pc:sldMkLst>
          <pc:docMk/>
          <pc:sldMk cId="886130306" sldId="375"/>
        </pc:sldMkLst>
      </pc:sldChg>
    </pc:docChg>
  </pc:docChgLst>
  <pc:docChgLst>
    <pc:chgData name="Tamsin Robb" userId="08b92a07-6bd8-452a-a658-dd665a97267e" providerId="ADAL" clId="{2B2EE5F5-B17B-4CBA-A205-3F2230C92C87}"/>
    <pc:docChg chg="undo custSel addSld delSld modSld">
      <pc:chgData name="Tamsin Robb" userId="08b92a07-6bd8-452a-a658-dd665a97267e" providerId="ADAL" clId="{2B2EE5F5-B17B-4CBA-A205-3F2230C92C87}" dt="2022-05-19T23:45:06.279" v="1947" actId="20577"/>
      <pc:docMkLst>
        <pc:docMk/>
      </pc:docMkLst>
      <pc:sldChg chg="addSp delSp modSp mod delAnim modAnim">
        <pc:chgData name="Tamsin Robb" userId="08b92a07-6bd8-452a-a658-dd665a97267e" providerId="ADAL" clId="{2B2EE5F5-B17B-4CBA-A205-3F2230C92C87}" dt="2022-05-19T22:55:10.178" v="1257"/>
        <pc:sldMkLst>
          <pc:docMk/>
          <pc:sldMk cId="3712997951" sldId="295"/>
        </pc:sldMkLst>
        <pc:spChg chg="del">
          <ac:chgData name="Tamsin Robb" userId="08b92a07-6bd8-452a-a658-dd665a97267e" providerId="ADAL" clId="{2B2EE5F5-B17B-4CBA-A205-3F2230C92C87}" dt="2022-05-19T22:31:09.396" v="893" actId="478"/>
          <ac:spMkLst>
            <pc:docMk/>
            <pc:sldMk cId="3712997951" sldId="295"/>
            <ac:spMk id="2" creationId="{DC3F4704-5F7F-4B8C-B56C-3E645365CFA9}"/>
          </ac:spMkLst>
        </pc:spChg>
        <pc:spChg chg="del">
          <ac:chgData name="Tamsin Robb" userId="08b92a07-6bd8-452a-a658-dd665a97267e" providerId="ADAL" clId="{2B2EE5F5-B17B-4CBA-A205-3F2230C92C87}" dt="2022-05-19T22:31:51.487" v="901" actId="478"/>
          <ac:spMkLst>
            <pc:docMk/>
            <pc:sldMk cId="3712997951" sldId="295"/>
            <ac:spMk id="3" creationId="{0F59703A-BF38-4E37-B108-2FB3007010D1}"/>
          </ac:spMkLst>
        </pc:spChg>
        <pc:spChg chg="mod">
          <ac:chgData name="Tamsin Robb" userId="08b92a07-6bd8-452a-a658-dd665a97267e" providerId="ADAL" clId="{2B2EE5F5-B17B-4CBA-A205-3F2230C92C87}" dt="2022-05-19T22:30:12.135" v="859" actId="1076"/>
          <ac:spMkLst>
            <pc:docMk/>
            <pc:sldMk cId="3712997951" sldId="295"/>
            <ac:spMk id="4" creationId="{8AF0FD21-27B2-4D28-AE0C-CEF002AACB18}"/>
          </ac:spMkLst>
        </pc:spChg>
        <pc:spChg chg="add mod">
          <ac:chgData name="Tamsin Robb" userId="08b92a07-6bd8-452a-a658-dd665a97267e" providerId="ADAL" clId="{2B2EE5F5-B17B-4CBA-A205-3F2230C92C87}" dt="2022-05-19T22:32:59.634" v="930" actId="114"/>
          <ac:spMkLst>
            <pc:docMk/>
            <pc:sldMk cId="3712997951" sldId="295"/>
            <ac:spMk id="5" creationId="{8C58B35B-73D8-449B-9BDF-E88462955B5D}"/>
          </ac:spMkLst>
        </pc:spChg>
        <pc:spChg chg="add mod">
          <ac:chgData name="Tamsin Robb" userId="08b92a07-6bd8-452a-a658-dd665a97267e" providerId="ADAL" clId="{2B2EE5F5-B17B-4CBA-A205-3F2230C92C87}" dt="2022-05-19T22:34:26.006" v="1044" actId="1076"/>
          <ac:spMkLst>
            <pc:docMk/>
            <pc:sldMk cId="3712997951" sldId="295"/>
            <ac:spMk id="7" creationId="{A39ED694-BD0A-492A-BD14-3487BD518854}"/>
          </ac:spMkLst>
        </pc:spChg>
        <pc:spChg chg="add del mod">
          <ac:chgData name="Tamsin Robb" userId="08b92a07-6bd8-452a-a658-dd665a97267e" providerId="ADAL" clId="{2B2EE5F5-B17B-4CBA-A205-3F2230C92C87}" dt="2022-05-19T22:40:04.783" v="1129" actId="478"/>
          <ac:spMkLst>
            <pc:docMk/>
            <pc:sldMk cId="3712997951" sldId="295"/>
            <ac:spMk id="11" creationId="{D67E02F8-3767-4BE5-84F8-4437D41FD0D0}"/>
          </ac:spMkLst>
        </pc:spChg>
        <pc:spChg chg="add mod">
          <ac:chgData name="Tamsin Robb" userId="08b92a07-6bd8-452a-a658-dd665a97267e" providerId="ADAL" clId="{2B2EE5F5-B17B-4CBA-A205-3F2230C92C87}" dt="2022-05-19T22:40:52.766" v="1139" actId="14100"/>
          <ac:spMkLst>
            <pc:docMk/>
            <pc:sldMk cId="3712997951" sldId="295"/>
            <ac:spMk id="12" creationId="{F437982C-C0DF-4B38-A3E2-8C8CFF4263E7}"/>
          </ac:spMkLst>
        </pc:spChg>
        <pc:spChg chg="add mod">
          <ac:chgData name="Tamsin Robb" userId="08b92a07-6bd8-452a-a658-dd665a97267e" providerId="ADAL" clId="{2B2EE5F5-B17B-4CBA-A205-3F2230C92C87}" dt="2022-05-19T22:31:04.130" v="892" actId="20577"/>
          <ac:spMkLst>
            <pc:docMk/>
            <pc:sldMk cId="3712997951" sldId="295"/>
            <ac:spMk id="32" creationId="{5328CA93-1CD4-4BF9-B682-07E32A37473F}"/>
          </ac:spMkLst>
        </pc:spChg>
        <pc:spChg chg="add mod">
          <ac:chgData name="Tamsin Robb" userId="08b92a07-6bd8-452a-a658-dd665a97267e" providerId="ADAL" clId="{2B2EE5F5-B17B-4CBA-A205-3F2230C92C87}" dt="2022-05-19T22:33:31.842" v="938" actId="1076"/>
          <ac:spMkLst>
            <pc:docMk/>
            <pc:sldMk cId="3712997951" sldId="295"/>
            <ac:spMk id="34" creationId="{E4E7C49D-B57F-4403-B09B-DD18EC5CAED5}"/>
          </ac:spMkLst>
        </pc:spChg>
        <pc:spChg chg="add mod">
          <ac:chgData name="Tamsin Robb" userId="08b92a07-6bd8-452a-a658-dd665a97267e" providerId="ADAL" clId="{2B2EE5F5-B17B-4CBA-A205-3F2230C92C87}" dt="2022-05-19T22:35:02.182" v="1059" actId="207"/>
          <ac:spMkLst>
            <pc:docMk/>
            <pc:sldMk cId="3712997951" sldId="295"/>
            <ac:spMk id="37" creationId="{D0EB5F18-A5BB-4C69-A85B-FAAF2164B5C5}"/>
          </ac:spMkLst>
        </pc:spChg>
        <pc:spChg chg="mod">
          <ac:chgData name="Tamsin Robb" userId="08b92a07-6bd8-452a-a658-dd665a97267e" providerId="ADAL" clId="{2B2EE5F5-B17B-4CBA-A205-3F2230C92C87}" dt="2022-05-19T22:38:40.267" v="1122" actId="1076"/>
          <ac:spMkLst>
            <pc:docMk/>
            <pc:sldMk cId="3712997951" sldId="295"/>
            <ac:spMk id="39" creationId="{A2436D9B-8F26-477D-8BA2-822F6A11D3FB}"/>
          </ac:spMkLst>
        </pc:spChg>
        <pc:spChg chg="add mod">
          <ac:chgData name="Tamsin Robb" userId="08b92a07-6bd8-452a-a658-dd665a97267e" providerId="ADAL" clId="{2B2EE5F5-B17B-4CBA-A205-3F2230C92C87}" dt="2022-05-19T22:41:30.753" v="1148" actId="14100"/>
          <ac:spMkLst>
            <pc:docMk/>
            <pc:sldMk cId="3712997951" sldId="295"/>
            <ac:spMk id="44" creationId="{526E86FA-4B93-4EDA-8B20-6042878EFFD5}"/>
          </ac:spMkLst>
        </pc:spChg>
        <pc:grpChg chg="mod">
          <ac:chgData name="Tamsin Robb" userId="08b92a07-6bd8-452a-a658-dd665a97267e" providerId="ADAL" clId="{2B2EE5F5-B17B-4CBA-A205-3F2230C92C87}" dt="2022-05-19T22:35:47.460" v="1061" actId="1076"/>
          <ac:grpSpMkLst>
            <pc:docMk/>
            <pc:sldMk cId="3712997951" sldId="295"/>
            <ac:grpSpMk id="53" creationId="{E9379DA9-D06E-4D9A-B56D-C8FF356AFAA9}"/>
          </ac:grpSpMkLst>
        </pc:grpChg>
        <pc:grpChg chg="del">
          <ac:chgData name="Tamsin Robb" userId="08b92a07-6bd8-452a-a658-dd665a97267e" providerId="ADAL" clId="{2B2EE5F5-B17B-4CBA-A205-3F2230C92C87}" dt="2022-05-19T22:31:54.799" v="902" actId="478"/>
          <ac:grpSpMkLst>
            <pc:docMk/>
            <pc:sldMk cId="3712997951" sldId="295"/>
            <ac:grpSpMk id="54" creationId="{076BF4E1-599C-4284-9061-5C98B7171F26}"/>
          </ac:grpSpMkLst>
        </pc:grpChg>
        <pc:grpChg chg="del">
          <ac:chgData name="Tamsin Robb" userId="08b92a07-6bd8-452a-a658-dd665a97267e" providerId="ADAL" clId="{2B2EE5F5-B17B-4CBA-A205-3F2230C92C87}" dt="2022-05-19T22:31:57.224" v="903" actId="478"/>
          <ac:grpSpMkLst>
            <pc:docMk/>
            <pc:sldMk cId="3712997951" sldId="295"/>
            <ac:grpSpMk id="55" creationId="{F6492E86-9D61-4749-B498-B73AF48ACDCA}"/>
          </ac:grpSpMkLst>
        </pc:grpChg>
        <pc:graphicFrameChg chg="add mod modGraphic">
          <ac:chgData name="Tamsin Robb" userId="08b92a07-6bd8-452a-a658-dd665a97267e" providerId="ADAL" clId="{2B2EE5F5-B17B-4CBA-A205-3F2230C92C87}" dt="2022-05-19T22:52:27.179" v="1248" actId="114"/>
          <ac:graphicFrameMkLst>
            <pc:docMk/>
            <pc:sldMk cId="3712997951" sldId="295"/>
            <ac:graphicFrameMk id="10" creationId="{EFD8A45E-7ACE-4466-A9CD-8EE5EFCCD2DA}"/>
          </ac:graphicFrameMkLst>
        </pc:graphicFrameChg>
        <pc:picChg chg="mod">
          <ac:chgData name="Tamsin Robb" userId="08b92a07-6bd8-452a-a658-dd665a97267e" providerId="ADAL" clId="{2B2EE5F5-B17B-4CBA-A205-3F2230C92C87}" dt="2022-05-19T22:33:25.514" v="937" actId="554"/>
          <ac:picMkLst>
            <pc:docMk/>
            <pc:sldMk cId="3712997951" sldId="295"/>
            <ac:picMk id="6" creationId="{9C2FE360-1211-4895-838B-F49A3AF8AA1C}"/>
          </ac:picMkLst>
        </pc:picChg>
        <pc:picChg chg="mod">
          <ac:chgData name="Tamsin Robb" userId="08b92a07-6bd8-452a-a658-dd665a97267e" providerId="ADAL" clId="{2B2EE5F5-B17B-4CBA-A205-3F2230C92C87}" dt="2022-05-19T22:33:25.514" v="937" actId="554"/>
          <ac:picMkLst>
            <pc:docMk/>
            <pc:sldMk cId="3712997951" sldId="295"/>
            <ac:picMk id="8" creationId="{00644051-454B-4EE5-8172-AA1AEAF4086B}"/>
          </ac:picMkLst>
        </pc:picChg>
        <pc:picChg chg="del mod">
          <ac:chgData name="Tamsin Robb" userId="08b92a07-6bd8-452a-a658-dd665a97267e" providerId="ADAL" clId="{2B2EE5F5-B17B-4CBA-A205-3F2230C92C87}" dt="2022-05-19T22:31:48.985" v="899" actId="478"/>
          <ac:picMkLst>
            <pc:docMk/>
            <pc:sldMk cId="3712997951" sldId="295"/>
            <ac:picMk id="35" creationId="{C5B0C02A-2909-414A-A382-C379F14F5629}"/>
          </ac:picMkLst>
        </pc:picChg>
        <pc:picChg chg="del mod">
          <ac:chgData name="Tamsin Robb" userId="08b92a07-6bd8-452a-a658-dd665a97267e" providerId="ADAL" clId="{2B2EE5F5-B17B-4CBA-A205-3F2230C92C87}" dt="2022-05-19T22:31:49.626" v="900" actId="478"/>
          <ac:picMkLst>
            <pc:docMk/>
            <pc:sldMk cId="3712997951" sldId="295"/>
            <ac:picMk id="45" creationId="{4EEC02AD-F653-493D-A634-A1D716875D7D}"/>
          </ac:picMkLst>
        </pc:picChg>
        <pc:picChg chg="del mod">
          <ac:chgData name="Tamsin Robb" userId="08b92a07-6bd8-452a-a658-dd665a97267e" providerId="ADAL" clId="{2B2EE5F5-B17B-4CBA-A205-3F2230C92C87}" dt="2022-05-19T22:31:47.533" v="897" actId="478"/>
          <ac:picMkLst>
            <pc:docMk/>
            <pc:sldMk cId="3712997951" sldId="295"/>
            <ac:picMk id="60" creationId="{EA99149E-F59F-415E-947E-98DF554720C9}"/>
          </ac:picMkLst>
        </pc:picChg>
        <pc:picChg chg="del mod">
          <ac:chgData name="Tamsin Robb" userId="08b92a07-6bd8-452a-a658-dd665a97267e" providerId="ADAL" clId="{2B2EE5F5-B17B-4CBA-A205-3F2230C92C87}" dt="2022-05-19T22:31:48.173" v="898" actId="478"/>
          <ac:picMkLst>
            <pc:docMk/>
            <pc:sldMk cId="3712997951" sldId="295"/>
            <ac:picMk id="62" creationId="{835B1EA3-0103-41D5-A6ED-3C36B2771938}"/>
          </ac:picMkLst>
        </pc:picChg>
      </pc:sldChg>
      <pc:sldChg chg="addSp modSp del mod">
        <pc:chgData name="Tamsin Robb" userId="08b92a07-6bd8-452a-a658-dd665a97267e" providerId="ADAL" clId="{2B2EE5F5-B17B-4CBA-A205-3F2230C92C87}" dt="2022-05-19T23:05:14.818" v="1414" actId="2696"/>
        <pc:sldMkLst>
          <pc:docMk/>
          <pc:sldMk cId="386048855" sldId="297"/>
        </pc:sldMkLst>
        <pc:spChg chg="add mod">
          <ac:chgData name="Tamsin Robb" userId="08b92a07-6bd8-452a-a658-dd665a97267e" providerId="ADAL" clId="{2B2EE5F5-B17B-4CBA-A205-3F2230C92C87}" dt="2022-05-19T22:52:21.001" v="1247" actId="20577"/>
          <ac:spMkLst>
            <pc:docMk/>
            <pc:sldMk cId="386048855" sldId="297"/>
            <ac:spMk id="2" creationId="{0EC8FBAE-55C8-454D-8588-E490B8067671}"/>
          </ac:spMkLst>
        </pc:spChg>
        <pc:grpChg chg="mod">
          <ac:chgData name="Tamsin Robb" userId="08b92a07-6bd8-452a-a658-dd665a97267e" providerId="ADAL" clId="{2B2EE5F5-B17B-4CBA-A205-3F2230C92C87}" dt="2022-05-19T23:03:25.902" v="1390" actId="1076"/>
          <ac:grpSpMkLst>
            <pc:docMk/>
            <pc:sldMk cId="386048855" sldId="297"/>
            <ac:grpSpMk id="19" creationId="{19103BD6-4C74-4706-A81A-3DA330E76A82}"/>
          </ac:grpSpMkLst>
        </pc:grpChg>
      </pc:sldChg>
      <pc:sldChg chg="add">
        <pc:chgData name="Tamsin Robb" userId="08b92a07-6bd8-452a-a658-dd665a97267e" providerId="ADAL" clId="{2B2EE5F5-B17B-4CBA-A205-3F2230C92C87}" dt="2022-05-19T23:05:17.695" v="1415"/>
        <pc:sldMkLst>
          <pc:docMk/>
          <pc:sldMk cId="3570773154" sldId="297"/>
        </pc:sldMkLst>
      </pc:sldChg>
      <pc:sldChg chg="addSp modSp mod">
        <pc:chgData name="Tamsin Robb" userId="08b92a07-6bd8-452a-a658-dd665a97267e" providerId="ADAL" clId="{2B2EE5F5-B17B-4CBA-A205-3F2230C92C87}" dt="2022-05-19T23:45:06.279" v="1947" actId="20577"/>
        <pc:sldMkLst>
          <pc:docMk/>
          <pc:sldMk cId="3651030528" sldId="344"/>
        </pc:sldMkLst>
        <pc:spChg chg="add mod">
          <ac:chgData name="Tamsin Robb" userId="08b92a07-6bd8-452a-a658-dd665a97267e" providerId="ADAL" clId="{2B2EE5F5-B17B-4CBA-A205-3F2230C92C87}" dt="2022-05-19T23:45:06.279" v="1947" actId="20577"/>
          <ac:spMkLst>
            <pc:docMk/>
            <pc:sldMk cId="3651030528" sldId="344"/>
            <ac:spMk id="3" creationId="{52482E8D-D04A-44F0-955F-6B6CCD77FF8B}"/>
          </ac:spMkLst>
        </pc:spChg>
      </pc:sldChg>
      <pc:sldChg chg="addSp delSp modSp mod modClrScheme chgLayout">
        <pc:chgData name="Tamsin Robb" userId="08b92a07-6bd8-452a-a658-dd665a97267e" providerId="ADAL" clId="{2B2EE5F5-B17B-4CBA-A205-3F2230C92C87}" dt="2022-05-19T23:44:38.546" v="1890" actId="1076"/>
        <pc:sldMkLst>
          <pc:docMk/>
          <pc:sldMk cId="2118347160" sldId="350"/>
        </pc:sldMkLst>
        <pc:spChg chg="mod">
          <ac:chgData name="Tamsin Robb" userId="08b92a07-6bd8-452a-a658-dd665a97267e" providerId="ADAL" clId="{2B2EE5F5-B17B-4CBA-A205-3F2230C92C87}" dt="2022-05-19T23:43:13.715" v="1774" actId="1076"/>
          <ac:spMkLst>
            <pc:docMk/>
            <pc:sldMk cId="2118347160" sldId="350"/>
            <ac:spMk id="2" creationId="{050E9FCB-3E07-C5B8-E670-A324D543CF4E}"/>
          </ac:spMkLst>
        </pc:spChg>
        <pc:spChg chg="del mod">
          <ac:chgData name="Tamsin Robb" userId="08b92a07-6bd8-452a-a658-dd665a97267e" providerId="ADAL" clId="{2B2EE5F5-B17B-4CBA-A205-3F2230C92C87}" dt="2022-05-19T23:44:34.692" v="1889"/>
          <ac:spMkLst>
            <pc:docMk/>
            <pc:sldMk cId="2118347160" sldId="350"/>
            <ac:spMk id="3" creationId="{F4451645-682B-48BA-8B04-069088F22E4A}"/>
          </ac:spMkLst>
        </pc:spChg>
        <pc:spChg chg="add mod">
          <ac:chgData name="Tamsin Robb" userId="08b92a07-6bd8-452a-a658-dd665a97267e" providerId="ADAL" clId="{2B2EE5F5-B17B-4CBA-A205-3F2230C92C87}" dt="2022-05-19T23:44:33.739" v="1885" actId="20577"/>
          <ac:spMkLst>
            <pc:docMk/>
            <pc:sldMk cId="2118347160" sldId="350"/>
            <ac:spMk id="4" creationId="{D9927C39-6E75-495F-AC7A-E6E841FAB4DE}"/>
          </ac:spMkLst>
        </pc:spChg>
        <pc:spChg chg="mod">
          <ac:chgData name="Tamsin Robb" userId="08b92a07-6bd8-452a-a658-dd665a97267e" providerId="ADAL" clId="{2B2EE5F5-B17B-4CBA-A205-3F2230C92C87}" dt="2022-05-19T23:42:47.102" v="1770" actId="1076"/>
          <ac:spMkLst>
            <pc:docMk/>
            <pc:sldMk cId="2118347160" sldId="350"/>
            <ac:spMk id="12" creationId="{3438FDB0-81D2-4A16-A482-76FFE2A30BE1}"/>
          </ac:spMkLst>
        </pc:spChg>
        <pc:spChg chg="del mod">
          <ac:chgData name="Tamsin Robb" userId="08b92a07-6bd8-452a-a658-dd665a97267e" providerId="ADAL" clId="{2B2EE5F5-B17B-4CBA-A205-3F2230C92C87}" dt="2022-05-19T23:44:34.692" v="1887"/>
          <ac:spMkLst>
            <pc:docMk/>
            <pc:sldMk cId="2118347160" sldId="350"/>
            <ac:spMk id="18" creationId="{5BEB99D6-C582-4FE8-8DB4-E6AA620389AD}"/>
          </ac:spMkLst>
        </pc:spChg>
        <pc:spChg chg="mod ord">
          <ac:chgData name="Tamsin Robb" userId="08b92a07-6bd8-452a-a658-dd665a97267e" providerId="ADAL" clId="{2B2EE5F5-B17B-4CBA-A205-3F2230C92C87}" dt="2022-05-19T23:42:38.265" v="1769" actId="207"/>
          <ac:spMkLst>
            <pc:docMk/>
            <pc:sldMk cId="2118347160" sldId="350"/>
            <ac:spMk id="19" creationId="{1DE1F856-A06D-4740-9520-FF1E3068AC15}"/>
          </ac:spMkLst>
        </pc:spChg>
        <pc:spChg chg="mod">
          <ac:chgData name="Tamsin Robb" userId="08b92a07-6bd8-452a-a658-dd665a97267e" providerId="ADAL" clId="{2B2EE5F5-B17B-4CBA-A205-3F2230C92C87}" dt="2022-05-19T23:43:07.635" v="1773" actId="1076"/>
          <ac:spMkLst>
            <pc:docMk/>
            <pc:sldMk cId="2118347160" sldId="350"/>
            <ac:spMk id="26" creationId="{A7BFF625-76B0-4087-ADCD-C23FA582442A}"/>
          </ac:spMkLst>
        </pc:spChg>
        <pc:picChg chg="mod">
          <ac:chgData name="Tamsin Robb" userId="08b92a07-6bd8-452a-a658-dd665a97267e" providerId="ADAL" clId="{2B2EE5F5-B17B-4CBA-A205-3F2230C92C87}" dt="2022-05-19T23:44:38.546" v="1890" actId="1076"/>
          <ac:picMkLst>
            <pc:docMk/>
            <pc:sldMk cId="2118347160" sldId="350"/>
            <ac:picMk id="22" creationId="{67ED863F-F0BA-4498-A9E2-4B0BB9A7B0D8}"/>
          </ac:picMkLst>
        </pc:picChg>
      </pc:sldChg>
      <pc:sldChg chg="addSp delSp modSp mod modClrScheme delAnim modAnim chgLayout">
        <pc:chgData name="Tamsin Robb" userId="08b92a07-6bd8-452a-a658-dd665a97267e" providerId="ADAL" clId="{2B2EE5F5-B17B-4CBA-A205-3F2230C92C87}" dt="2022-05-19T23:42:01.259" v="1727"/>
        <pc:sldMkLst>
          <pc:docMk/>
          <pc:sldMk cId="2084474275" sldId="352"/>
        </pc:sldMkLst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" creationId="{62699E12-17AE-4FEF-B75F-90D0C85153AD}"/>
          </ac:spMkLst>
        </pc:spChg>
        <pc:spChg chg="del">
          <ac:chgData name="Tamsin Robb" userId="08b92a07-6bd8-452a-a658-dd665a97267e" providerId="ADAL" clId="{2B2EE5F5-B17B-4CBA-A205-3F2230C92C87}" dt="2022-05-19T23:06:16.646" v="1558" actId="478"/>
          <ac:spMkLst>
            <pc:docMk/>
            <pc:sldMk cId="2084474275" sldId="352"/>
            <ac:spMk id="3" creationId="{67F2ABD4-8096-4B05-A215-D0D9C2676E3A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4" creationId="{D6869AC6-3225-43D1-BC53-7E717E3F01FB}"/>
          </ac:spMkLst>
        </pc:spChg>
        <pc:spChg chg="add mod ord">
          <ac:chgData name="Tamsin Robb" userId="08b92a07-6bd8-452a-a658-dd665a97267e" providerId="ADAL" clId="{2B2EE5F5-B17B-4CBA-A205-3F2230C92C87}" dt="2022-05-19T23:06:12.191" v="1557" actId="20577"/>
          <ac:spMkLst>
            <pc:docMk/>
            <pc:sldMk cId="2084474275" sldId="352"/>
            <ac:spMk id="6" creationId="{1EA33A68-4B4B-4AEC-8561-87E9DA99292E}"/>
          </ac:spMkLst>
        </pc:spChg>
        <pc:spChg chg="add del">
          <ac:chgData name="Tamsin Robb" userId="08b92a07-6bd8-452a-a658-dd665a97267e" providerId="ADAL" clId="{2B2EE5F5-B17B-4CBA-A205-3F2230C92C87}" dt="2022-05-19T23:26:04.353" v="1581"/>
          <ac:spMkLst>
            <pc:docMk/>
            <pc:sldMk cId="2084474275" sldId="352"/>
            <ac:spMk id="17" creationId="{9FE86757-DA67-442D-9368-3DE0D43A6139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18" creationId="{3E150D05-CBCB-4AC4-A03C-B90B37AECE0D}"/>
          </ac:spMkLst>
        </pc:spChg>
        <pc:spChg chg="add mod">
          <ac:chgData name="Tamsin Robb" userId="08b92a07-6bd8-452a-a658-dd665a97267e" providerId="ADAL" clId="{2B2EE5F5-B17B-4CBA-A205-3F2230C92C87}" dt="2022-05-19T23:28:08.809" v="1610" actId="1076"/>
          <ac:spMkLst>
            <pc:docMk/>
            <pc:sldMk cId="2084474275" sldId="352"/>
            <ac:spMk id="19" creationId="{00C2E1EA-A38C-4D5E-8870-6396A950AF0C}"/>
          </ac:spMkLst>
        </pc:spChg>
        <pc:spChg chg="add mod">
          <ac:chgData name="Tamsin Robb" userId="08b92a07-6bd8-452a-a658-dd665a97267e" providerId="ADAL" clId="{2B2EE5F5-B17B-4CBA-A205-3F2230C92C87}" dt="2022-05-19T23:28:38.487" v="1691" actId="1076"/>
          <ac:spMkLst>
            <pc:docMk/>
            <pc:sldMk cId="2084474275" sldId="352"/>
            <ac:spMk id="20" creationId="{801F5CEE-DA11-42D7-98C5-C56E77E63826}"/>
          </ac:spMkLst>
        </pc:spChg>
        <pc:spChg chg="add mod">
          <ac:chgData name="Tamsin Robb" userId="08b92a07-6bd8-452a-a658-dd665a97267e" providerId="ADAL" clId="{2B2EE5F5-B17B-4CBA-A205-3F2230C92C87}" dt="2022-05-19T23:41:44.002" v="1724" actId="1076"/>
          <ac:spMkLst>
            <pc:docMk/>
            <pc:sldMk cId="2084474275" sldId="352"/>
            <ac:spMk id="100" creationId="{CF764322-DC25-4019-ADFF-488DF087793C}"/>
          </ac:spMkLst>
        </pc:spChg>
        <pc:spChg chg="mod">
          <ac:chgData name="Tamsin Robb" userId="08b92a07-6bd8-452a-a658-dd665a97267e" providerId="ADAL" clId="{2B2EE5F5-B17B-4CBA-A205-3F2230C92C87}" dt="2022-05-19T23:30:13.166" v="1715"/>
          <ac:spMkLst>
            <pc:docMk/>
            <pc:sldMk cId="2084474275" sldId="352"/>
            <ac:spMk id="102" creationId="{C3589F29-A1FA-4F9A-990C-2EE1FDB5F450}"/>
          </ac:spMkLst>
        </pc:spChg>
        <pc:spChg chg="mod">
          <ac:chgData name="Tamsin Robb" userId="08b92a07-6bd8-452a-a658-dd665a97267e" providerId="ADAL" clId="{2B2EE5F5-B17B-4CBA-A205-3F2230C92C87}" dt="2022-05-19T23:30:13.166" v="1715"/>
          <ac:spMkLst>
            <pc:docMk/>
            <pc:sldMk cId="2084474275" sldId="352"/>
            <ac:spMk id="103" creationId="{282EECEC-BEE9-40DA-A9AC-B63323E0408C}"/>
          </ac:spMkLst>
        </pc:spChg>
        <pc:spChg chg="add del mod">
          <ac:chgData name="Tamsin Robb" userId="08b92a07-6bd8-452a-a658-dd665a97267e" providerId="ADAL" clId="{2B2EE5F5-B17B-4CBA-A205-3F2230C92C87}" dt="2022-05-19T23:41:48.083" v="1725" actId="478"/>
          <ac:spMkLst>
            <pc:docMk/>
            <pc:sldMk cId="2084474275" sldId="352"/>
            <ac:spMk id="105" creationId="{E744C199-C7A2-4EF0-8BC7-CABB2565B5AE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71" creationId="{00F2FF32-F2FE-437B-BFDD-E03D4A1F218C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89" creationId="{26B57352-41CB-4B64-9C61-886D73E34FCB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0" creationId="{306B2DAB-B69B-4BD1-9D9C-DCF335BF72BB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1" creationId="{490B86DB-7B87-411E-B54E-913A4E525DF2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2" creationId="{B01C788D-C9A0-43D8-A45B-190F2CD1EA45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3" creationId="{20A122AF-87B0-4C6B-8D75-D329986BB0F1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4" creationId="{358AFF85-F142-41CF-97DE-2F33FA1EECE8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5" creationId="{B054A4C1-C03B-4F15-9AB7-75B1587B7D0C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7" creationId="{D7B2CE84-CA8D-4A74-9168-27F0694B6621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8" creationId="{7D438252-A851-44EB-9973-0F33F5391B37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299" creationId="{8EEBC8A7-128C-48E5-BB71-C1C2F8096E1E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0" creationId="{C0B00FF6-04B1-4E56-BF0E-296D5C896D07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1" creationId="{C03CC6C0-A57D-4262-9224-7A35F28460A2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2" creationId="{6C4CA61A-FF17-4DB5-BD7B-26DE2C643DDB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3" creationId="{975A9209-CBE6-4CF0-A4F3-4BBBE9DC4407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4" creationId="{95A8B5E9-7F0D-4BEC-95EC-7F0EEB1D4C15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5" creationId="{DBB6D4AF-067D-46C4-85FC-8AB9C86BFB77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6" creationId="{A7598B09-836C-411B-A106-3269054F76C4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7" creationId="{2728DD35-0FC2-4376-B8CA-2681393E41AE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8" creationId="{74024B18-EC3C-4E42-A0F5-313A990CF0DE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09" creationId="{BBEB5DAF-5C2B-45EF-BCF0-1780F4F3140B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311" creationId="{12BEDCEF-6B22-43B4-90AD-34B6EF5C8B0C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631" creationId="{D1C2D11A-0FFB-45B0-ABCF-4DB92A168915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632" creationId="{6C2F282B-1463-4F84-BE90-6138EDD44B27}"/>
          </ac:spMkLst>
        </pc:spChg>
        <pc:spChg chg="del mod">
          <ac:chgData name="Tamsin Robb" userId="08b92a07-6bd8-452a-a658-dd665a97267e" providerId="ADAL" clId="{2B2EE5F5-B17B-4CBA-A205-3F2230C92C87}" dt="2022-05-19T23:29:44.736" v="1692" actId="478"/>
          <ac:spMkLst>
            <pc:docMk/>
            <pc:sldMk cId="2084474275" sldId="352"/>
            <ac:spMk id="704" creationId="{54B948BA-C7A9-46C6-B9DE-23FBED3D8E71}"/>
          </ac:spMkLst>
        </pc:s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5" creationId="{AEDC6216-983A-4A89-B5C6-D7BA46AD6CB6}"/>
          </ac:grpSpMkLst>
        </pc:gr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12" creationId="{E52F8D67-ACAB-4185-A4B1-1A6D7E03A2EE}"/>
          </ac:grpSpMkLst>
        </pc:gr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13" creationId="{89B59ACF-AC69-4B10-85BA-71CD3E3118E6}"/>
          </ac:grpSpMkLst>
        </pc:gr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14" creationId="{54AF8A46-F13E-439C-A536-880B39D1FA3B}"/>
          </ac:grpSpMkLst>
        </pc:gr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15" creationId="{CFAFE451-54E8-406A-B0ED-A42C2155A7D0}"/>
          </ac:grpSpMkLst>
        </pc:gr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80" creationId="{9EAF06A1-414F-4E12-982E-73F78DDAE43D}"/>
          </ac:grpSpMkLst>
        </pc:gr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93" creationId="{F4E1B9BA-E154-4E01-BD3A-63A9F2B60A30}"/>
          </ac:grpSpMkLst>
        </pc:grpChg>
        <pc:grpChg chg="add mod">
          <ac:chgData name="Tamsin Robb" userId="08b92a07-6bd8-452a-a658-dd665a97267e" providerId="ADAL" clId="{2B2EE5F5-B17B-4CBA-A205-3F2230C92C87}" dt="2022-05-19T23:41:57.662" v="1726" actId="1076"/>
          <ac:grpSpMkLst>
            <pc:docMk/>
            <pc:sldMk cId="2084474275" sldId="352"/>
            <ac:grpSpMk id="101" creationId="{6E15CC9F-391D-44E8-827C-580A96E70A04}"/>
          </ac:grpSpMkLst>
        </pc:grpChg>
        <pc:grpChg chg="del mod">
          <ac:chgData name="Tamsin Robb" userId="08b92a07-6bd8-452a-a658-dd665a97267e" providerId="ADAL" clId="{2B2EE5F5-B17B-4CBA-A205-3F2230C92C87}" dt="2022-05-19T23:29:44.736" v="1692" actId="478"/>
          <ac:grpSpMkLst>
            <pc:docMk/>
            <pc:sldMk cId="2084474275" sldId="352"/>
            <ac:grpSpMk id="658" creationId="{AFE459E7-5BA6-450C-ADCC-1B37306DE3CF}"/>
          </ac:grpSpMkLst>
        </pc:grpChg>
        <pc:picChg chg="add mod modCrop">
          <ac:chgData name="Tamsin Robb" userId="08b92a07-6bd8-452a-a658-dd665a97267e" providerId="ADAL" clId="{2B2EE5F5-B17B-4CBA-A205-3F2230C92C87}" dt="2022-05-19T23:28:08.809" v="1610" actId="1076"/>
          <ac:picMkLst>
            <pc:docMk/>
            <pc:sldMk cId="2084474275" sldId="352"/>
            <ac:picMk id="8" creationId="{D7242EDB-CA23-473C-9799-AED04664EFF5}"/>
          </ac:picMkLst>
        </pc:picChg>
        <pc:picChg chg="add del mod">
          <ac:chgData name="Tamsin Robb" userId="08b92a07-6bd8-452a-a658-dd665a97267e" providerId="ADAL" clId="{2B2EE5F5-B17B-4CBA-A205-3F2230C92C87}" dt="2022-05-19T23:26:50.482" v="1596" actId="478"/>
          <ac:picMkLst>
            <pc:docMk/>
            <pc:sldMk cId="2084474275" sldId="352"/>
            <ac:picMk id="16" creationId="{3DE21EBA-A70F-4329-ABC2-6975DB9425E2}"/>
          </ac:picMkLst>
        </pc:picChg>
        <pc:picChg chg="mod">
          <ac:chgData name="Tamsin Robb" userId="08b92a07-6bd8-452a-a658-dd665a97267e" providerId="ADAL" clId="{2B2EE5F5-B17B-4CBA-A205-3F2230C92C87}" dt="2022-05-19T23:30:13.166" v="1715"/>
          <ac:picMkLst>
            <pc:docMk/>
            <pc:sldMk cId="2084474275" sldId="352"/>
            <ac:picMk id="104" creationId="{7F61460B-25C6-4797-BD9B-5CDC2D308017}"/>
          </ac:picMkLst>
        </pc:picChg>
        <pc:cxnChg chg="del mod">
          <ac:chgData name="Tamsin Robb" userId="08b92a07-6bd8-452a-a658-dd665a97267e" providerId="ADAL" clId="{2B2EE5F5-B17B-4CBA-A205-3F2230C92C87}" dt="2022-05-19T23:29:44.736" v="1692" actId="478"/>
          <ac:cxnSpMkLst>
            <pc:docMk/>
            <pc:sldMk cId="2084474275" sldId="352"/>
            <ac:cxnSpMk id="338" creationId="{70D1174A-4D15-423E-A6B9-BA6145A37BEF}"/>
          </ac:cxnSpMkLst>
        </pc:cxnChg>
      </pc:sldChg>
      <pc:sldChg chg="addSp delSp modSp del mod addAnim delAnim modAnim">
        <pc:chgData name="Tamsin Robb" userId="08b92a07-6bd8-452a-a658-dd665a97267e" providerId="ADAL" clId="{2B2EE5F5-B17B-4CBA-A205-3F2230C92C87}" dt="2022-05-19T22:07:44.028" v="385" actId="2696"/>
        <pc:sldMkLst>
          <pc:docMk/>
          <pc:sldMk cId="828852108" sldId="355"/>
        </pc:sldMkLst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2" creationId="{809135CC-F35D-4456-BCCD-2E0E984A31F2}"/>
          </ac:spMkLst>
        </pc:spChg>
        <pc:spChg chg="mod">
          <ac:chgData name="Tamsin Robb" userId="08b92a07-6bd8-452a-a658-dd665a97267e" providerId="ADAL" clId="{2B2EE5F5-B17B-4CBA-A205-3F2230C92C87}" dt="2022-05-19T21:52:02.453" v="105" actId="1076"/>
          <ac:spMkLst>
            <pc:docMk/>
            <pc:sldMk cId="828852108" sldId="355"/>
            <ac:spMk id="5" creationId="{E90DACBF-81A2-4C18-A4AE-28D60CFD5FEA}"/>
          </ac:spMkLst>
        </pc:spChg>
        <pc:spChg chg="mod">
          <ac:chgData name="Tamsin Robb" userId="08b92a07-6bd8-452a-a658-dd665a97267e" providerId="ADAL" clId="{2B2EE5F5-B17B-4CBA-A205-3F2230C92C87}" dt="2022-05-19T21:43:31.767" v="71" actId="114"/>
          <ac:spMkLst>
            <pc:docMk/>
            <pc:sldMk cId="828852108" sldId="355"/>
            <ac:spMk id="10" creationId="{580D6DC0-88C4-4B7D-BA82-047BB97B0C1A}"/>
          </ac:spMkLst>
        </pc:spChg>
        <pc:spChg chg="add del 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3" creationId="{0BB56B92-4025-4483-92BA-96457FE5E05E}"/>
          </ac:spMkLst>
        </pc:spChg>
        <pc:spChg chg="add 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4" creationId="{7CBC92BA-746F-40A6-97FF-1B648C70E89F}"/>
          </ac:spMkLst>
        </pc:spChg>
        <pc:spChg chg="mod">
          <ac:chgData name="Tamsin Robb" userId="08b92a07-6bd8-452a-a658-dd665a97267e" providerId="ADAL" clId="{2B2EE5F5-B17B-4CBA-A205-3F2230C92C87}" dt="2022-05-19T21:39:11.360" v="3" actId="1076"/>
          <ac:spMkLst>
            <pc:docMk/>
            <pc:sldMk cId="828852108" sldId="355"/>
            <ac:spMk id="15" creationId="{0CDFBEDD-599C-4281-A95D-864304DBDBAA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27" creationId="{2E46E038-779E-41DD-9B9E-01F347F47CB8}"/>
          </ac:spMkLst>
        </pc:spChg>
        <pc:spChg chg="mod">
          <ac:chgData name="Tamsin Robb" userId="08b92a07-6bd8-452a-a658-dd665a97267e" providerId="ADAL" clId="{2B2EE5F5-B17B-4CBA-A205-3F2230C92C87}" dt="2022-05-19T21:41:42.458" v="24" actId="1037"/>
          <ac:spMkLst>
            <pc:docMk/>
            <pc:sldMk cId="828852108" sldId="355"/>
            <ac:spMk id="29" creationId="{2BD83B79-0DD2-4CD6-ADA8-2F5910B77E6E}"/>
          </ac:spMkLst>
        </pc:spChg>
        <pc:spChg chg="add mod">
          <ac:chgData name="Tamsin Robb" userId="08b92a07-6bd8-452a-a658-dd665a97267e" providerId="ADAL" clId="{2B2EE5F5-B17B-4CBA-A205-3F2230C92C87}" dt="2022-05-19T21:54:56.407" v="169" actId="1076"/>
          <ac:spMkLst>
            <pc:docMk/>
            <pc:sldMk cId="828852108" sldId="355"/>
            <ac:spMk id="31" creationId="{480E3CA4-D607-4BC7-9CBA-13D976E98CEA}"/>
          </ac:spMkLst>
        </pc:spChg>
        <pc:spChg chg="add mod ord">
          <ac:chgData name="Tamsin Robb" userId="08b92a07-6bd8-452a-a658-dd665a97267e" providerId="ADAL" clId="{2B2EE5F5-B17B-4CBA-A205-3F2230C92C87}" dt="2022-05-19T21:56:36.595" v="174" actId="207"/>
          <ac:spMkLst>
            <pc:docMk/>
            <pc:sldMk cId="828852108" sldId="355"/>
            <ac:spMk id="32" creationId="{53BB51EA-A58F-479B-BE16-FF740A80B9D1}"/>
          </ac:spMkLst>
        </pc:spChg>
        <pc:spChg chg="mod">
          <ac:chgData name="Tamsin Robb" userId="08b92a07-6bd8-452a-a658-dd665a97267e" providerId="ADAL" clId="{2B2EE5F5-B17B-4CBA-A205-3F2230C92C87}" dt="2022-05-19T21:53:31.361" v="120" actId="1076"/>
          <ac:spMkLst>
            <pc:docMk/>
            <pc:sldMk cId="828852108" sldId="355"/>
            <ac:spMk id="34" creationId="{C099CDAC-1DDC-4C02-9C0A-6B0A9CC0EEA5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42" creationId="{4E3C4219-4394-4977-8B34-F5F001DF90E7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58" creationId="{DD89EB09-B1C0-4097-AA15-10EAE5E15CBC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64" creationId="{48115550-DF38-4356-AD82-07844C1A5BEF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65" creationId="{B5376819-7893-4B5B-98E4-5FA280A7BB7F}"/>
          </ac:spMkLst>
        </pc:spChg>
        <pc:spChg chg="del mod">
          <ac:chgData name="Tamsin Robb" userId="08b92a07-6bd8-452a-a658-dd665a97267e" providerId="ADAL" clId="{2B2EE5F5-B17B-4CBA-A205-3F2230C92C87}" dt="2022-05-19T21:52:55.293" v="111" actId="478"/>
          <ac:spMkLst>
            <pc:docMk/>
            <pc:sldMk cId="828852108" sldId="355"/>
            <ac:spMk id="71" creationId="{38EAEDC1-95D1-4DC8-B5C1-58B99C910140}"/>
          </ac:spMkLst>
        </pc:spChg>
        <pc:spChg chg="mod">
          <ac:chgData name="Tamsin Robb" userId="08b92a07-6bd8-452a-a658-dd665a97267e" providerId="ADAL" clId="{2B2EE5F5-B17B-4CBA-A205-3F2230C92C87}" dt="2022-05-19T21:53:31.361" v="120" actId="1076"/>
          <ac:spMkLst>
            <pc:docMk/>
            <pc:sldMk cId="828852108" sldId="355"/>
            <ac:spMk id="91" creationId="{16547CF0-6B22-42B3-A35D-EB38C17F4AFD}"/>
          </ac:spMkLst>
        </pc:spChg>
        <pc:spChg chg="add 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02" creationId="{6B7628CF-3D89-445E-983E-B264C10A44DB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03" creationId="{BFE2EEF1-492F-4B77-99FB-3887B097B741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09" creationId="{C1322D59-F1C0-4A33-AFB3-2F41140531C4}"/>
          </ac:spMkLst>
        </pc:spChg>
        <pc:spChg chg="add mod">
          <ac:chgData name="Tamsin Robb" userId="08b92a07-6bd8-452a-a658-dd665a97267e" providerId="ADAL" clId="{2B2EE5F5-B17B-4CBA-A205-3F2230C92C87}" dt="2022-05-19T22:00:09.975" v="327" actId="1076"/>
          <ac:spMkLst>
            <pc:docMk/>
            <pc:sldMk cId="828852108" sldId="355"/>
            <ac:spMk id="113" creationId="{4117317E-7D94-4C0D-B378-96461180B77A}"/>
          </ac:spMkLst>
        </pc:spChg>
        <pc:spChg chg="add mod">
          <ac:chgData name="Tamsin Robb" userId="08b92a07-6bd8-452a-a658-dd665a97267e" providerId="ADAL" clId="{2B2EE5F5-B17B-4CBA-A205-3F2230C92C87}" dt="2022-05-19T22:00:20.616" v="337" actId="1076"/>
          <ac:spMkLst>
            <pc:docMk/>
            <pc:sldMk cId="828852108" sldId="355"/>
            <ac:spMk id="114" creationId="{211CDDDE-8405-416A-A7EB-7F93E2C6B5F0}"/>
          </ac:spMkLst>
        </pc:spChg>
        <pc:spChg chg="mod topLvl">
          <ac:chgData name="Tamsin Robb" userId="08b92a07-6bd8-452a-a658-dd665a97267e" providerId="ADAL" clId="{2B2EE5F5-B17B-4CBA-A205-3F2230C92C87}" dt="2022-05-19T21:42:42.644" v="44" actId="478"/>
          <ac:spMkLst>
            <pc:docMk/>
            <pc:sldMk cId="828852108" sldId="355"/>
            <ac:spMk id="118" creationId="{42352AD7-0842-4B6B-B0C5-EFC9355FF69C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19" creationId="{6274DBDE-5D08-46E7-9232-1BA74BF36B37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20" creationId="{41BDFC8E-420C-4AEA-96C6-A564657D7B8F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21" creationId="{8ADE53BA-56A5-400C-8E45-9A8BE1F22122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22" creationId="{45875B27-4F38-4773-9CAE-EF28D207188C}"/>
          </ac:spMkLst>
        </pc:spChg>
        <pc:spChg chg="del topLvl">
          <ac:chgData name="Tamsin Robb" userId="08b92a07-6bd8-452a-a658-dd665a97267e" providerId="ADAL" clId="{2B2EE5F5-B17B-4CBA-A205-3F2230C92C87}" dt="2022-05-19T21:59:50.659" v="315" actId="478"/>
          <ac:spMkLst>
            <pc:docMk/>
            <pc:sldMk cId="828852108" sldId="355"/>
            <ac:spMk id="131" creationId="{3F52D95B-2595-4BD4-9A6F-958557B97676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36" creationId="{C9A45823-3FA8-446F-94B3-09C63FBC6601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70" creationId="{B1E9FBEC-0F81-49F7-A75A-E0F5E8470DF4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71" creationId="{49ED4927-5A9D-48C1-ADE4-EED3B19C1A53}"/>
          </ac:spMkLst>
        </pc:spChg>
        <pc:spChg chg="mod">
          <ac:chgData name="Tamsin Robb" userId="08b92a07-6bd8-452a-a658-dd665a97267e" providerId="ADAL" clId="{2B2EE5F5-B17B-4CBA-A205-3F2230C92C87}" dt="2022-05-19T22:00:37.940" v="339" actId="12789"/>
          <ac:spMkLst>
            <pc:docMk/>
            <pc:sldMk cId="828852108" sldId="355"/>
            <ac:spMk id="172" creationId="{8965AA1E-8488-4D6A-B370-0F5A8DD80A07}"/>
          </ac:spMkLst>
        </pc:spChg>
        <pc:spChg chg="mod">
          <ac:chgData name="Tamsin Robb" userId="08b92a07-6bd8-452a-a658-dd665a97267e" providerId="ADAL" clId="{2B2EE5F5-B17B-4CBA-A205-3F2230C92C87}" dt="2022-05-19T22:00:46.234" v="344" actId="1037"/>
          <ac:spMkLst>
            <pc:docMk/>
            <pc:sldMk cId="828852108" sldId="355"/>
            <ac:spMk id="173" creationId="{D86A6D9C-D147-4E41-9F05-14F1538BA34A}"/>
          </ac:spMkLst>
        </pc:spChg>
        <pc:spChg chg="mod">
          <ac:chgData name="Tamsin Robb" userId="08b92a07-6bd8-452a-a658-dd665a97267e" providerId="ADAL" clId="{2B2EE5F5-B17B-4CBA-A205-3F2230C92C87}" dt="2022-05-19T22:00:37.940" v="339" actId="12789"/>
          <ac:spMkLst>
            <pc:docMk/>
            <pc:sldMk cId="828852108" sldId="355"/>
            <ac:spMk id="174" creationId="{82F39B3F-8D5E-4E9A-AD74-1C1CC6135DAC}"/>
          </ac:spMkLst>
        </pc:spChg>
        <pc:spChg chg="mod">
          <ac:chgData name="Tamsin Robb" userId="08b92a07-6bd8-452a-a658-dd665a97267e" providerId="ADAL" clId="{2B2EE5F5-B17B-4CBA-A205-3F2230C92C87}" dt="2022-05-19T21:58:41.607" v="280" actId="1076"/>
          <ac:spMkLst>
            <pc:docMk/>
            <pc:sldMk cId="828852108" sldId="355"/>
            <ac:spMk id="175" creationId="{4DC618BE-B18C-4E63-A019-A72EF25D177D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77" creationId="{9C1C9E2B-51DC-4789-9985-0F462CEBA23E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78" creationId="{B0220384-32DC-4B8A-9358-FB475538C3D8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79" creationId="{D9C1405F-83AA-45F7-8071-B89D3C49D92B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0" creationId="{F63CD055-0BC7-474B-9706-A8A3188991CD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1" creationId="{5F071E6D-F82B-4984-908D-748834E72C2D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2" creationId="{AC4B030C-CE7C-4146-B988-B552AA0A905E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3" creationId="{A57B2748-4BC8-4873-8A8A-4E933E90EF50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4" creationId="{C294B696-48CC-4B1A-A909-F20FC9A6B13A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5" creationId="{A85B8C34-8617-4C3F-B278-C591405008C9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6" creationId="{181B0372-A78D-4FD5-AC72-F56D5AFBCA00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7" creationId="{937BFCB6-560C-4721-A803-CF743A0579C6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88" creationId="{99BC48ED-C77D-4C23-B077-74047966B0AC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93" creationId="{1017A534-4096-4231-BAD5-B9BA3C5FCC5D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94" creationId="{19C0EFBA-3B9E-42D2-870F-C41E7AD291A7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95" creationId="{E09BC9D5-1EBB-4A7C-B266-3E7BF38254EE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96" creationId="{8E451505-42F8-49CA-9278-F5145D7E4E74}"/>
          </ac:spMkLst>
        </pc:spChg>
        <pc:spChg chg="del">
          <ac:chgData name="Tamsin Robb" userId="08b92a07-6bd8-452a-a658-dd665a97267e" providerId="ADAL" clId="{2B2EE5F5-B17B-4CBA-A205-3F2230C92C87}" dt="2022-05-19T21:58:27.033" v="278" actId="478"/>
          <ac:spMkLst>
            <pc:docMk/>
            <pc:sldMk cId="828852108" sldId="355"/>
            <ac:spMk id="197" creationId="{E9B57886-6708-4A7F-97CE-473D8F9ADDD8}"/>
          </ac:spMkLst>
        </pc:spChg>
        <pc:spChg chg="del">
          <ac:chgData name="Tamsin Robb" userId="08b92a07-6bd8-452a-a658-dd665a97267e" providerId="ADAL" clId="{2B2EE5F5-B17B-4CBA-A205-3F2230C92C87}" dt="2022-05-19T21:58:25.230" v="277" actId="478"/>
          <ac:spMkLst>
            <pc:docMk/>
            <pc:sldMk cId="828852108" sldId="355"/>
            <ac:spMk id="198" creationId="{8183B961-8A3D-4A00-9BD1-0B08EB555FF6}"/>
          </ac:spMkLst>
        </pc:spChg>
        <pc:spChg chg="mod topLvl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199" creationId="{6139BC51-9383-46F3-BB75-CC142CB07AF3}"/>
          </ac:spMkLst>
        </pc:spChg>
        <pc:spChg chg="mod">
          <ac:chgData name="Tamsin Robb" userId="08b92a07-6bd8-452a-a658-dd665a97267e" providerId="ADAL" clId="{2B2EE5F5-B17B-4CBA-A205-3F2230C92C87}" dt="2022-05-19T22:01:48.275" v="348" actId="165"/>
          <ac:spMkLst>
            <pc:docMk/>
            <pc:sldMk cId="828852108" sldId="355"/>
            <ac:spMk id="200" creationId="{4462E5DC-CEE3-466E-8A06-25F4140C0FAE}"/>
          </ac:spMkLst>
        </pc:spChg>
        <pc:spChg chg="topLvl">
          <ac:chgData name="Tamsin Robb" userId="08b92a07-6bd8-452a-a658-dd665a97267e" providerId="ADAL" clId="{2B2EE5F5-B17B-4CBA-A205-3F2230C92C87}" dt="2022-05-19T21:59:50.659" v="315" actId="478"/>
          <ac:spMkLst>
            <pc:docMk/>
            <pc:sldMk cId="828852108" sldId="355"/>
            <ac:spMk id="201" creationId="{B4FB35C9-4CE5-44EC-BC28-F31E17DA8C79}"/>
          </ac:spMkLst>
        </pc:spChg>
        <pc:spChg chg="mod">
          <ac:chgData name="Tamsin Robb" userId="08b92a07-6bd8-452a-a658-dd665a97267e" providerId="ADAL" clId="{2B2EE5F5-B17B-4CBA-A205-3F2230C92C87}" dt="2022-05-19T21:57:09.199" v="261" actId="1035"/>
          <ac:spMkLst>
            <pc:docMk/>
            <pc:sldMk cId="828852108" sldId="355"/>
            <ac:spMk id="279" creationId="{5A7D3A02-2C31-4780-BCAB-156AAB51452E}"/>
          </ac:spMkLst>
        </pc:spChg>
        <pc:spChg chg="del">
          <ac:chgData name="Tamsin Robb" userId="08b92a07-6bd8-452a-a658-dd665a97267e" providerId="ADAL" clId="{2B2EE5F5-B17B-4CBA-A205-3F2230C92C87}" dt="2022-05-19T21:43:24.001" v="54" actId="478"/>
          <ac:spMkLst>
            <pc:docMk/>
            <pc:sldMk cId="828852108" sldId="355"/>
            <ac:spMk id="281" creationId="{6AEC8691-F2B4-4203-BAB4-FD4AF2457761}"/>
          </ac:spMkLst>
        </pc:spChg>
        <pc:spChg chg="mod">
          <ac:chgData name="Tamsin Robb" userId="08b92a07-6bd8-452a-a658-dd665a97267e" providerId="ADAL" clId="{2B2EE5F5-B17B-4CBA-A205-3F2230C92C87}" dt="2022-05-19T21:41:03.766" v="8" actId="14100"/>
          <ac:spMkLst>
            <pc:docMk/>
            <pc:sldMk cId="828852108" sldId="355"/>
            <ac:spMk id="326" creationId="{22C47EE8-BF98-4A14-B3BB-8D7EB46B5A6E}"/>
          </ac:spMkLst>
        </pc:spChg>
        <pc:spChg chg="mod">
          <ac:chgData name="Tamsin Robb" userId="08b92a07-6bd8-452a-a658-dd665a97267e" providerId="ADAL" clId="{2B2EE5F5-B17B-4CBA-A205-3F2230C92C87}" dt="2022-05-19T21:41:37.051" v="13" actId="14100"/>
          <ac:spMkLst>
            <pc:docMk/>
            <pc:sldMk cId="828852108" sldId="355"/>
            <ac:spMk id="549" creationId="{30C7DD3E-B504-4D88-B67D-BE9ACFAA9CB9}"/>
          </ac:spMkLst>
        </pc:spChg>
        <pc:grpChg chg="add del mod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4" creationId="{85EE1D6F-A7DB-4609-ABD5-B5C08EEC8262}"/>
          </ac:grpSpMkLst>
        </pc:grpChg>
        <pc:grpChg chg="add del mod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62" creationId="{6A938E2B-A5AD-4096-9E8C-45B4B63701FE}"/>
          </ac:grpSpMkLst>
        </pc:grpChg>
        <pc:grpChg chg="mod topLvl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63" creationId="{2363E3B4-7B7B-4490-BDFB-2C95C84D9ABB}"/>
          </ac:grpSpMkLst>
        </pc:grpChg>
        <pc:grpChg chg="add del mod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64" creationId="{19146146-FC18-4EB1-BFC3-23FCD7C4BB43}"/>
          </ac:grpSpMkLst>
        </pc:grpChg>
        <pc:grpChg chg="mod topLvl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65" creationId="{16645698-C03E-4682-A6B9-8A0C2BC51BC8}"/>
          </ac:grpSpMkLst>
        </pc:grpChg>
        <pc:grpChg chg="mod topLvl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66" creationId="{8F979CDD-DC2F-4326-A24D-A78961D22543}"/>
          </ac:grpSpMkLst>
        </pc:grpChg>
        <pc:grpChg chg="mod topLvl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67" creationId="{6535C8C7-01F2-4185-9EB4-B07AE7F97ABE}"/>
          </ac:grpSpMkLst>
        </pc:grpChg>
        <pc:grpChg chg="del mod">
          <ac:chgData name="Tamsin Robb" userId="08b92a07-6bd8-452a-a658-dd665a97267e" providerId="ADAL" clId="{2B2EE5F5-B17B-4CBA-A205-3F2230C92C87}" dt="2022-05-19T21:59:50.659" v="315" actId="478"/>
          <ac:grpSpMkLst>
            <pc:docMk/>
            <pc:sldMk cId="828852108" sldId="355"/>
            <ac:grpSpMk id="268" creationId="{6943E5C9-0C90-49E6-B074-1B13995D65FD}"/>
          </ac:grpSpMkLst>
        </pc:grpChg>
        <pc:grpChg chg="add del mod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69" creationId="{9BD938A8-61CA-4819-921A-A0AB64C12894}"/>
          </ac:grpSpMkLst>
        </pc:grpChg>
        <pc:grpChg chg="add del mod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70" creationId="{09A006B3-6EEC-48E8-986C-145F64FD1F8C}"/>
          </ac:grpSpMkLst>
        </pc:grpChg>
        <pc:grpChg chg="add del mod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73" creationId="{63DA5252-FC5C-4099-897B-F2E05CC6FD94}"/>
          </ac:grpSpMkLst>
        </pc:grpChg>
        <pc:grpChg chg="add del mod">
          <ac:chgData name="Tamsin Robb" userId="08b92a07-6bd8-452a-a658-dd665a97267e" providerId="ADAL" clId="{2B2EE5F5-B17B-4CBA-A205-3F2230C92C87}" dt="2022-05-19T22:01:48.275" v="348" actId="165"/>
          <ac:grpSpMkLst>
            <pc:docMk/>
            <pc:sldMk cId="828852108" sldId="355"/>
            <ac:grpSpMk id="274" creationId="{57EF775E-FB14-46EA-9B00-A5B48DC52DA0}"/>
          </ac:grpSpMkLst>
        </pc:grpChg>
        <pc:grpChg chg="add del mod">
          <ac:chgData name="Tamsin Robb" userId="08b92a07-6bd8-452a-a658-dd665a97267e" providerId="ADAL" clId="{2B2EE5F5-B17B-4CBA-A205-3F2230C92C87}" dt="2022-05-19T21:51:08.092" v="99" actId="1076"/>
          <ac:grpSpMkLst>
            <pc:docMk/>
            <pc:sldMk cId="828852108" sldId="355"/>
            <ac:grpSpMk id="275" creationId="{DA756AE6-D604-4C40-936B-0EC0A148D89E}"/>
          </ac:grpSpMkLst>
        </pc:grpChg>
        <pc:grpChg chg="mod">
          <ac:chgData name="Tamsin Robb" userId="08b92a07-6bd8-452a-a658-dd665a97267e" providerId="ADAL" clId="{2B2EE5F5-B17B-4CBA-A205-3F2230C92C87}" dt="2022-05-19T21:51:56.843" v="104" actId="1076"/>
          <ac:grpSpMkLst>
            <pc:docMk/>
            <pc:sldMk cId="828852108" sldId="355"/>
            <ac:grpSpMk id="277" creationId="{03DB494D-CAE9-41AD-8A67-641280FCD061}"/>
          </ac:grpSpMkLst>
        </pc:grpChg>
        <pc:cxnChg chg="add mod">
          <ac:chgData name="Tamsin Robb" userId="08b92a07-6bd8-452a-a658-dd665a97267e" providerId="ADAL" clId="{2B2EE5F5-B17B-4CBA-A205-3F2230C92C87}" dt="2022-05-19T21:51:29.292" v="103" actId="14100"/>
          <ac:cxnSpMkLst>
            <pc:docMk/>
            <pc:sldMk cId="828852108" sldId="355"/>
            <ac:cxnSpMk id="18" creationId="{C51C56EF-776A-403B-AE69-30F2FA084DD2}"/>
          </ac:cxnSpMkLst>
        </pc:cxnChg>
        <pc:cxnChg chg="mod">
          <ac:chgData name="Tamsin Robb" userId="08b92a07-6bd8-452a-a658-dd665a97267e" providerId="ADAL" clId="{2B2EE5F5-B17B-4CBA-A205-3F2230C92C87}" dt="2022-05-19T22:01:00.524" v="346" actId="12789"/>
          <ac:cxnSpMkLst>
            <pc:docMk/>
            <pc:sldMk cId="828852108" sldId="355"/>
            <ac:cxnSpMk id="20" creationId="{CEF4F1EA-DFB2-4B78-A338-5FCBD01D7AFA}"/>
          </ac:cxnSpMkLst>
        </pc:cxnChg>
        <pc:cxnChg chg="add mod">
          <ac:chgData name="Tamsin Robb" userId="08b92a07-6bd8-452a-a658-dd665a97267e" providerId="ADAL" clId="{2B2EE5F5-B17B-4CBA-A205-3F2230C92C87}" dt="2022-05-19T21:51:25.418" v="102" actId="14100"/>
          <ac:cxnSpMkLst>
            <pc:docMk/>
            <pc:sldMk cId="828852108" sldId="355"/>
            <ac:cxnSpMk id="22" creationId="{0900E624-E01D-49E1-A7B7-028111BDB546}"/>
          </ac:cxnSpMkLst>
        </pc:cxnChg>
        <pc:cxnChg chg="mod">
          <ac:chgData name="Tamsin Robb" userId="08b92a07-6bd8-452a-a658-dd665a97267e" providerId="ADAL" clId="{2B2EE5F5-B17B-4CBA-A205-3F2230C92C87}" dt="2022-05-19T22:01:48.275" v="348" actId="165"/>
          <ac:cxnSpMkLst>
            <pc:docMk/>
            <pc:sldMk cId="828852108" sldId="355"/>
            <ac:cxnSpMk id="25" creationId="{EEA461BF-49A6-44FD-91AB-72A320C47801}"/>
          </ac:cxnSpMkLst>
        </pc:cxnChg>
        <pc:cxnChg chg="mod">
          <ac:chgData name="Tamsin Robb" userId="08b92a07-6bd8-452a-a658-dd665a97267e" providerId="ADAL" clId="{2B2EE5F5-B17B-4CBA-A205-3F2230C92C87}" dt="2022-05-19T21:57:09.199" v="261" actId="1035"/>
          <ac:cxnSpMkLst>
            <pc:docMk/>
            <pc:sldMk cId="828852108" sldId="355"/>
            <ac:cxnSpMk id="104" creationId="{61F58F47-326A-4B08-9FB3-477D8349B5BC}"/>
          </ac:cxnSpMkLst>
        </pc:cxnChg>
        <pc:cxnChg chg="add del mod topLvl">
          <ac:chgData name="Tamsin Robb" userId="08b92a07-6bd8-452a-a658-dd665a97267e" providerId="ADAL" clId="{2B2EE5F5-B17B-4CBA-A205-3F2230C92C87}" dt="2022-05-19T21:43:02.030" v="51" actId="14100"/>
          <ac:cxnSpMkLst>
            <pc:docMk/>
            <pc:sldMk cId="828852108" sldId="355"/>
            <ac:cxnSpMk id="116" creationId="{13BAF284-513B-41E4-B9D9-A31AC4FFE182}"/>
          </ac:cxnSpMkLst>
        </pc:cxnChg>
        <pc:cxnChg chg="mod">
          <ac:chgData name="Tamsin Robb" userId="08b92a07-6bd8-452a-a658-dd665a97267e" providerId="ADAL" clId="{2B2EE5F5-B17B-4CBA-A205-3F2230C92C87}" dt="2022-05-19T22:01:48.275" v="348" actId="165"/>
          <ac:cxnSpMkLst>
            <pc:docMk/>
            <pc:sldMk cId="828852108" sldId="355"/>
            <ac:cxnSpMk id="132" creationId="{063A4F4D-4200-4B0B-A892-22EB5B6E7914}"/>
          </ac:cxnSpMkLst>
        </pc:cxnChg>
        <pc:cxnChg chg="mod">
          <ac:chgData name="Tamsin Robb" userId="08b92a07-6bd8-452a-a658-dd665a97267e" providerId="ADAL" clId="{2B2EE5F5-B17B-4CBA-A205-3F2230C92C87}" dt="2022-05-19T22:01:48.275" v="348" actId="165"/>
          <ac:cxnSpMkLst>
            <pc:docMk/>
            <pc:sldMk cId="828852108" sldId="355"/>
            <ac:cxnSpMk id="189" creationId="{E5099666-E4C3-4D94-BA16-0EAD3915497C}"/>
          </ac:cxnSpMkLst>
        </pc:cxnChg>
        <pc:cxnChg chg="mod">
          <ac:chgData name="Tamsin Robb" userId="08b92a07-6bd8-452a-a658-dd665a97267e" providerId="ADAL" clId="{2B2EE5F5-B17B-4CBA-A205-3F2230C92C87}" dt="2022-05-19T22:01:48.275" v="348" actId="165"/>
          <ac:cxnSpMkLst>
            <pc:docMk/>
            <pc:sldMk cId="828852108" sldId="355"/>
            <ac:cxnSpMk id="190" creationId="{D446E190-9D72-48FE-A3BC-BE0EBD191196}"/>
          </ac:cxnSpMkLst>
        </pc:cxnChg>
        <pc:cxnChg chg="mod">
          <ac:chgData name="Tamsin Robb" userId="08b92a07-6bd8-452a-a658-dd665a97267e" providerId="ADAL" clId="{2B2EE5F5-B17B-4CBA-A205-3F2230C92C87}" dt="2022-05-19T22:01:48.275" v="348" actId="165"/>
          <ac:cxnSpMkLst>
            <pc:docMk/>
            <pc:sldMk cId="828852108" sldId="355"/>
            <ac:cxnSpMk id="191" creationId="{8309B95F-058E-4A9C-AC3B-E25B9ADCA8B2}"/>
          </ac:cxnSpMkLst>
        </pc:cxnChg>
        <pc:cxnChg chg="mod">
          <ac:chgData name="Tamsin Robb" userId="08b92a07-6bd8-452a-a658-dd665a97267e" providerId="ADAL" clId="{2B2EE5F5-B17B-4CBA-A205-3F2230C92C87}" dt="2022-05-19T22:01:48.275" v="348" actId="165"/>
          <ac:cxnSpMkLst>
            <pc:docMk/>
            <pc:sldMk cId="828852108" sldId="355"/>
            <ac:cxnSpMk id="192" creationId="{9673F656-A03E-46B2-BAE9-73DB5A46A157}"/>
          </ac:cxnSpMkLst>
        </pc:cxnChg>
        <pc:cxnChg chg="mod">
          <ac:chgData name="Tamsin Robb" userId="08b92a07-6bd8-452a-a658-dd665a97267e" providerId="ADAL" clId="{2B2EE5F5-B17B-4CBA-A205-3F2230C92C87}" dt="2022-05-19T22:01:48.275" v="348" actId="165"/>
          <ac:cxnSpMkLst>
            <pc:docMk/>
            <pc:sldMk cId="828852108" sldId="355"/>
            <ac:cxnSpMk id="202" creationId="{8331B705-51A5-4A9B-A501-A57E85FE0AC1}"/>
          </ac:cxnSpMkLst>
        </pc:cxnChg>
      </pc:sldChg>
      <pc:sldChg chg="add">
        <pc:chgData name="Tamsin Robb" userId="08b92a07-6bd8-452a-a658-dd665a97267e" providerId="ADAL" clId="{2B2EE5F5-B17B-4CBA-A205-3F2230C92C87}" dt="2022-05-19T22:07:50.423" v="386"/>
        <pc:sldMkLst>
          <pc:docMk/>
          <pc:sldMk cId="4282096582" sldId="355"/>
        </pc:sldMkLst>
      </pc:sldChg>
      <pc:sldChg chg="addSp modSp mod">
        <pc:chgData name="Tamsin Robb" userId="08b92a07-6bd8-452a-a658-dd665a97267e" providerId="ADAL" clId="{2B2EE5F5-B17B-4CBA-A205-3F2230C92C87}" dt="2022-05-19T22:28:10.137" v="793" actId="114"/>
        <pc:sldMkLst>
          <pc:docMk/>
          <pc:sldMk cId="491854089" sldId="356"/>
        </pc:sldMkLst>
        <pc:spChg chg="add mod">
          <ac:chgData name="Tamsin Robb" userId="08b92a07-6bd8-452a-a658-dd665a97267e" providerId="ADAL" clId="{2B2EE5F5-B17B-4CBA-A205-3F2230C92C87}" dt="2022-05-19T22:28:10.137" v="793" actId="114"/>
          <ac:spMkLst>
            <pc:docMk/>
            <pc:sldMk cId="491854089" sldId="356"/>
            <ac:spMk id="4" creationId="{C3F6E504-8AD2-4BF6-9672-2295BCE0E94E}"/>
          </ac:spMkLst>
        </pc:spChg>
        <pc:spChg chg="mod">
          <ac:chgData name="Tamsin Robb" userId="08b92a07-6bd8-452a-a658-dd665a97267e" providerId="ADAL" clId="{2B2EE5F5-B17B-4CBA-A205-3F2230C92C87}" dt="2022-05-19T22:27:53.370" v="752" actId="20577"/>
          <ac:spMkLst>
            <pc:docMk/>
            <pc:sldMk cId="491854089" sldId="356"/>
            <ac:spMk id="9" creationId="{0A2588C0-003B-468E-B2F6-91CB008DF87D}"/>
          </ac:spMkLst>
        </pc:spChg>
      </pc:sldChg>
      <pc:sldChg chg="del">
        <pc:chgData name="Tamsin Robb" userId="08b92a07-6bd8-452a-a658-dd665a97267e" providerId="ADAL" clId="{2B2EE5F5-B17B-4CBA-A205-3F2230C92C87}" dt="2022-05-19T23:02:39.214" v="1387" actId="2696"/>
        <pc:sldMkLst>
          <pc:docMk/>
          <pc:sldMk cId="1668366153" sldId="357"/>
        </pc:sldMkLst>
      </pc:sldChg>
      <pc:sldChg chg="add">
        <pc:chgData name="Tamsin Robb" userId="08b92a07-6bd8-452a-a658-dd665a97267e" providerId="ADAL" clId="{2B2EE5F5-B17B-4CBA-A205-3F2230C92C87}" dt="2022-05-19T23:02:42.054" v="1388"/>
        <pc:sldMkLst>
          <pc:docMk/>
          <pc:sldMk cId="2880049247" sldId="357"/>
        </pc:sldMkLst>
      </pc:sldChg>
      <pc:sldChg chg="add">
        <pc:chgData name="Tamsin Robb" userId="08b92a07-6bd8-452a-a658-dd665a97267e" providerId="ADAL" clId="{2B2EE5F5-B17B-4CBA-A205-3F2230C92C87}" dt="2022-05-19T23:42:10.431" v="1729"/>
        <pc:sldMkLst>
          <pc:docMk/>
          <pc:sldMk cId="2041738098" sldId="359"/>
        </pc:sldMkLst>
      </pc:sldChg>
      <pc:sldChg chg="modSp del mod">
        <pc:chgData name="Tamsin Robb" userId="08b92a07-6bd8-452a-a658-dd665a97267e" providerId="ADAL" clId="{2B2EE5F5-B17B-4CBA-A205-3F2230C92C87}" dt="2022-05-19T23:42:07.915" v="1728" actId="2696"/>
        <pc:sldMkLst>
          <pc:docMk/>
          <pc:sldMk cId="3310875959" sldId="359"/>
        </pc:sldMkLst>
        <pc:grpChg chg="mod">
          <ac:chgData name="Tamsin Robb" userId="08b92a07-6bd8-452a-a658-dd665a97267e" providerId="ADAL" clId="{2B2EE5F5-B17B-4CBA-A205-3F2230C92C87}" dt="2022-05-19T23:30:11.323" v="1714" actId="1076"/>
          <ac:grpSpMkLst>
            <pc:docMk/>
            <pc:sldMk cId="3310875959" sldId="359"/>
            <ac:grpSpMk id="385" creationId="{6F55B6E2-ABC9-4739-850C-5FD70B9F3C4C}"/>
          </ac:grpSpMkLst>
        </pc:grpChg>
      </pc:sldChg>
      <pc:sldChg chg="addSp delSp modSp add mod delAnim modAnim">
        <pc:chgData name="Tamsin Robb" userId="08b92a07-6bd8-452a-a658-dd665a97267e" providerId="ADAL" clId="{2B2EE5F5-B17B-4CBA-A205-3F2230C92C87}" dt="2022-05-19T22:17:57.728" v="437" actId="478"/>
        <pc:sldMkLst>
          <pc:docMk/>
          <pc:sldMk cId="1024467310" sldId="376"/>
        </pc:sldMkLst>
        <pc:spChg chg="del">
          <ac:chgData name="Tamsin Robb" userId="08b92a07-6bd8-452a-a658-dd665a97267e" providerId="ADAL" clId="{2B2EE5F5-B17B-4CBA-A205-3F2230C92C87}" dt="2022-05-19T22:17:57.728" v="437" actId="478"/>
          <ac:spMkLst>
            <pc:docMk/>
            <pc:sldMk cId="1024467310" sldId="376"/>
            <ac:spMk id="32" creationId="{53BB51EA-A58F-479B-BE16-FF740A80B9D1}"/>
          </ac:spMkLst>
        </pc:spChg>
        <pc:spChg chg="mod">
          <ac:chgData name="Tamsin Robb" userId="08b92a07-6bd8-452a-a658-dd665a97267e" providerId="ADAL" clId="{2B2EE5F5-B17B-4CBA-A205-3F2230C92C87}" dt="2022-05-19T22:05:37.405" v="376" actId="14100"/>
          <ac:spMkLst>
            <pc:docMk/>
            <pc:sldMk cId="1024467310" sldId="376"/>
            <ac:spMk id="103" creationId="{BFE2EEF1-492F-4B77-99FB-3887B097B741}"/>
          </ac:spMkLst>
        </pc:spChg>
        <pc:spChg chg="mod">
          <ac:chgData name="Tamsin Robb" userId="08b92a07-6bd8-452a-a658-dd665a97267e" providerId="ADAL" clId="{2B2EE5F5-B17B-4CBA-A205-3F2230C92C87}" dt="2022-05-19T22:05:34.920" v="375" actId="1076"/>
          <ac:spMkLst>
            <pc:docMk/>
            <pc:sldMk cId="1024467310" sldId="376"/>
            <ac:spMk id="109" creationId="{C1322D59-F1C0-4A33-AFB3-2F41140531C4}"/>
          </ac:spMkLst>
        </pc:spChg>
        <pc:spChg chg="mod">
          <ac:chgData name="Tamsin Robb" userId="08b92a07-6bd8-452a-a658-dd665a97267e" providerId="ADAL" clId="{2B2EE5F5-B17B-4CBA-A205-3F2230C92C87}" dt="2022-05-19T22:03:41.079" v="362" actId="164"/>
          <ac:spMkLst>
            <pc:docMk/>
            <pc:sldMk cId="1024467310" sldId="376"/>
            <ac:spMk id="113" creationId="{4117317E-7D94-4C0D-B378-96461180B77A}"/>
          </ac:spMkLst>
        </pc:spChg>
        <pc:spChg chg="mod">
          <ac:chgData name="Tamsin Robb" userId="08b92a07-6bd8-452a-a658-dd665a97267e" providerId="ADAL" clId="{2B2EE5F5-B17B-4CBA-A205-3F2230C92C87}" dt="2022-05-19T22:06:59.062" v="380" actId="207"/>
          <ac:spMkLst>
            <pc:docMk/>
            <pc:sldMk cId="1024467310" sldId="376"/>
            <ac:spMk id="120" creationId="{41BDFC8E-420C-4AEA-96C6-A564657D7B8F}"/>
          </ac:spMkLst>
        </pc:spChg>
        <pc:spChg chg="mod">
          <ac:chgData name="Tamsin Robb" userId="08b92a07-6bd8-452a-a658-dd665a97267e" providerId="ADAL" clId="{2B2EE5F5-B17B-4CBA-A205-3F2230C92C87}" dt="2022-05-19T22:07:33.564" v="383" actId="20577"/>
          <ac:spMkLst>
            <pc:docMk/>
            <pc:sldMk cId="1024467310" sldId="376"/>
            <ac:spMk id="171" creationId="{49ED4927-5A9D-48C1-ADE4-EED3B19C1A53}"/>
          </ac:spMkLst>
        </pc:spChg>
        <pc:spChg chg="mod">
          <ac:chgData name="Tamsin Robb" userId="08b92a07-6bd8-452a-a658-dd665a97267e" providerId="ADAL" clId="{2B2EE5F5-B17B-4CBA-A205-3F2230C92C87}" dt="2022-05-19T22:03:41.079" v="362" actId="164"/>
          <ac:spMkLst>
            <pc:docMk/>
            <pc:sldMk cId="1024467310" sldId="376"/>
            <ac:spMk id="172" creationId="{8965AA1E-8488-4D6A-B370-0F5A8DD80A07}"/>
          </ac:spMkLst>
        </pc:spChg>
        <pc:spChg chg="mod">
          <ac:chgData name="Tamsin Robb" userId="08b92a07-6bd8-452a-a658-dd665a97267e" providerId="ADAL" clId="{2B2EE5F5-B17B-4CBA-A205-3F2230C92C87}" dt="2022-05-19T22:03:41.079" v="362" actId="164"/>
          <ac:spMkLst>
            <pc:docMk/>
            <pc:sldMk cId="1024467310" sldId="376"/>
            <ac:spMk id="173" creationId="{D86A6D9C-D147-4E41-9F05-14F1538BA34A}"/>
          </ac:spMkLst>
        </pc:spChg>
        <pc:spChg chg="mod">
          <ac:chgData name="Tamsin Robb" userId="08b92a07-6bd8-452a-a658-dd665a97267e" providerId="ADAL" clId="{2B2EE5F5-B17B-4CBA-A205-3F2230C92C87}" dt="2022-05-19T22:03:41.079" v="362" actId="164"/>
          <ac:spMkLst>
            <pc:docMk/>
            <pc:sldMk cId="1024467310" sldId="376"/>
            <ac:spMk id="174" creationId="{82F39B3F-8D5E-4E9A-AD74-1C1CC6135DAC}"/>
          </ac:spMkLst>
        </pc:spChg>
        <pc:spChg chg="mod">
          <ac:chgData name="Tamsin Robb" userId="08b92a07-6bd8-452a-a658-dd665a97267e" providerId="ADAL" clId="{2B2EE5F5-B17B-4CBA-A205-3F2230C92C87}" dt="2022-05-19T22:05:31.966" v="374" actId="1076"/>
          <ac:spMkLst>
            <pc:docMk/>
            <pc:sldMk cId="1024467310" sldId="376"/>
            <ac:spMk id="175" creationId="{4DC618BE-B18C-4E63-A019-A72EF25D177D}"/>
          </ac:spMkLst>
        </pc:spChg>
        <pc:spChg chg="mod">
          <ac:chgData name="Tamsin Robb" userId="08b92a07-6bd8-452a-a658-dd665a97267e" providerId="ADAL" clId="{2B2EE5F5-B17B-4CBA-A205-3F2230C92C87}" dt="2022-05-19T22:12:37.897" v="404" actId="20577"/>
          <ac:spMkLst>
            <pc:docMk/>
            <pc:sldMk cId="1024467310" sldId="376"/>
            <ac:spMk id="178" creationId="{B0220384-32DC-4B8A-9358-FB475538C3D8}"/>
          </ac:spMkLst>
        </pc:spChg>
        <pc:spChg chg="mod">
          <ac:chgData name="Tamsin Robb" userId="08b92a07-6bd8-452a-a658-dd665a97267e" providerId="ADAL" clId="{2B2EE5F5-B17B-4CBA-A205-3F2230C92C87}" dt="2022-05-19T22:03:41.079" v="362" actId="164"/>
          <ac:spMkLst>
            <pc:docMk/>
            <pc:sldMk cId="1024467310" sldId="376"/>
            <ac:spMk id="279" creationId="{5A7D3A02-2C31-4780-BCAB-156AAB51452E}"/>
          </ac:spMkLst>
        </pc:spChg>
        <pc:grpChg chg="add del mod">
          <ac:chgData name="Tamsin Robb" userId="08b92a07-6bd8-452a-a658-dd665a97267e" providerId="ADAL" clId="{2B2EE5F5-B17B-4CBA-A205-3F2230C92C87}" dt="2022-05-19T22:03:47.059" v="366" actId="1076"/>
          <ac:grpSpMkLst>
            <pc:docMk/>
            <pc:sldMk cId="1024467310" sldId="376"/>
            <ac:grpSpMk id="3" creationId="{98B06E5C-BFAB-48AF-994B-238E66D9B54E}"/>
          </ac:grpSpMkLst>
        </pc:grpChg>
        <pc:grpChg chg="topLvl">
          <ac:chgData name="Tamsin Robb" userId="08b92a07-6bd8-452a-a658-dd665a97267e" providerId="ADAL" clId="{2B2EE5F5-B17B-4CBA-A205-3F2230C92C87}" dt="2022-05-19T22:02:38.465" v="351" actId="478"/>
          <ac:grpSpMkLst>
            <pc:docMk/>
            <pc:sldMk cId="1024467310" sldId="376"/>
            <ac:grpSpMk id="16" creationId="{9D332CAD-2BBA-4482-8ADF-8E42DED1DBF2}"/>
          </ac:grpSpMkLst>
        </pc:grpChg>
        <pc:grpChg chg="mod">
          <ac:chgData name="Tamsin Robb" userId="08b92a07-6bd8-452a-a658-dd665a97267e" providerId="ADAL" clId="{2B2EE5F5-B17B-4CBA-A205-3F2230C92C87}" dt="2022-05-19T22:03:41.079" v="362" actId="164"/>
          <ac:grpSpMkLst>
            <pc:docMk/>
            <pc:sldMk cId="1024467310" sldId="376"/>
            <ac:grpSpMk id="264" creationId="{19146146-FC18-4EB1-BFC3-23FCD7C4BB43}"/>
          </ac:grpSpMkLst>
        </pc:grpChg>
        <pc:grpChg chg="mod">
          <ac:chgData name="Tamsin Robb" userId="08b92a07-6bd8-452a-a658-dd665a97267e" providerId="ADAL" clId="{2B2EE5F5-B17B-4CBA-A205-3F2230C92C87}" dt="2022-05-19T22:04:48.763" v="373" actId="1076"/>
          <ac:grpSpMkLst>
            <pc:docMk/>
            <pc:sldMk cId="1024467310" sldId="376"/>
            <ac:grpSpMk id="274" creationId="{57EF775E-FB14-46EA-9B00-A5B48DC52DA0}"/>
          </ac:grpSpMkLst>
        </pc:grpChg>
        <pc:grpChg chg="del">
          <ac:chgData name="Tamsin Robb" userId="08b92a07-6bd8-452a-a658-dd665a97267e" providerId="ADAL" clId="{2B2EE5F5-B17B-4CBA-A205-3F2230C92C87}" dt="2022-05-19T22:02:38.465" v="351" actId="478"/>
          <ac:grpSpMkLst>
            <pc:docMk/>
            <pc:sldMk cId="1024467310" sldId="376"/>
            <ac:grpSpMk id="277" creationId="{03DB494D-CAE9-41AD-8A67-641280FCD061}"/>
          </ac:grpSpMkLst>
        </pc:grpChg>
        <pc:cxnChg chg="del mod topLvl">
          <ac:chgData name="Tamsin Robb" userId="08b92a07-6bd8-452a-a658-dd665a97267e" providerId="ADAL" clId="{2B2EE5F5-B17B-4CBA-A205-3F2230C92C87}" dt="2022-05-19T22:02:38.465" v="351" actId="478"/>
          <ac:cxnSpMkLst>
            <pc:docMk/>
            <pc:sldMk cId="1024467310" sldId="376"/>
            <ac:cxnSpMk id="20" creationId="{CEF4F1EA-DFB2-4B78-A338-5FCBD01D7AFA}"/>
          </ac:cxnSpMkLst>
        </pc:cxnChg>
        <pc:cxnChg chg="mod">
          <ac:chgData name="Tamsin Robb" userId="08b92a07-6bd8-452a-a658-dd665a97267e" providerId="ADAL" clId="{2B2EE5F5-B17B-4CBA-A205-3F2230C92C87}" dt="2022-05-19T22:12:37.897" v="404" actId="20577"/>
          <ac:cxnSpMkLst>
            <pc:docMk/>
            <pc:sldMk cId="1024467310" sldId="376"/>
            <ac:cxnSpMk id="104" creationId="{61F58F47-326A-4B08-9FB3-477D8349B5BC}"/>
          </ac:cxnSpMkLst>
        </pc:cxnChg>
        <pc:cxnChg chg="mod">
          <ac:chgData name="Tamsin Robb" userId="08b92a07-6bd8-452a-a658-dd665a97267e" providerId="ADAL" clId="{2B2EE5F5-B17B-4CBA-A205-3F2230C92C87}" dt="2022-05-19T22:05:52.128" v="377" actId="14100"/>
          <ac:cxnSpMkLst>
            <pc:docMk/>
            <pc:sldMk cId="1024467310" sldId="376"/>
            <ac:cxnSpMk id="132" creationId="{063A4F4D-4200-4B0B-A892-22EB5B6E7914}"/>
          </ac:cxnSpMkLst>
        </pc:cxnChg>
      </pc:sldChg>
      <pc:sldChg chg="modSp add mod modAnim">
        <pc:chgData name="Tamsin Robb" userId="08b92a07-6bd8-452a-a658-dd665a97267e" providerId="ADAL" clId="{2B2EE5F5-B17B-4CBA-A205-3F2230C92C87}" dt="2022-05-19T22:12:43.071" v="409" actId="20577"/>
        <pc:sldMkLst>
          <pc:docMk/>
          <pc:sldMk cId="2269086911" sldId="377"/>
        </pc:sldMkLst>
        <pc:spChg chg="mod">
          <ac:chgData name="Tamsin Robb" userId="08b92a07-6bd8-452a-a658-dd665a97267e" providerId="ADAL" clId="{2B2EE5F5-B17B-4CBA-A205-3F2230C92C87}" dt="2022-05-19T22:11:46.330" v="396" actId="207"/>
          <ac:spMkLst>
            <pc:docMk/>
            <pc:sldMk cId="2269086911" sldId="377"/>
            <ac:spMk id="120" creationId="{41BDFC8E-420C-4AEA-96C6-A564657D7B8F}"/>
          </ac:spMkLst>
        </pc:spChg>
        <pc:spChg chg="mod">
          <ac:chgData name="Tamsin Robb" userId="08b92a07-6bd8-452a-a658-dd665a97267e" providerId="ADAL" clId="{2B2EE5F5-B17B-4CBA-A205-3F2230C92C87}" dt="2022-05-19T22:11:49.064" v="397" actId="207"/>
          <ac:spMkLst>
            <pc:docMk/>
            <pc:sldMk cId="2269086911" sldId="377"/>
            <ac:spMk id="171" creationId="{49ED4927-5A9D-48C1-ADE4-EED3B19C1A53}"/>
          </ac:spMkLst>
        </pc:spChg>
        <pc:spChg chg="mod">
          <ac:chgData name="Tamsin Robb" userId="08b92a07-6bd8-452a-a658-dd665a97267e" providerId="ADAL" clId="{2B2EE5F5-B17B-4CBA-A205-3F2230C92C87}" dt="2022-05-19T22:12:43.071" v="409" actId="20577"/>
          <ac:spMkLst>
            <pc:docMk/>
            <pc:sldMk cId="2269086911" sldId="377"/>
            <ac:spMk id="178" creationId="{B0220384-32DC-4B8A-9358-FB475538C3D8}"/>
          </ac:spMkLst>
        </pc:spChg>
        <pc:cxnChg chg="mod">
          <ac:chgData name="Tamsin Robb" userId="08b92a07-6bd8-452a-a658-dd665a97267e" providerId="ADAL" clId="{2B2EE5F5-B17B-4CBA-A205-3F2230C92C87}" dt="2022-05-19T22:12:43.071" v="409" actId="20577"/>
          <ac:cxnSpMkLst>
            <pc:docMk/>
            <pc:sldMk cId="2269086911" sldId="377"/>
            <ac:cxnSpMk id="104" creationId="{61F58F47-326A-4B08-9FB3-477D8349B5BC}"/>
          </ac:cxnSpMkLst>
        </pc:cxnChg>
      </pc:sldChg>
      <pc:sldChg chg="addSp modSp add mod modAnim">
        <pc:chgData name="Tamsin Robb" userId="08b92a07-6bd8-452a-a658-dd665a97267e" providerId="ADAL" clId="{2B2EE5F5-B17B-4CBA-A205-3F2230C92C87}" dt="2022-05-19T22:17:30.872" v="436"/>
        <pc:sldMkLst>
          <pc:docMk/>
          <pc:sldMk cId="2306716558" sldId="378"/>
        </pc:sldMkLst>
        <pc:spChg chg="add mod">
          <ac:chgData name="Tamsin Robb" userId="08b92a07-6bd8-452a-a658-dd665a97267e" providerId="ADAL" clId="{2B2EE5F5-B17B-4CBA-A205-3F2230C92C87}" dt="2022-05-19T22:16:19.054" v="427" actId="207"/>
          <ac:spMkLst>
            <pc:docMk/>
            <pc:sldMk cId="2306716558" sldId="378"/>
            <ac:spMk id="7" creationId="{0BE64982-A655-4938-B708-B3AE5CF0A5EA}"/>
          </ac:spMkLst>
        </pc:spChg>
        <pc:spChg chg="mod">
          <ac:chgData name="Tamsin Robb" userId="08b92a07-6bd8-452a-a658-dd665a97267e" providerId="ADAL" clId="{2B2EE5F5-B17B-4CBA-A205-3F2230C92C87}" dt="2022-05-19T22:12:00.073" v="400" actId="20577"/>
          <ac:spMkLst>
            <pc:docMk/>
            <pc:sldMk cId="2306716558" sldId="378"/>
            <ac:spMk id="120" creationId="{41BDFC8E-420C-4AEA-96C6-A564657D7B8F}"/>
          </ac:spMkLst>
        </pc:spChg>
        <pc:spChg chg="mod">
          <ac:chgData name="Tamsin Robb" userId="08b92a07-6bd8-452a-a658-dd665a97267e" providerId="ADAL" clId="{2B2EE5F5-B17B-4CBA-A205-3F2230C92C87}" dt="2022-05-19T22:12:02.729" v="401" actId="20577"/>
          <ac:spMkLst>
            <pc:docMk/>
            <pc:sldMk cId="2306716558" sldId="378"/>
            <ac:spMk id="171" creationId="{49ED4927-5A9D-48C1-ADE4-EED3B19C1A53}"/>
          </ac:spMkLst>
        </pc:spChg>
        <pc:spChg chg="mod">
          <ac:chgData name="Tamsin Robb" userId="08b92a07-6bd8-452a-a658-dd665a97267e" providerId="ADAL" clId="{2B2EE5F5-B17B-4CBA-A205-3F2230C92C87}" dt="2022-05-19T22:15:48.601" v="414" actId="20577"/>
          <ac:spMkLst>
            <pc:docMk/>
            <pc:sldMk cId="2306716558" sldId="378"/>
            <ac:spMk id="178" creationId="{B0220384-32DC-4B8A-9358-FB475538C3D8}"/>
          </ac:spMkLst>
        </pc:spChg>
        <pc:spChg chg="mod">
          <ac:chgData name="Tamsin Robb" userId="08b92a07-6bd8-452a-a658-dd665a97267e" providerId="ADAL" clId="{2B2EE5F5-B17B-4CBA-A205-3F2230C92C87}" dt="2022-05-19T22:14:11.059" v="411" actId="1582"/>
          <ac:spMkLst>
            <pc:docMk/>
            <pc:sldMk cId="2306716558" sldId="378"/>
            <ac:spMk id="185" creationId="{A85B8C34-8617-4C3F-B278-C591405008C9}"/>
          </ac:spMkLst>
        </pc:spChg>
        <pc:cxnChg chg="mod">
          <ac:chgData name="Tamsin Robb" userId="08b92a07-6bd8-452a-a658-dd665a97267e" providerId="ADAL" clId="{2B2EE5F5-B17B-4CBA-A205-3F2230C92C87}" dt="2022-05-19T22:15:48.601" v="414" actId="20577"/>
          <ac:cxnSpMkLst>
            <pc:docMk/>
            <pc:sldMk cId="2306716558" sldId="378"/>
            <ac:cxnSpMk id="104" creationId="{61F58F47-326A-4B08-9FB3-477D8349B5BC}"/>
          </ac:cxnSpMkLst>
        </pc:cxnChg>
        <pc:cxnChg chg="mod">
          <ac:chgData name="Tamsin Robb" userId="08b92a07-6bd8-452a-a658-dd665a97267e" providerId="ADAL" clId="{2B2EE5F5-B17B-4CBA-A205-3F2230C92C87}" dt="2022-05-19T22:14:11.059" v="411" actId="1582"/>
          <ac:cxnSpMkLst>
            <pc:docMk/>
            <pc:sldMk cId="2306716558" sldId="378"/>
            <ac:cxnSpMk id="189" creationId="{E5099666-E4C3-4D94-BA16-0EAD3915497C}"/>
          </ac:cxnSpMkLst>
        </pc:cxnChg>
      </pc:sldChg>
      <pc:sldChg chg="delSp modSp add mod delAnim">
        <pc:chgData name="Tamsin Robb" userId="08b92a07-6bd8-452a-a658-dd665a97267e" providerId="ADAL" clId="{2B2EE5F5-B17B-4CBA-A205-3F2230C92C87}" dt="2022-05-19T22:17:02.646" v="435" actId="20577"/>
        <pc:sldMkLst>
          <pc:docMk/>
          <pc:sldMk cId="1162725046" sldId="379"/>
        </pc:sldMkLst>
        <pc:spChg chg="del">
          <ac:chgData name="Tamsin Robb" userId="08b92a07-6bd8-452a-a658-dd665a97267e" providerId="ADAL" clId="{2B2EE5F5-B17B-4CBA-A205-3F2230C92C87}" dt="2022-05-19T22:16:59.937" v="432" actId="478"/>
          <ac:spMkLst>
            <pc:docMk/>
            <pc:sldMk cId="1162725046" sldId="379"/>
            <ac:spMk id="7" creationId="{0BE64982-A655-4938-B708-B3AE5CF0A5EA}"/>
          </ac:spMkLst>
        </pc:spChg>
        <pc:spChg chg="mod">
          <ac:chgData name="Tamsin Robb" userId="08b92a07-6bd8-452a-a658-dd665a97267e" providerId="ADAL" clId="{2B2EE5F5-B17B-4CBA-A205-3F2230C92C87}" dt="2022-05-19T22:17:02.646" v="435" actId="20577"/>
          <ac:spMkLst>
            <pc:docMk/>
            <pc:sldMk cId="1162725046" sldId="379"/>
            <ac:spMk id="178" creationId="{B0220384-32DC-4B8A-9358-FB475538C3D8}"/>
          </ac:spMkLst>
        </pc:spChg>
        <pc:cxnChg chg="mod">
          <ac:chgData name="Tamsin Robb" userId="08b92a07-6bd8-452a-a658-dd665a97267e" providerId="ADAL" clId="{2B2EE5F5-B17B-4CBA-A205-3F2230C92C87}" dt="2022-05-19T22:17:02.646" v="435" actId="20577"/>
          <ac:cxnSpMkLst>
            <pc:docMk/>
            <pc:sldMk cId="1162725046" sldId="379"/>
            <ac:cxnSpMk id="104" creationId="{61F58F47-326A-4B08-9FB3-477D8349B5BC}"/>
          </ac:cxnSpMkLst>
        </pc:cxnChg>
      </pc:sldChg>
      <pc:sldChg chg="addSp delSp modSp add mod">
        <pc:chgData name="Tamsin Robb" userId="08b92a07-6bd8-452a-a658-dd665a97267e" providerId="ADAL" clId="{2B2EE5F5-B17B-4CBA-A205-3F2230C92C87}" dt="2022-05-19T22:28:39.326" v="858" actId="1076"/>
        <pc:sldMkLst>
          <pc:docMk/>
          <pc:sldMk cId="2220248354" sldId="380"/>
        </pc:sldMkLst>
        <pc:spChg chg="mod topLvl">
          <ac:chgData name="Tamsin Robb" userId="08b92a07-6bd8-452a-a658-dd665a97267e" providerId="ADAL" clId="{2B2EE5F5-B17B-4CBA-A205-3F2230C92C87}" dt="2022-05-19T22:26:28.414" v="651" actId="1076"/>
          <ac:spMkLst>
            <pc:docMk/>
            <pc:sldMk cId="2220248354" sldId="380"/>
            <ac:spMk id="4" creationId="{78846B95-5A63-47D4-BA1B-17C78AC9E076}"/>
          </ac:spMkLst>
        </pc:spChg>
        <pc:spChg chg="mod">
          <ac:chgData name="Tamsin Robb" userId="08b92a07-6bd8-452a-a658-dd665a97267e" providerId="ADAL" clId="{2B2EE5F5-B17B-4CBA-A205-3F2230C92C87}" dt="2022-05-19T22:22:13.323" v="497" actId="20577"/>
          <ac:spMkLst>
            <pc:docMk/>
            <pc:sldMk cId="2220248354" sldId="380"/>
            <ac:spMk id="5" creationId="{E90DACBF-81A2-4C18-A4AE-28D60CFD5FEA}"/>
          </ac:spMkLst>
        </pc:spChg>
        <pc:spChg chg="del topLvl">
          <ac:chgData name="Tamsin Robb" userId="08b92a07-6bd8-452a-a658-dd665a97267e" providerId="ADAL" clId="{2B2EE5F5-B17B-4CBA-A205-3F2230C92C87}" dt="2022-05-19T22:23:04.282" v="503" actId="478"/>
          <ac:spMkLst>
            <pc:docMk/>
            <pc:sldMk cId="2220248354" sldId="380"/>
            <ac:spMk id="15" creationId="{0CDFBEDD-599C-4281-A95D-864304DBDBAA}"/>
          </ac:spMkLst>
        </pc:spChg>
        <pc:spChg chg="add mod">
          <ac:chgData name="Tamsin Robb" userId="08b92a07-6bd8-452a-a658-dd665a97267e" providerId="ADAL" clId="{2B2EE5F5-B17B-4CBA-A205-3F2230C92C87}" dt="2022-05-19T22:28:39.326" v="858" actId="1076"/>
          <ac:spMkLst>
            <pc:docMk/>
            <pc:sldMk cId="2220248354" sldId="380"/>
            <ac:spMk id="20" creationId="{C76C7E4D-B058-404B-AEA9-0F92F993544B}"/>
          </ac:spMkLst>
        </pc:spChg>
        <pc:spChg chg="mod">
          <ac:chgData name="Tamsin Robb" userId="08b92a07-6bd8-452a-a658-dd665a97267e" providerId="ADAL" clId="{2B2EE5F5-B17B-4CBA-A205-3F2230C92C87}" dt="2022-05-19T22:19:45.765" v="452" actId="1076"/>
          <ac:spMkLst>
            <pc:docMk/>
            <pc:sldMk cId="2220248354" sldId="380"/>
            <ac:spMk id="34" creationId="{C099CDAC-1DDC-4C02-9C0A-6B0A9CC0EEA5}"/>
          </ac:spMkLst>
        </pc:spChg>
        <pc:spChg chg="mod">
          <ac:chgData name="Tamsin Robb" userId="08b92a07-6bd8-452a-a658-dd665a97267e" providerId="ADAL" clId="{2B2EE5F5-B17B-4CBA-A205-3F2230C92C87}" dt="2022-05-19T22:19:48.984" v="459" actId="1076"/>
          <ac:spMkLst>
            <pc:docMk/>
            <pc:sldMk cId="2220248354" sldId="380"/>
            <ac:spMk id="64" creationId="{48115550-DF38-4356-AD82-07844C1A5BEF}"/>
          </ac:spMkLst>
        </pc:spChg>
        <pc:spChg chg="mod">
          <ac:chgData name="Tamsin Robb" userId="08b92a07-6bd8-452a-a658-dd665a97267e" providerId="ADAL" clId="{2B2EE5F5-B17B-4CBA-A205-3F2230C92C87}" dt="2022-05-19T22:19:45.500" v="451" actId="1076"/>
          <ac:spMkLst>
            <pc:docMk/>
            <pc:sldMk cId="2220248354" sldId="380"/>
            <ac:spMk id="91" creationId="{16547CF0-6B22-42B3-A35D-EB38C17F4AFD}"/>
          </ac:spMkLst>
        </pc:spChg>
        <pc:spChg chg="del">
          <ac:chgData name="Tamsin Robb" userId="08b92a07-6bd8-452a-a658-dd665a97267e" providerId="ADAL" clId="{2B2EE5F5-B17B-4CBA-A205-3F2230C92C87}" dt="2022-05-19T22:23:20.208" v="507" actId="21"/>
          <ac:spMkLst>
            <pc:docMk/>
            <pc:sldMk cId="2220248354" sldId="380"/>
            <ac:spMk id="100" creationId="{9A31D94B-A8CB-45D9-B31B-19F38DB50976}"/>
          </ac:spMkLst>
        </pc:spChg>
        <pc:spChg chg="add mod">
          <ac:chgData name="Tamsin Robb" userId="08b92a07-6bd8-452a-a658-dd665a97267e" providerId="ADAL" clId="{2B2EE5F5-B17B-4CBA-A205-3F2230C92C87}" dt="2022-05-19T22:27:16.724" v="746" actId="114"/>
          <ac:spMkLst>
            <pc:docMk/>
            <pc:sldMk cId="2220248354" sldId="380"/>
            <ac:spMk id="106" creationId="{8F0D75F4-75B1-45A9-8F1A-76C6990473FC}"/>
          </ac:spMkLst>
        </pc:spChg>
        <pc:spChg chg="mod topLvl">
          <ac:chgData name="Tamsin Robb" userId="08b92a07-6bd8-452a-a658-dd665a97267e" providerId="ADAL" clId="{2B2EE5F5-B17B-4CBA-A205-3F2230C92C87}" dt="2022-05-19T22:25:48.342" v="597" actId="1076"/>
          <ac:spMkLst>
            <pc:docMk/>
            <pc:sldMk cId="2220248354" sldId="380"/>
            <ac:spMk id="118" creationId="{42352AD7-0842-4B6B-B0C5-EFC9355FF69C}"/>
          </ac:spMkLst>
        </pc:spChg>
        <pc:grpChg chg="del mod">
          <ac:chgData name="Tamsin Robb" userId="08b92a07-6bd8-452a-a658-dd665a97267e" providerId="ADAL" clId="{2B2EE5F5-B17B-4CBA-A205-3F2230C92C87}" dt="2022-05-19T22:23:04.282" v="503" actId="478"/>
          <ac:grpSpMkLst>
            <pc:docMk/>
            <pc:sldMk cId="2220248354" sldId="380"/>
            <ac:grpSpMk id="16" creationId="{9D332CAD-2BBA-4482-8ADF-8E42DED1DBF2}"/>
          </ac:grpSpMkLst>
        </pc:grpChg>
        <pc:grpChg chg="del">
          <ac:chgData name="Tamsin Robb" userId="08b92a07-6bd8-452a-a658-dd665a97267e" providerId="ADAL" clId="{2B2EE5F5-B17B-4CBA-A205-3F2230C92C87}" dt="2022-05-19T22:23:20.208" v="507" actId="21"/>
          <ac:grpSpMkLst>
            <pc:docMk/>
            <pc:sldMk cId="2220248354" sldId="380"/>
            <ac:grpSpMk id="99" creationId="{3CE6EDD1-6091-4D3F-95B2-3AE500064F3F}"/>
          </ac:grpSpMkLst>
        </pc:grpChg>
        <pc:grpChg chg="del mod">
          <ac:chgData name="Tamsin Robb" userId="08b92a07-6bd8-452a-a658-dd665a97267e" providerId="ADAL" clId="{2B2EE5F5-B17B-4CBA-A205-3F2230C92C87}" dt="2022-05-19T22:22:53.531" v="501" actId="478"/>
          <ac:grpSpMkLst>
            <pc:docMk/>
            <pc:sldMk cId="2220248354" sldId="380"/>
            <ac:grpSpMk id="275" creationId="{DA756AE6-D604-4C40-936B-0EC0A148D89E}"/>
          </ac:grpSpMkLst>
        </pc:grpChg>
        <pc:cxnChg chg="add del mod">
          <ac:chgData name="Tamsin Robb" userId="08b92a07-6bd8-452a-a658-dd665a97267e" providerId="ADAL" clId="{2B2EE5F5-B17B-4CBA-A205-3F2230C92C87}" dt="2022-05-19T22:19:47.407" v="456"/>
          <ac:cxnSpMkLst>
            <pc:docMk/>
            <pc:sldMk cId="2220248354" sldId="380"/>
            <ac:cxnSpMk id="105" creationId="{766A8F56-351D-4FFF-A6A2-12D439EFFBCF}"/>
          </ac:cxnSpMkLst>
        </pc:cxnChg>
        <pc:cxnChg chg="del mod topLvl">
          <ac:chgData name="Tamsin Robb" userId="08b92a07-6bd8-452a-a658-dd665a97267e" providerId="ADAL" clId="{2B2EE5F5-B17B-4CBA-A205-3F2230C92C87}" dt="2022-05-19T22:22:53.531" v="501" actId="478"/>
          <ac:cxnSpMkLst>
            <pc:docMk/>
            <pc:sldMk cId="2220248354" sldId="380"/>
            <ac:cxnSpMk id="116" creationId="{13BAF284-513B-41E4-B9D9-A31AC4FFE182}"/>
          </ac:cxnSpMkLst>
        </pc:cxnChg>
        <pc:cxnChg chg="add del mod">
          <ac:chgData name="Tamsin Robb" userId="08b92a07-6bd8-452a-a658-dd665a97267e" providerId="ADAL" clId="{2B2EE5F5-B17B-4CBA-A205-3F2230C92C87}" dt="2022-05-19T22:19:53.828" v="460" actId="14100"/>
          <ac:cxnSpMkLst>
            <pc:docMk/>
            <pc:sldMk cId="2220248354" sldId="380"/>
            <ac:cxnSpMk id="202" creationId="{8331B705-51A5-4A9B-A501-A57E85FE0AC1}"/>
          </ac:cxnSpMkLst>
        </pc:cxnChg>
      </pc:sldChg>
      <pc:sldChg chg="add">
        <pc:chgData name="Tamsin Robb" userId="08b92a07-6bd8-452a-a658-dd665a97267e" providerId="ADAL" clId="{2B2EE5F5-B17B-4CBA-A205-3F2230C92C87}" dt="2022-05-19T23:02:42.054" v="1388"/>
        <pc:sldMkLst>
          <pc:docMk/>
          <pc:sldMk cId="1306111930" sldId="381"/>
        </pc:sldMkLst>
      </pc:sldChg>
      <pc:sldChg chg="add del">
        <pc:chgData name="Tamsin Robb" userId="08b92a07-6bd8-452a-a658-dd665a97267e" providerId="ADAL" clId="{2B2EE5F5-B17B-4CBA-A205-3F2230C92C87}" dt="2022-05-19T23:02:39.214" v="1387" actId="2696"/>
        <pc:sldMkLst>
          <pc:docMk/>
          <pc:sldMk cId="2725181092" sldId="381"/>
        </pc:sldMkLst>
      </pc:sldChg>
      <pc:sldChg chg="add del">
        <pc:chgData name="Tamsin Robb" userId="08b92a07-6bd8-452a-a658-dd665a97267e" providerId="ADAL" clId="{2B2EE5F5-B17B-4CBA-A205-3F2230C92C87}" dt="2022-05-19T23:02:39.214" v="1387" actId="2696"/>
        <pc:sldMkLst>
          <pc:docMk/>
          <pc:sldMk cId="3635664289" sldId="382"/>
        </pc:sldMkLst>
      </pc:sldChg>
      <pc:sldChg chg="add">
        <pc:chgData name="Tamsin Robb" userId="08b92a07-6bd8-452a-a658-dd665a97267e" providerId="ADAL" clId="{2B2EE5F5-B17B-4CBA-A205-3F2230C92C87}" dt="2022-05-19T23:02:42.054" v="1388"/>
        <pc:sldMkLst>
          <pc:docMk/>
          <pc:sldMk cId="3881184313" sldId="382"/>
        </pc:sldMkLst>
      </pc:sldChg>
      <pc:sldChg chg="addSp delSp modSp add mod modAnim">
        <pc:chgData name="Tamsin Robb" userId="08b92a07-6bd8-452a-a658-dd665a97267e" providerId="ADAL" clId="{2B2EE5F5-B17B-4CBA-A205-3F2230C92C87}" dt="2022-05-19T22:58:56.392" v="1325" actId="20577"/>
        <pc:sldMkLst>
          <pc:docMk/>
          <pc:sldMk cId="2255742676" sldId="383"/>
        </pc:sldMkLst>
        <pc:spChg chg="ord">
          <ac:chgData name="Tamsin Robb" userId="08b92a07-6bd8-452a-a658-dd665a97267e" providerId="ADAL" clId="{2B2EE5F5-B17B-4CBA-A205-3F2230C92C87}" dt="2022-05-19T22:54:38.667" v="1255" actId="166"/>
          <ac:spMkLst>
            <pc:docMk/>
            <pc:sldMk cId="2255742676" sldId="383"/>
            <ac:spMk id="12" creationId="{F437982C-C0DF-4B38-A3E2-8C8CFF4263E7}"/>
          </ac:spMkLst>
        </pc:spChg>
        <pc:spChg chg="mod">
          <ac:chgData name="Tamsin Robb" userId="08b92a07-6bd8-452a-a658-dd665a97267e" providerId="ADAL" clId="{2B2EE5F5-B17B-4CBA-A205-3F2230C92C87}" dt="2022-05-19T22:58:56.392" v="1325" actId="20577"/>
          <ac:spMkLst>
            <pc:docMk/>
            <pc:sldMk cId="2255742676" sldId="383"/>
            <ac:spMk id="34" creationId="{E4E7C49D-B57F-4403-B09B-DD18EC5CAED5}"/>
          </ac:spMkLst>
        </pc:spChg>
        <pc:spChg chg="mod">
          <ac:chgData name="Tamsin Robb" userId="08b92a07-6bd8-452a-a658-dd665a97267e" providerId="ADAL" clId="{2B2EE5F5-B17B-4CBA-A205-3F2230C92C87}" dt="2022-05-19T22:57:19.994" v="1263" actId="207"/>
          <ac:spMkLst>
            <pc:docMk/>
            <pc:sldMk cId="2255742676" sldId="383"/>
            <ac:spMk id="37" creationId="{D0EB5F18-A5BB-4C69-A85B-FAAF2164B5C5}"/>
          </ac:spMkLst>
        </pc:spChg>
        <pc:spChg chg="ord">
          <ac:chgData name="Tamsin Robb" userId="08b92a07-6bd8-452a-a658-dd665a97267e" providerId="ADAL" clId="{2B2EE5F5-B17B-4CBA-A205-3F2230C92C87}" dt="2022-05-19T22:54:38.667" v="1255" actId="166"/>
          <ac:spMkLst>
            <pc:docMk/>
            <pc:sldMk cId="2255742676" sldId="383"/>
            <ac:spMk id="44" creationId="{526E86FA-4B93-4EDA-8B20-6042878EFFD5}"/>
          </ac:spMkLst>
        </pc:spChg>
        <pc:graphicFrameChg chg="mod modGraphic">
          <ac:chgData name="Tamsin Robb" userId="08b92a07-6bd8-452a-a658-dd665a97267e" providerId="ADAL" clId="{2B2EE5F5-B17B-4CBA-A205-3F2230C92C87}" dt="2022-05-19T22:58:46.379" v="1323" actId="20577"/>
          <ac:graphicFrameMkLst>
            <pc:docMk/>
            <pc:sldMk cId="2255742676" sldId="383"/>
            <ac:graphicFrameMk id="10" creationId="{EFD8A45E-7ACE-4466-A9CD-8EE5EFCCD2DA}"/>
          </ac:graphicFrameMkLst>
        </pc:graphicFrameChg>
        <pc:picChg chg="del">
          <ac:chgData name="Tamsin Robb" userId="08b92a07-6bd8-452a-a658-dd665a97267e" providerId="ADAL" clId="{2B2EE5F5-B17B-4CBA-A205-3F2230C92C87}" dt="2022-05-19T22:54:34.151" v="1254" actId="478"/>
          <ac:picMkLst>
            <pc:docMk/>
            <pc:sldMk cId="2255742676" sldId="383"/>
            <ac:picMk id="8" creationId="{00644051-454B-4EE5-8172-AA1AEAF4086B}"/>
          </ac:picMkLst>
        </pc:picChg>
        <pc:picChg chg="add mod">
          <ac:chgData name="Tamsin Robb" userId="08b92a07-6bd8-452a-a658-dd665a97267e" providerId="ADAL" clId="{2B2EE5F5-B17B-4CBA-A205-3F2230C92C87}" dt="2022-05-19T22:54:31.975" v="1253" actId="14100"/>
          <ac:picMkLst>
            <pc:docMk/>
            <pc:sldMk cId="2255742676" sldId="383"/>
            <ac:picMk id="26" creationId="{B579EE66-6986-482D-85CD-E0DC7886A0E0}"/>
          </ac:picMkLst>
        </pc:picChg>
      </pc:sldChg>
      <pc:sldChg chg="addSp delSp modSp add mod delAnim modAnim">
        <pc:chgData name="Tamsin Robb" userId="08b92a07-6bd8-452a-a658-dd665a97267e" providerId="ADAL" clId="{2B2EE5F5-B17B-4CBA-A205-3F2230C92C87}" dt="2022-05-19T23:02:09.723" v="1386" actId="14100"/>
        <pc:sldMkLst>
          <pc:docMk/>
          <pc:sldMk cId="3224444755" sldId="384"/>
        </pc:sldMkLst>
        <pc:spChg chg="mod">
          <ac:chgData name="Tamsin Robb" userId="08b92a07-6bd8-452a-a658-dd665a97267e" providerId="ADAL" clId="{2B2EE5F5-B17B-4CBA-A205-3F2230C92C87}" dt="2022-05-19T22:59:22.360" v="1327"/>
          <ac:spMkLst>
            <pc:docMk/>
            <pc:sldMk cId="3224444755" sldId="384"/>
            <ac:spMk id="29" creationId="{C08C65DB-4A6D-486C-A179-2BB457C26248}"/>
          </ac:spMkLst>
        </pc:spChg>
        <pc:spChg chg="mod">
          <ac:chgData name="Tamsin Robb" userId="08b92a07-6bd8-452a-a658-dd665a97267e" providerId="ADAL" clId="{2B2EE5F5-B17B-4CBA-A205-3F2230C92C87}" dt="2022-05-19T22:59:22.360" v="1327"/>
          <ac:spMkLst>
            <pc:docMk/>
            <pc:sldMk cId="3224444755" sldId="384"/>
            <ac:spMk id="33" creationId="{EFBF807C-A6B7-4770-A870-C41A32014834}"/>
          </ac:spMkLst>
        </pc:spChg>
        <pc:spChg chg="mod">
          <ac:chgData name="Tamsin Robb" userId="08b92a07-6bd8-452a-a658-dd665a97267e" providerId="ADAL" clId="{2B2EE5F5-B17B-4CBA-A205-3F2230C92C87}" dt="2022-05-19T23:00:04.581" v="1336" actId="20577"/>
          <ac:spMkLst>
            <pc:docMk/>
            <pc:sldMk cId="3224444755" sldId="384"/>
            <ac:spMk id="34" creationId="{E4E7C49D-B57F-4403-B09B-DD18EC5CAED5}"/>
          </ac:spMkLst>
        </pc:spChg>
        <pc:spChg chg="mod">
          <ac:chgData name="Tamsin Robb" userId="08b92a07-6bd8-452a-a658-dd665a97267e" providerId="ADAL" clId="{2B2EE5F5-B17B-4CBA-A205-3F2230C92C87}" dt="2022-05-19T22:59:22.360" v="1327"/>
          <ac:spMkLst>
            <pc:docMk/>
            <pc:sldMk cId="3224444755" sldId="384"/>
            <ac:spMk id="35" creationId="{C951CC59-2990-4871-B2F4-F681816C2245}"/>
          </ac:spMkLst>
        </pc:spChg>
        <pc:spChg chg="mod">
          <ac:chgData name="Tamsin Robb" userId="08b92a07-6bd8-452a-a658-dd665a97267e" providerId="ADAL" clId="{2B2EE5F5-B17B-4CBA-A205-3F2230C92C87}" dt="2022-05-19T23:00:46.267" v="1351" actId="207"/>
          <ac:spMkLst>
            <pc:docMk/>
            <pc:sldMk cId="3224444755" sldId="384"/>
            <ac:spMk id="37" creationId="{D0EB5F18-A5BB-4C69-A85B-FAAF2164B5C5}"/>
          </ac:spMkLst>
        </pc:spChg>
        <pc:grpChg chg="add del mod">
          <ac:chgData name="Tamsin Robb" userId="08b92a07-6bd8-452a-a658-dd665a97267e" providerId="ADAL" clId="{2B2EE5F5-B17B-4CBA-A205-3F2230C92C87}" dt="2022-05-19T23:01:41.269" v="1379" actId="478"/>
          <ac:grpSpMkLst>
            <pc:docMk/>
            <pc:sldMk cId="3224444755" sldId="384"/>
            <ac:grpSpMk id="27" creationId="{FE06A889-0C47-47EE-9EC2-70795E32B68C}"/>
          </ac:grpSpMkLst>
        </pc:grpChg>
        <pc:graphicFrameChg chg="mod modGraphic">
          <ac:chgData name="Tamsin Robb" userId="08b92a07-6bd8-452a-a658-dd665a97267e" providerId="ADAL" clId="{2B2EE5F5-B17B-4CBA-A205-3F2230C92C87}" dt="2022-05-19T23:02:09.723" v="1386" actId="14100"/>
          <ac:graphicFrameMkLst>
            <pc:docMk/>
            <pc:sldMk cId="3224444755" sldId="384"/>
            <ac:graphicFrameMk id="10" creationId="{EFD8A45E-7ACE-4466-A9CD-8EE5EFCCD2DA}"/>
          </ac:graphicFrameMkLst>
        </pc:graphicFrameChg>
        <pc:picChg chg="del">
          <ac:chgData name="Tamsin Robb" userId="08b92a07-6bd8-452a-a658-dd665a97267e" providerId="ADAL" clId="{2B2EE5F5-B17B-4CBA-A205-3F2230C92C87}" dt="2022-05-19T22:59:50.257" v="1334" actId="478"/>
          <ac:picMkLst>
            <pc:docMk/>
            <pc:sldMk cId="3224444755" sldId="384"/>
            <ac:picMk id="26" creationId="{B579EE66-6986-482D-85CD-E0DC7886A0E0}"/>
          </ac:picMkLst>
        </pc:picChg>
        <pc:picChg chg="add mod ord">
          <ac:chgData name="Tamsin Robb" userId="08b92a07-6bd8-452a-a658-dd665a97267e" providerId="ADAL" clId="{2B2EE5F5-B17B-4CBA-A205-3F2230C92C87}" dt="2022-05-19T22:59:48.860" v="1333" actId="167"/>
          <ac:picMkLst>
            <pc:docMk/>
            <pc:sldMk cId="3224444755" sldId="384"/>
            <ac:picMk id="38" creationId="{94E62823-3FF0-4AB6-9645-2C7F9A4F8A6C}"/>
          </ac:picMkLst>
        </pc:picChg>
      </pc:sldChg>
      <pc:sldChg chg="addSp delSp modSp add mod modAnim">
        <pc:chgData name="Tamsin Robb" userId="08b92a07-6bd8-452a-a658-dd665a97267e" providerId="ADAL" clId="{2B2EE5F5-B17B-4CBA-A205-3F2230C92C87}" dt="2022-05-19T23:05:08.052" v="1413" actId="14100"/>
        <pc:sldMkLst>
          <pc:docMk/>
          <pc:sldMk cId="816672115" sldId="385"/>
        </pc:sldMkLst>
        <pc:spChg chg="add del">
          <ac:chgData name="Tamsin Robb" userId="08b92a07-6bd8-452a-a658-dd665a97267e" providerId="ADAL" clId="{2B2EE5F5-B17B-4CBA-A205-3F2230C92C87}" dt="2022-05-19T23:04:08.382" v="1402" actId="478"/>
          <ac:spMkLst>
            <pc:docMk/>
            <pc:sldMk cId="816672115" sldId="385"/>
            <ac:spMk id="5" creationId="{8C58B35B-73D8-449B-9BDF-E88462955B5D}"/>
          </ac:spMkLst>
        </pc:spChg>
        <pc:spChg chg="add del">
          <ac:chgData name="Tamsin Robb" userId="08b92a07-6bd8-452a-a658-dd665a97267e" providerId="ADAL" clId="{2B2EE5F5-B17B-4CBA-A205-3F2230C92C87}" dt="2022-05-19T23:04:08.382" v="1402" actId="478"/>
          <ac:spMkLst>
            <pc:docMk/>
            <pc:sldMk cId="816672115" sldId="385"/>
            <ac:spMk id="7" creationId="{A39ED694-BD0A-492A-BD14-3487BD518854}"/>
          </ac:spMkLst>
        </pc:spChg>
        <pc:spChg chg="add del">
          <ac:chgData name="Tamsin Robb" userId="08b92a07-6bd8-452a-a658-dd665a97267e" providerId="ADAL" clId="{2B2EE5F5-B17B-4CBA-A205-3F2230C92C87}" dt="2022-05-19T23:04:16.272" v="1404" actId="478"/>
          <ac:spMkLst>
            <pc:docMk/>
            <pc:sldMk cId="816672115" sldId="385"/>
            <ac:spMk id="12" creationId="{F437982C-C0DF-4B38-A3E2-8C8CFF4263E7}"/>
          </ac:spMkLst>
        </pc:spChg>
        <pc:spChg chg="add del">
          <ac:chgData name="Tamsin Robb" userId="08b92a07-6bd8-452a-a658-dd665a97267e" providerId="ADAL" clId="{2B2EE5F5-B17B-4CBA-A205-3F2230C92C87}" dt="2022-05-19T23:04:08.382" v="1402" actId="478"/>
          <ac:spMkLst>
            <pc:docMk/>
            <pc:sldMk cId="816672115" sldId="385"/>
            <ac:spMk id="34" creationId="{E4E7C49D-B57F-4403-B09B-DD18EC5CAED5}"/>
          </ac:spMkLst>
        </pc:spChg>
        <pc:spChg chg="mod">
          <ac:chgData name="Tamsin Robb" userId="08b92a07-6bd8-452a-a658-dd665a97267e" providerId="ADAL" clId="{2B2EE5F5-B17B-4CBA-A205-3F2230C92C87}" dt="2022-05-19T23:03:50.834" v="1396"/>
          <ac:spMkLst>
            <pc:docMk/>
            <pc:sldMk cId="816672115" sldId="385"/>
            <ac:spMk id="35" creationId="{A14FB660-9653-4239-9B81-03DD3A27B6E9}"/>
          </ac:spMkLst>
        </pc:spChg>
        <pc:spChg chg="add del">
          <ac:chgData name="Tamsin Robb" userId="08b92a07-6bd8-452a-a658-dd665a97267e" providerId="ADAL" clId="{2B2EE5F5-B17B-4CBA-A205-3F2230C92C87}" dt="2022-05-19T23:04:08.382" v="1402" actId="478"/>
          <ac:spMkLst>
            <pc:docMk/>
            <pc:sldMk cId="816672115" sldId="385"/>
            <ac:spMk id="37" creationId="{D0EB5F18-A5BB-4C69-A85B-FAAF2164B5C5}"/>
          </ac:spMkLst>
        </pc:spChg>
        <pc:spChg chg="add del mod">
          <ac:chgData name="Tamsin Robb" userId="08b92a07-6bd8-452a-a658-dd665a97267e" providerId="ADAL" clId="{2B2EE5F5-B17B-4CBA-A205-3F2230C92C87}" dt="2022-05-19T23:04:07.098" v="1399"/>
          <ac:spMkLst>
            <pc:docMk/>
            <pc:sldMk cId="816672115" sldId="385"/>
            <ac:spMk id="40" creationId="{CC4B14C8-B353-4481-840A-328408DAC26F}"/>
          </ac:spMkLst>
        </pc:spChg>
        <pc:spChg chg="add del mod">
          <ac:chgData name="Tamsin Robb" userId="08b92a07-6bd8-452a-a658-dd665a97267e" providerId="ADAL" clId="{2B2EE5F5-B17B-4CBA-A205-3F2230C92C87}" dt="2022-05-19T23:04:07.098" v="1399"/>
          <ac:spMkLst>
            <pc:docMk/>
            <pc:sldMk cId="816672115" sldId="385"/>
            <ac:spMk id="41" creationId="{B0924896-E78B-40A9-AB6E-17D700DC21D4}"/>
          </ac:spMkLst>
        </pc:spChg>
        <pc:spChg chg="add del">
          <ac:chgData name="Tamsin Robb" userId="08b92a07-6bd8-452a-a658-dd665a97267e" providerId="ADAL" clId="{2B2EE5F5-B17B-4CBA-A205-3F2230C92C87}" dt="2022-05-19T23:04:17.305" v="1405" actId="478"/>
          <ac:spMkLst>
            <pc:docMk/>
            <pc:sldMk cId="816672115" sldId="385"/>
            <ac:spMk id="44" creationId="{526E86FA-4B93-4EDA-8B20-6042878EFFD5}"/>
          </ac:spMkLst>
        </pc:spChg>
        <pc:spChg chg="mod">
          <ac:chgData name="Tamsin Robb" userId="08b92a07-6bd8-452a-a658-dd665a97267e" providerId="ADAL" clId="{2B2EE5F5-B17B-4CBA-A205-3F2230C92C87}" dt="2022-05-19T23:03:50.834" v="1396"/>
          <ac:spMkLst>
            <pc:docMk/>
            <pc:sldMk cId="816672115" sldId="385"/>
            <ac:spMk id="47" creationId="{D86AD8B7-0874-48EA-A6B8-850F9817B9A6}"/>
          </ac:spMkLst>
        </pc:spChg>
        <pc:spChg chg="mod">
          <ac:chgData name="Tamsin Robb" userId="08b92a07-6bd8-452a-a658-dd665a97267e" providerId="ADAL" clId="{2B2EE5F5-B17B-4CBA-A205-3F2230C92C87}" dt="2022-05-19T23:03:50.834" v="1396"/>
          <ac:spMkLst>
            <pc:docMk/>
            <pc:sldMk cId="816672115" sldId="385"/>
            <ac:spMk id="48" creationId="{36D1FDF3-2555-4513-8DCB-3828DA73604E}"/>
          </ac:spMkLst>
        </pc:spChg>
        <pc:spChg chg="mod">
          <ac:chgData name="Tamsin Robb" userId="08b92a07-6bd8-452a-a658-dd665a97267e" providerId="ADAL" clId="{2B2EE5F5-B17B-4CBA-A205-3F2230C92C87}" dt="2022-05-19T23:04:26.233" v="1408" actId="2085"/>
          <ac:spMkLst>
            <pc:docMk/>
            <pc:sldMk cId="816672115" sldId="385"/>
            <ac:spMk id="56" creationId="{6EF2AA8E-E6E5-474F-A698-69E7DCAF12BD}"/>
          </ac:spMkLst>
        </pc:spChg>
        <pc:spChg chg="add mod">
          <ac:chgData name="Tamsin Robb" userId="08b92a07-6bd8-452a-a658-dd665a97267e" providerId="ADAL" clId="{2B2EE5F5-B17B-4CBA-A205-3F2230C92C87}" dt="2022-05-19T23:04:21.508" v="1407" actId="1076"/>
          <ac:spMkLst>
            <pc:docMk/>
            <pc:sldMk cId="816672115" sldId="385"/>
            <ac:spMk id="57" creationId="{4180F1A8-1E29-43A0-8722-00480A53A1F5}"/>
          </ac:spMkLst>
        </pc:spChg>
        <pc:spChg chg="add mod">
          <ac:chgData name="Tamsin Robb" userId="08b92a07-6bd8-452a-a658-dd665a97267e" providerId="ADAL" clId="{2B2EE5F5-B17B-4CBA-A205-3F2230C92C87}" dt="2022-05-19T23:04:21.508" v="1407" actId="1076"/>
          <ac:spMkLst>
            <pc:docMk/>
            <pc:sldMk cId="816672115" sldId="385"/>
            <ac:spMk id="58" creationId="{BD02DD0E-D6DA-42B7-85A7-E076076B970C}"/>
          </ac:spMkLst>
        </pc:spChg>
        <pc:spChg chg="mod">
          <ac:chgData name="Tamsin Robb" userId="08b92a07-6bd8-452a-a658-dd665a97267e" providerId="ADAL" clId="{2B2EE5F5-B17B-4CBA-A205-3F2230C92C87}" dt="2022-05-19T23:04:18.224" v="1406"/>
          <ac:spMkLst>
            <pc:docMk/>
            <pc:sldMk cId="816672115" sldId="385"/>
            <ac:spMk id="61" creationId="{F8C989F7-FBFE-4C07-B21D-5BC2074A0A8C}"/>
          </ac:spMkLst>
        </pc:spChg>
        <pc:spChg chg="mod">
          <ac:chgData name="Tamsin Robb" userId="08b92a07-6bd8-452a-a658-dd665a97267e" providerId="ADAL" clId="{2B2EE5F5-B17B-4CBA-A205-3F2230C92C87}" dt="2022-05-19T23:04:57.822" v="1410" actId="1076"/>
          <ac:spMkLst>
            <pc:docMk/>
            <pc:sldMk cId="816672115" sldId="385"/>
            <ac:spMk id="62" creationId="{7F3B574E-B3A3-48C8-B81E-F243486F66DC}"/>
          </ac:spMkLst>
        </pc:spChg>
        <pc:grpChg chg="add del mod">
          <ac:chgData name="Tamsin Robb" userId="08b92a07-6bd8-452a-a658-dd665a97267e" providerId="ADAL" clId="{2B2EE5F5-B17B-4CBA-A205-3F2230C92C87}" dt="2022-05-19T23:04:07.098" v="1399"/>
          <ac:grpSpMkLst>
            <pc:docMk/>
            <pc:sldMk cId="816672115" sldId="385"/>
            <ac:grpSpMk id="26" creationId="{1C9EF364-D521-43A2-AE38-4735AFCA2D09}"/>
          </ac:grpSpMkLst>
        </pc:grpChg>
        <pc:grpChg chg="mod">
          <ac:chgData name="Tamsin Robb" userId="08b92a07-6bd8-452a-a658-dd665a97267e" providerId="ADAL" clId="{2B2EE5F5-B17B-4CBA-A205-3F2230C92C87}" dt="2022-05-19T23:03:50.834" v="1396"/>
          <ac:grpSpMkLst>
            <pc:docMk/>
            <pc:sldMk cId="816672115" sldId="385"/>
            <ac:grpSpMk id="27" creationId="{D60D8454-6FE0-4809-BBE6-08F1ABFAA2D3}"/>
          </ac:grpSpMkLst>
        </pc:grpChg>
        <pc:grpChg chg="add del mod">
          <ac:chgData name="Tamsin Robb" userId="08b92a07-6bd8-452a-a658-dd665a97267e" providerId="ADAL" clId="{2B2EE5F5-B17B-4CBA-A205-3F2230C92C87}" dt="2022-05-19T23:04:07.098" v="1399"/>
          <ac:grpSpMkLst>
            <pc:docMk/>
            <pc:sldMk cId="816672115" sldId="385"/>
            <ac:grpSpMk id="45" creationId="{7171BF7E-05BF-41AC-8957-81C26BF7E521}"/>
          </ac:grpSpMkLst>
        </pc:grpChg>
        <pc:grpChg chg="mod">
          <ac:chgData name="Tamsin Robb" userId="08b92a07-6bd8-452a-a658-dd665a97267e" providerId="ADAL" clId="{2B2EE5F5-B17B-4CBA-A205-3F2230C92C87}" dt="2022-05-19T23:03:50.834" v="1396"/>
          <ac:grpSpMkLst>
            <pc:docMk/>
            <pc:sldMk cId="816672115" sldId="385"/>
            <ac:grpSpMk id="46" creationId="{1E63F70B-5906-4EED-987F-FF2A1932BB9F}"/>
          </ac:grpSpMkLst>
        </pc:grpChg>
        <pc:grpChg chg="add mod">
          <ac:chgData name="Tamsin Robb" userId="08b92a07-6bd8-452a-a658-dd665a97267e" providerId="ADAL" clId="{2B2EE5F5-B17B-4CBA-A205-3F2230C92C87}" dt="2022-05-19T23:04:21.508" v="1407" actId="1076"/>
          <ac:grpSpMkLst>
            <pc:docMk/>
            <pc:sldMk cId="816672115" sldId="385"/>
            <ac:grpSpMk id="51" creationId="{700F5135-61FD-4577-9328-8AB01301F655}"/>
          </ac:grpSpMkLst>
        </pc:grpChg>
        <pc:grpChg chg="mod">
          <ac:chgData name="Tamsin Robb" userId="08b92a07-6bd8-452a-a658-dd665a97267e" providerId="ADAL" clId="{2B2EE5F5-B17B-4CBA-A205-3F2230C92C87}" dt="2022-05-19T23:04:18.224" v="1406"/>
          <ac:grpSpMkLst>
            <pc:docMk/>
            <pc:sldMk cId="816672115" sldId="385"/>
            <ac:grpSpMk id="52" creationId="{FABF8DED-DD26-4258-A351-03717AA421A1}"/>
          </ac:grpSpMkLst>
        </pc:grpChg>
        <pc:grpChg chg="add mod">
          <ac:chgData name="Tamsin Robb" userId="08b92a07-6bd8-452a-a658-dd665a97267e" providerId="ADAL" clId="{2B2EE5F5-B17B-4CBA-A205-3F2230C92C87}" dt="2022-05-19T23:04:53.692" v="1409" actId="1076"/>
          <ac:grpSpMkLst>
            <pc:docMk/>
            <pc:sldMk cId="816672115" sldId="385"/>
            <ac:grpSpMk id="59" creationId="{CB463DF3-28E1-4E5C-BFF9-16B645499221}"/>
          </ac:grpSpMkLst>
        </pc:grpChg>
        <pc:grpChg chg="mod">
          <ac:chgData name="Tamsin Robb" userId="08b92a07-6bd8-452a-a658-dd665a97267e" providerId="ADAL" clId="{2B2EE5F5-B17B-4CBA-A205-3F2230C92C87}" dt="2022-05-19T23:04:18.224" v="1406"/>
          <ac:grpSpMkLst>
            <pc:docMk/>
            <pc:sldMk cId="816672115" sldId="385"/>
            <ac:grpSpMk id="60" creationId="{613055E9-52B5-4589-9FF2-6077820443BA}"/>
          </ac:grpSpMkLst>
        </pc:grpChg>
        <pc:graphicFrameChg chg="del">
          <ac:chgData name="Tamsin Robb" userId="08b92a07-6bd8-452a-a658-dd665a97267e" providerId="ADAL" clId="{2B2EE5F5-B17B-4CBA-A205-3F2230C92C87}" dt="2022-05-19T23:04:15.237" v="1403" actId="478"/>
          <ac:graphicFrameMkLst>
            <pc:docMk/>
            <pc:sldMk cId="816672115" sldId="385"/>
            <ac:graphicFrameMk id="10" creationId="{EFD8A45E-7ACE-4466-A9CD-8EE5EFCCD2DA}"/>
          </ac:graphicFrameMkLst>
        </pc:graphicFrameChg>
        <pc:picChg chg="add del">
          <ac:chgData name="Tamsin Robb" userId="08b92a07-6bd8-452a-a658-dd665a97267e" providerId="ADAL" clId="{2B2EE5F5-B17B-4CBA-A205-3F2230C92C87}" dt="2022-05-19T23:04:08.382" v="1402" actId="478"/>
          <ac:picMkLst>
            <pc:docMk/>
            <pc:sldMk cId="816672115" sldId="385"/>
            <ac:picMk id="6" creationId="{9C2FE360-1211-4895-838B-F49A3AF8AA1C}"/>
          </ac:picMkLst>
        </pc:picChg>
        <pc:picChg chg="mod">
          <ac:chgData name="Tamsin Robb" userId="08b92a07-6bd8-452a-a658-dd665a97267e" providerId="ADAL" clId="{2B2EE5F5-B17B-4CBA-A205-3F2230C92C87}" dt="2022-05-19T23:03:50.834" v="1396"/>
          <ac:picMkLst>
            <pc:docMk/>
            <pc:sldMk cId="816672115" sldId="385"/>
            <ac:picMk id="33" creationId="{B4AB751A-5CB8-45C9-9EDB-CD5F5F9D6D48}"/>
          </ac:picMkLst>
        </pc:picChg>
        <pc:picChg chg="add del">
          <ac:chgData name="Tamsin Robb" userId="08b92a07-6bd8-452a-a658-dd665a97267e" providerId="ADAL" clId="{2B2EE5F5-B17B-4CBA-A205-3F2230C92C87}" dt="2022-05-19T23:04:08.382" v="1402" actId="478"/>
          <ac:picMkLst>
            <pc:docMk/>
            <pc:sldMk cId="816672115" sldId="385"/>
            <ac:picMk id="38" creationId="{94E62823-3FF0-4AB6-9645-2C7F9A4F8A6C}"/>
          </ac:picMkLst>
        </pc:picChg>
        <pc:picChg chg="mod">
          <ac:chgData name="Tamsin Robb" userId="08b92a07-6bd8-452a-a658-dd665a97267e" providerId="ADAL" clId="{2B2EE5F5-B17B-4CBA-A205-3F2230C92C87}" dt="2022-05-19T23:04:18.224" v="1406"/>
          <ac:picMkLst>
            <pc:docMk/>
            <pc:sldMk cId="816672115" sldId="385"/>
            <ac:picMk id="55" creationId="{FBBC9B1A-0C53-422E-BB8F-1889D3309FBB}"/>
          </ac:picMkLst>
        </pc:picChg>
        <pc:cxnChg chg="mod">
          <ac:chgData name="Tamsin Robb" userId="08b92a07-6bd8-452a-a658-dd665a97267e" providerId="ADAL" clId="{2B2EE5F5-B17B-4CBA-A205-3F2230C92C87}" dt="2022-05-19T23:03:50.834" v="1396"/>
          <ac:cxnSpMkLst>
            <pc:docMk/>
            <pc:sldMk cId="816672115" sldId="385"/>
            <ac:cxnSpMk id="29" creationId="{CB603F1A-25C6-4B10-807D-CAC512587472}"/>
          </ac:cxnSpMkLst>
        </pc:cxnChg>
        <pc:cxnChg chg="mod">
          <ac:chgData name="Tamsin Robb" userId="08b92a07-6bd8-452a-a658-dd665a97267e" providerId="ADAL" clId="{2B2EE5F5-B17B-4CBA-A205-3F2230C92C87}" dt="2022-05-19T23:03:50.834" v="1396"/>
          <ac:cxnSpMkLst>
            <pc:docMk/>
            <pc:sldMk cId="816672115" sldId="385"/>
            <ac:cxnSpMk id="49" creationId="{2E6316C3-AA89-4D81-8130-F603AF3AEB47}"/>
          </ac:cxnSpMkLst>
        </pc:cxnChg>
        <pc:cxnChg chg="mod">
          <ac:chgData name="Tamsin Robb" userId="08b92a07-6bd8-452a-a658-dd665a97267e" providerId="ADAL" clId="{2B2EE5F5-B17B-4CBA-A205-3F2230C92C87}" dt="2022-05-19T23:03:50.834" v="1396"/>
          <ac:cxnSpMkLst>
            <pc:docMk/>
            <pc:sldMk cId="816672115" sldId="385"/>
            <ac:cxnSpMk id="50" creationId="{97FE4761-B6B5-4A7B-832F-4655B8B02690}"/>
          </ac:cxnSpMkLst>
        </pc:cxnChg>
        <pc:cxnChg chg="mod">
          <ac:chgData name="Tamsin Robb" userId="08b92a07-6bd8-452a-a658-dd665a97267e" providerId="ADAL" clId="{2B2EE5F5-B17B-4CBA-A205-3F2230C92C87}" dt="2022-05-19T23:04:18.224" v="1406"/>
          <ac:cxnSpMkLst>
            <pc:docMk/>
            <pc:sldMk cId="816672115" sldId="385"/>
            <ac:cxnSpMk id="54" creationId="{166B2186-2239-4BB7-8560-F83F7F2BB90A}"/>
          </ac:cxnSpMkLst>
        </pc:cxnChg>
        <pc:cxnChg chg="mod">
          <ac:chgData name="Tamsin Robb" userId="08b92a07-6bd8-452a-a658-dd665a97267e" providerId="ADAL" clId="{2B2EE5F5-B17B-4CBA-A205-3F2230C92C87}" dt="2022-05-19T23:05:02.948" v="1411" actId="14100"/>
          <ac:cxnSpMkLst>
            <pc:docMk/>
            <pc:sldMk cId="816672115" sldId="385"/>
            <ac:cxnSpMk id="63" creationId="{04097A76-6F5D-42DE-89CD-FA6CC44F7B55}"/>
          </ac:cxnSpMkLst>
        </pc:cxnChg>
        <pc:cxnChg chg="mod">
          <ac:chgData name="Tamsin Robb" userId="08b92a07-6bd8-452a-a658-dd665a97267e" providerId="ADAL" clId="{2B2EE5F5-B17B-4CBA-A205-3F2230C92C87}" dt="2022-05-19T23:05:08.052" v="1413" actId="14100"/>
          <ac:cxnSpMkLst>
            <pc:docMk/>
            <pc:sldMk cId="816672115" sldId="385"/>
            <ac:cxnSpMk id="64" creationId="{8F2C37C9-D1B4-494B-9830-227A5A4D0CD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5F078-82C5-4188-AE3C-FCE7FBC31693}" type="datetimeFigureOut">
              <a:rPr lang="en-NZ" smtClean="0"/>
              <a:t>1/06/22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61471-0E24-42B4-9B30-67B5C12CCE7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924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636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152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513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21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3711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6895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353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8451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173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9134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23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3885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4127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3754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8665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563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5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974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415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  <a:p>
            <a:endParaRPr lang="en-NZ" b="1">
              <a:solidFill>
                <a:srgbClr val="FF0000"/>
              </a:solidFill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90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4034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2782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132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13DA-C9A5-4439-9357-2E4EF682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B174B-DD45-4183-ACBF-F99AF3E21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0BAE2-9C75-402D-AF5A-A5582B4A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55FBE-2C9C-4BD5-93A5-8FE7C42B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A96DC-F86E-4841-BAED-F2874F44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253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6E057-D863-495A-BBF4-D6263DDB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58610-92EA-4AEA-B1FC-4B7E65C5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377A5-CF7D-42B1-8852-3D13157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0FFB7-83D4-4210-A54B-589137F2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7CC6D-6551-4CC9-BD0A-FDE63CB1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229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CB0C74-F2A8-4D3D-90C8-95D162AEA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7A883-B66D-43CB-9A86-06CEB12D6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A0BE3-94C5-4201-8B75-8DC6D938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337D7-4AF9-4742-AD51-62A0CA65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D4D44-670A-4188-9759-CFDF5571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659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1BD07-88A0-4E6A-BA76-D3E9AB9F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1/06/22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5C949-50A4-45F9-B6F7-E434C1DF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DE08E-D38D-4273-A532-C205A903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978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C2FE-2768-460A-B4CE-80C5FD16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11F3F-DE9B-4099-9F64-E6ED3B2C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B90EB-4135-4623-8745-1C78E502D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8E765-1A99-4A88-92C4-CCD5BD95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4FD0-68D7-4F9F-B54F-E07995BF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018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0C078-46A1-404E-954A-8FEC0038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9AB2-6355-4B8F-9F28-43DB709510C9}" type="datetimeFigureOut">
              <a:rPr lang="en-NZ" smtClean="0"/>
              <a:t>1/06/22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699D6-5DCE-4791-9CD5-006E9F05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020D-C196-426B-BDA9-2C9F2409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1EF0-EF8B-4BE1-8A57-5361460B31F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7925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44B7-69F7-4B3C-9FA4-B03A049E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F97B2-78E1-4665-8E75-08031E6AD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36D06-E66C-45B0-9E8F-5BF0B0B3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9AB2-6355-4B8F-9F28-43DB709510C9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FF75A-6FC5-43B8-95B4-6E554E7A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0A08-E14F-4A22-845E-F34BF9E7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1EF0-EF8B-4BE1-8A57-5361460B31F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8857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20D3-3773-4519-9A62-C39644D2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91201-4C7F-417D-B2CB-667A493B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4F8BA-6E1D-48CA-9488-75CA152B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49721-84C3-40F5-9E87-4D295934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191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8BDD-13A5-4A96-A4C6-F0F909550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4B86-FDF8-4BF9-8E7E-E6D6A9C83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88BED-1972-43C8-9CBB-D94AC415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2F5DB-BBEC-4796-A5A6-112AE379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FC7B4-4972-4FF2-BE78-E7E47D74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296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A17D0-4457-49FD-B190-3AAC84EE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E978-BD10-482C-8885-199CED3D8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9DB40-8921-4CF4-ABD9-A36F6C29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20588-64AF-4630-8840-65607D70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1037C-BCC9-4796-820E-2E5F1293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528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0380-0B79-4386-8D1D-B8F30A9B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AA46-65C2-4EE7-8AF9-51B7A8640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719A2-B7FE-4BFF-97E3-3E6F0A488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1705-6751-45D7-BDCB-37F906D89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563B9-475F-4D74-8D8F-D7CEEA13C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A8E30-264A-40F8-9CF4-DDF50539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848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75FD-F184-4227-89B9-A645D359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624E8-BEE3-4BCC-9AC2-5BFC582E7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F714E-3E58-43A1-BF6D-368FB8D8F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60F8E-3450-48C9-BDD0-25B40FAA3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49E73-20BC-477F-B92F-40026C4B8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E31D2-3312-4207-8651-2EE90A0B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48A95-8605-49E7-A5D3-5543F74DE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B30D3-4D15-4323-A706-1E8B108A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926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20D3-3773-4519-9A62-C39644D2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91201-4C7F-417D-B2CB-667A493B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4F8BA-6E1D-48CA-9488-75CA152B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49721-84C3-40F5-9E87-4D295934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437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0BEC52-8CC1-460B-A90D-CE480E8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49F88-43D5-434F-857F-392B6583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15E2A-D366-4070-B1E7-E9C1035A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585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0622-CBEE-414B-80EF-45ECC352B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91897-DD09-457F-84B6-F9B6BB40E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A34A-E2FA-4A54-BDBE-2A4743E30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AE7C1-3EBE-42BD-89D5-F4E5DC5F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083D0-85A3-496F-BF17-BE0F0824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DE66D-3AA0-40D2-B4E9-71BC0A5D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466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3AF2-12A9-49F0-B341-6BA3609A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E1789-DEA0-49CE-9150-B6B956F5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AF600-8299-4526-B66E-192B84D68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424BE-CCF8-45DF-9C8E-E0D1C50FF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4F397-51CD-498F-8DAA-9865AB97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E55C8-614A-470F-909E-2F45E8DD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318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3B693-26BA-4E8F-82AF-75E6959F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3398F-F81E-4304-AFBD-CACC4B58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42422-6FE4-45D3-821F-A801D98EC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2AE22-6DE0-4BC7-838A-17DD5468E560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CE7B7-3749-45DB-B073-EDC1BCF68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B3560-A7A3-4763-BAF2-422E428C4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99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3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ACDF1-F9F6-46EF-8E7C-B6AD8158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3C49D-2622-4BF6-8A26-05F20A8E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33620-8399-4636-802A-9C1110C50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9DB2-ED0C-4014-B7CC-DE3DF49C4C2D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42EB5-825F-4D81-B51B-0DB8DA9EA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81EF5-3186-4EDA-BDE8-B1FEC1564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04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DC849-642D-49B1-9C40-AB688D83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D9D20-CEC9-47EE-8662-57ABBB687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A156E-C4A3-4A32-8812-DFE7B0564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9AB2-6355-4B8F-9F28-43DB709510C9}" type="datetimeFigureOut">
              <a:rPr lang="en-NZ" smtClean="0"/>
              <a:t>1/06/22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A06E0-03DD-4786-94B5-0A5B1270F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7CAAA-840F-4F8F-9901-A93A61FF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81EF0-EF8B-4BE1-8A57-5361460B31F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33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6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ancerresearchuk.org/about-cancer/what-is-cancer/genes-dna-and-cancer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cancerresearchuk.org/about-cancer/what-is-cancer/genes-dna-and-cancer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ncerresearchuk.org/about-cancer/what-is-cancer/genes-dna-and-cancer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rgenome.org/facts/what-does-dna-do" TargetMode="Externa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rgenome.org/facts/what-does-dna-do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ncerresearchuk.org/about-cancer/what-is-cancer/genes-dna-and-cancer" TargetMode="External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tumorfusions.org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rgenome.org/facts/what-does-dna-do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rgenome.org/facts/what-does-dna-do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rgenome.org/facts/what-does-dna-do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varnomen.hgvs.org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CC0A-E78F-475F-A73B-E492906F5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75403"/>
            <a:ext cx="9144000" cy="2387600"/>
          </a:xfrm>
        </p:spPr>
        <p:txBody>
          <a:bodyPr>
            <a:normAutofit/>
          </a:bodyPr>
          <a:lstStyle/>
          <a:p>
            <a:r>
              <a:rPr lang="en-NZ" sz="7200" dirty="0">
                <a:solidFill>
                  <a:schemeClr val="bg1"/>
                </a:solidFill>
              </a:rPr>
              <a:t>Genomics for Cancer Clinicians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6A5A4-95EA-42FA-8802-4C1647E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7724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6-session practical course</a:t>
            </a:r>
            <a:endParaRPr lang="en-NZ" sz="4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he University of Auckland - WUN">
            <a:extLst>
              <a:ext uri="{FF2B5EF4-FFF2-40B4-BE49-F238E27FC236}">
                <a16:creationId xmlns:a16="http://schemas.microsoft.com/office/drawing/2014/main" id="{CAC9B731-AE8D-48B8-A6D4-9348C881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02" y="4839059"/>
            <a:ext cx="3928185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2B69E-9A61-496C-A1B9-63CC4F678B86}"/>
              </a:ext>
            </a:extLst>
          </p:cNvPr>
          <p:cNvSpPr txBox="1"/>
          <p:nvPr/>
        </p:nvSpPr>
        <p:spPr>
          <a:xfrm>
            <a:off x="1697015" y="6090951"/>
            <a:ext cx="423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35085"/>
                </a:solidFill>
                <a:latin typeface="+mj-lt"/>
              </a:rPr>
              <a:t>Genomics into Medicine</a:t>
            </a:r>
            <a:endParaRPr lang="en-NZ" sz="2800" dirty="0">
              <a:solidFill>
                <a:srgbClr val="035085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FDAA6D-42F3-F83F-312E-53D36A24B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60" y="4839059"/>
            <a:ext cx="3810238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5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DCBD9C6-91EB-4E61-943E-D256CAA00F11}"/>
              </a:ext>
            </a:extLst>
          </p:cNvPr>
          <p:cNvSpPr txBox="1">
            <a:spLocks/>
          </p:cNvSpPr>
          <p:nvPr/>
        </p:nvSpPr>
        <p:spPr>
          <a:xfrm>
            <a:off x="1239395" y="147404"/>
            <a:ext cx="4102626" cy="9389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z="3600">
                <a:solidFill>
                  <a:schemeClr val="accent2"/>
                </a:solidFill>
              </a:rPr>
              <a:t>Germline variants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27D64E-A386-426E-A0E5-9E96E7BA0652}"/>
              </a:ext>
            </a:extLst>
          </p:cNvPr>
          <p:cNvSpPr/>
          <p:nvPr/>
        </p:nvSpPr>
        <p:spPr>
          <a:xfrm>
            <a:off x="3259010" y="2895466"/>
            <a:ext cx="287383" cy="332220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80BFA2-CAE4-4957-8E0D-EA46620D7948}"/>
              </a:ext>
            </a:extLst>
          </p:cNvPr>
          <p:cNvSpPr/>
          <p:nvPr/>
        </p:nvSpPr>
        <p:spPr>
          <a:xfrm>
            <a:off x="3372221" y="2991260"/>
            <a:ext cx="113212" cy="11321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500C2F1-0B54-4425-9B58-D9BCC6675D59}"/>
              </a:ext>
            </a:extLst>
          </p:cNvPr>
          <p:cNvSpPr/>
          <p:nvPr/>
        </p:nvSpPr>
        <p:spPr>
          <a:xfrm>
            <a:off x="3454952" y="2825150"/>
            <a:ext cx="287383" cy="332220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63EFEF-ACA5-4444-AC7B-7140F413DDA1}"/>
              </a:ext>
            </a:extLst>
          </p:cNvPr>
          <p:cNvSpPr/>
          <p:nvPr/>
        </p:nvSpPr>
        <p:spPr>
          <a:xfrm>
            <a:off x="3568163" y="2920944"/>
            <a:ext cx="113212" cy="11321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84D5A21-05CF-4F83-AD2D-172D601A519D}"/>
              </a:ext>
            </a:extLst>
          </p:cNvPr>
          <p:cNvSpPr/>
          <p:nvPr/>
        </p:nvSpPr>
        <p:spPr>
          <a:xfrm>
            <a:off x="3311260" y="3071255"/>
            <a:ext cx="287383" cy="332220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12F2AC-69FC-42C1-BA69-A0C1045B9E81}"/>
              </a:ext>
            </a:extLst>
          </p:cNvPr>
          <p:cNvSpPr/>
          <p:nvPr/>
        </p:nvSpPr>
        <p:spPr>
          <a:xfrm>
            <a:off x="3424471" y="3167049"/>
            <a:ext cx="113212" cy="11321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F58A55-0AAF-4492-BA28-E6B918639066}"/>
              </a:ext>
            </a:extLst>
          </p:cNvPr>
          <p:cNvSpPr/>
          <p:nvPr/>
        </p:nvSpPr>
        <p:spPr>
          <a:xfrm>
            <a:off x="3463661" y="3223655"/>
            <a:ext cx="265278" cy="246574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00EF1B-55B2-4436-89C4-B28E21CB42D7}"/>
              </a:ext>
            </a:extLst>
          </p:cNvPr>
          <p:cNvSpPr/>
          <p:nvPr/>
        </p:nvSpPr>
        <p:spPr>
          <a:xfrm>
            <a:off x="3576871" y="3319449"/>
            <a:ext cx="104504" cy="84026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1F2166-1A3A-45D8-8F78-3CE2C80EDD3B}"/>
              </a:ext>
            </a:extLst>
          </p:cNvPr>
          <p:cNvSpPr/>
          <p:nvPr/>
        </p:nvSpPr>
        <p:spPr>
          <a:xfrm>
            <a:off x="3581227" y="3071255"/>
            <a:ext cx="265278" cy="246574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CA9B56-B352-4927-BF3C-FC66225974FF}"/>
              </a:ext>
            </a:extLst>
          </p:cNvPr>
          <p:cNvSpPr/>
          <p:nvPr/>
        </p:nvSpPr>
        <p:spPr>
          <a:xfrm>
            <a:off x="3642187" y="3139629"/>
            <a:ext cx="104504" cy="84026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00454F-7ADE-4507-8E20-DF150904AF10}"/>
              </a:ext>
            </a:extLst>
          </p:cNvPr>
          <p:cNvSpPr/>
          <p:nvPr/>
        </p:nvSpPr>
        <p:spPr>
          <a:xfrm>
            <a:off x="3620413" y="2892245"/>
            <a:ext cx="265278" cy="246574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F9D133-4AC2-41CC-88EE-0F50A254C544}"/>
              </a:ext>
            </a:extLst>
          </p:cNvPr>
          <p:cNvSpPr/>
          <p:nvPr/>
        </p:nvSpPr>
        <p:spPr>
          <a:xfrm>
            <a:off x="3668309" y="2977550"/>
            <a:ext cx="104504" cy="84026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E20784-4587-4884-8E07-4FDB04A5B765}"/>
              </a:ext>
            </a:extLst>
          </p:cNvPr>
          <p:cNvSpPr txBox="1"/>
          <p:nvPr/>
        </p:nvSpPr>
        <p:spPr>
          <a:xfrm>
            <a:off x="969353" y="2757144"/>
            <a:ext cx="2246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/>
              <a:t>Embryo -</a:t>
            </a:r>
          </a:p>
          <a:p>
            <a:pPr algn="ctr"/>
            <a:r>
              <a:rPr lang="en-NZ"/>
              <a:t>All cells have the ‘variant/mutation’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35E0BC-099E-4283-9557-3D41A0905EAA}"/>
              </a:ext>
            </a:extLst>
          </p:cNvPr>
          <p:cNvSpPr/>
          <p:nvPr/>
        </p:nvSpPr>
        <p:spPr>
          <a:xfrm>
            <a:off x="3775530" y="1579387"/>
            <a:ext cx="348342" cy="365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045F4B-4911-4DD9-AE98-65880365E059}"/>
              </a:ext>
            </a:extLst>
          </p:cNvPr>
          <p:cNvSpPr/>
          <p:nvPr/>
        </p:nvSpPr>
        <p:spPr>
          <a:xfrm>
            <a:off x="3821518" y="1670988"/>
            <a:ext cx="165463" cy="147723"/>
          </a:xfrm>
          <a:prstGeom prst="ellipse">
            <a:avLst/>
          </a:prstGeom>
          <a:solidFill>
            <a:srgbClr val="FBE5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Explosion: 14 Points 18">
            <a:extLst>
              <a:ext uri="{FF2B5EF4-FFF2-40B4-BE49-F238E27FC236}">
                <a16:creationId xmlns:a16="http://schemas.microsoft.com/office/drawing/2014/main" id="{1F192759-DBED-4C55-8354-0E5A71670C8C}"/>
              </a:ext>
            </a:extLst>
          </p:cNvPr>
          <p:cNvSpPr/>
          <p:nvPr/>
        </p:nvSpPr>
        <p:spPr>
          <a:xfrm>
            <a:off x="3819072" y="1635831"/>
            <a:ext cx="165463" cy="135422"/>
          </a:xfrm>
          <a:prstGeom prst="irregularSeal2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8D9B13-ADA1-42A9-B66E-CCF6163AAD21}"/>
              </a:ext>
            </a:extLst>
          </p:cNvPr>
          <p:cNvSpPr/>
          <p:nvPr/>
        </p:nvSpPr>
        <p:spPr>
          <a:xfrm rot="17532412">
            <a:off x="3323758" y="1582676"/>
            <a:ext cx="142074" cy="382359"/>
          </a:xfrm>
          <a:prstGeom prst="ellipse">
            <a:avLst/>
          </a:prstGeom>
          <a:solidFill>
            <a:srgbClr val="C1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27917C7-9ADA-466E-A729-F8EE2404575E}"/>
              </a:ext>
            </a:extLst>
          </p:cNvPr>
          <p:cNvSpPr/>
          <p:nvPr/>
        </p:nvSpPr>
        <p:spPr>
          <a:xfrm>
            <a:off x="2880940" y="1337757"/>
            <a:ext cx="348343" cy="365760"/>
          </a:xfrm>
          <a:custGeom>
            <a:avLst/>
            <a:gdLst>
              <a:gd name="connsiteX0" fmla="*/ 348343 w 348343"/>
              <a:gd name="connsiteY0" fmla="*/ 365760 h 365760"/>
              <a:gd name="connsiteX1" fmla="*/ 304800 w 348343"/>
              <a:gd name="connsiteY1" fmla="*/ 357051 h 365760"/>
              <a:gd name="connsiteX2" fmla="*/ 287383 w 348343"/>
              <a:gd name="connsiteY2" fmla="*/ 330926 h 365760"/>
              <a:gd name="connsiteX3" fmla="*/ 261257 w 348343"/>
              <a:gd name="connsiteY3" fmla="*/ 313508 h 365760"/>
              <a:gd name="connsiteX4" fmla="*/ 278674 w 348343"/>
              <a:gd name="connsiteY4" fmla="*/ 269966 h 365760"/>
              <a:gd name="connsiteX5" fmla="*/ 287383 w 348343"/>
              <a:gd name="connsiteY5" fmla="*/ 243840 h 365760"/>
              <a:gd name="connsiteX6" fmla="*/ 278674 w 348343"/>
              <a:gd name="connsiteY6" fmla="*/ 217714 h 365760"/>
              <a:gd name="connsiteX7" fmla="*/ 226423 w 348343"/>
              <a:gd name="connsiteY7" fmla="*/ 243840 h 365760"/>
              <a:gd name="connsiteX8" fmla="*/ 156754 w 348343"/>
              <a:gd name="connsiteY8" fmla="*/ 296091 h 365760"/>
              <a:gd name="connsiteX9" fmla="*/ 104503 w 348343"/>
              <a:gd name="connsiteY9" fmla="*/ 269966 h 365760"/>
              <a:gd name="connsiteX10" fmla="*/ 165463 w 348343"/>
              <a:gd name="connsiteY10" fmla="*/ 174171 h 365760"/>
              <a:gd name="connsiteX11" fmla="*/ 191589 w 348343"/>
              <a:gd name="connsiteY11" fmla="*/ 130628 h 365760"/>
              <a:gd name="connsiteX12" fmla="*/ 156754 w 348343"/>
              <a:gd name="connsiteY12" fmla="*/ 95794 h 365760"/>
              <a:gd name="connsiteX13" fmla="*/ 60960 w 348343"/>
              <a:gd name="connsiteY13" fmla="*/ 87086 h 365760"/>
              <a:gd name="connsiteX14" fmla="*/ 43543 w 348343"/>
              <a:gd name="connsiteY14" fmla="*/ 69668 h 365760"/>
              <a:gd name="connsiteX15" fmla="*/ 26126 w 348343"/>
              <a:gd name="connsiteY15" fmla="*/ 8708 h 365760"/>
              <a:gd name="connsiteX16" fmla="*/ 0 w 348343"/>
              <a:gd name="connsiteY16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343" h="365760">
                <a:moveTo>
                  <a:pt x="348343" y="365760"/>
                </a:moveTo>
                <a:cubicBezTo>
                  <a:pt x="333829" y="362857"/>
                  <a:pt x="317652" y="364395"/>
                  <a:pt x="304800" y="357051"/>
                </a:cubicBezTo>
                <a:cubicBezTo>
                  <a:pt x="295713" y="351858"/>
                  <a:pt x="294784" y="338327"/>
                  <a:pt x="287383" y="330926"/>
                </a:cubicBezTo>
                <a:cubicBezTo>
                  <a:pt x="279982" y="323525"/>
                  <a:pt x="269966" y="319314"/>
                  <a:pt x="261257" y="313508"/>
                </a:cubicBezTo>
                <a:cubicBezTo>
                  <a:pt x="267063" y="298994"/>
                  <a:pt x="273185" y="284603"/>
                  <a:pt x="278674" y="269966"/>
                </a:cubicBezTo>
                <a:cubicBezTo>
                  <a:pt x="281897" y="261371"/>
                  <a:pt x="287383" y="253020"/>
                  <a:pt x="287383" y="243840"/>
                </a:cubicBezTo>
                <a:cubicBezTo>
                  <a:pt x="287383" y="234660"/>
                  <a:pt x="281577" y="226423"/>
                  <a:pt x="278674" y="217714"/>
                </a:cubicBezTo>
                <a:cubicBezTo>
                  <a:pt x="261257" y="226423"/>
                  <a:pt x="241794" y="231885"/>
                  <a:pt x="226423" y="243840"/>
                </a:cubicBezTo>
                <a:cubicBezTo>
                  <a:pt x="138707" y="312064"/>
                  <a:pt x="270006" y="250791"/>
                  <a:pt x="156754" y="296091"/>
                </a:cubicBezTo>
                <a:cubicBezTo>
                  <a:pt x="139337" y="287383"/>
                  <a:pt x="109626" y="288753"/>
                  <a:pt x="104503" y="269966"/>
                </a:cubicBezTo>
                <a:cubicBezTo>
                  <a:pt x="90954" y="220286"/>
                  <a:pt x="136987" y="195528"/>
                  <a:pt x="165463" y="174171"/>
                </a:cubicBezTo>
                <a:cubicBezTo>
                  <a:pt x="174172" y="159657"/>
                  <a:pt x="187484" y="147049"/>
                  <a:pt x="191589" y="130628"/>
                </a:cubicBezTo>
                <a:cubicBezTo>
                  <a:pt x="197995" y="105004"/>
                  <a:pt x="173570" y="98196"/>
                  <a:pt x="156754" y="95794"/>
                </a:cubicBezTo>
                <a:cubicBezTo>
                  <a:pt x="125013" y="91260"/>
                  <a:pt x="92891" y="89989"/>
                  <a:pt x="60960" y="87086"/>
                </a:cubicBezTo>
                <a:cubicBezTo>
                  <a:pt x="55154" y="81280"/>
                  <a:pt x="46878" y="77171"/>
                  <a:pt x="43543" y="69668"/>
                </a:cubicBezTo>
                <a:cubicBezTo>
                  <a:pt x="34960" y="50356"/>
                  <a:pt x="37327" y="26629"/>
                  <a:pt x="26126" y="8708"/>
                </a:cubicBezTo>
                <a:cubicBezTo>
                  <a:pt x="21261" y="924"/>
                  <a:pt x="0" y="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36E88F0F-C8BF-42F9-BEC7-177C8343D217}"/>
              </a:ext>
            </a:extLst>
          </p:cNvPr>
          <p:cNvSpPr/>
          <p:nvPr/>
        </p:nvSpPr>
        <p:spPr>
          <a:xfrm>
            <a:off x="3249679" y="1649755"/>
            <a:ext cx="204949" cy="168956"/>
          </a:xfrm>
          <a:prstGeom prst="irregularSeal2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0FE9B9-85E8-40D0-9C41-43C1B69B36DC}"/>
              </a:ext>
            </a:extLst>
          </p:cNvPr>
          <p:cNvSpPr txBox="1"/>
          <p:nvPr/>
        </p:nvSpPr>
        <p:spPr>
          <a:xfrm>
            <a:off x="1161414" y="1423906"/>
            <a:ext cx="1830360" cy="64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/>
              <a:t>Variant in egg or sperm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009DFD-014B-4EB1-B9AD-5A9528A35EFE}"/>
              </a:ext>
            </a:extLst>
          </p:cNvPr>
          <p:cNvCxnSpPr/>
          <p:nvPr/>
        </p:nvCxnSpPr>
        <p:spPr>
          <a:xfrm>
            <a:off x="3668309" y="2244214"/>
            <a:ext cx="0" cy="444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3A9C79-9F12-409C-BCDC-AE1252FADF5E}"/>
              </a:ext>
            </a:extLst>
          </p:cNvPr>
          <p:cNvGrpSpPr/>
          <p:nvPr/>
        </p:nvGrpSpPr>
        <p:grpSpPr>
          <a:xfrm>
            <a:off x="3287905" y="4559935"/>
            <a:ext cx="708531" cy="1319522"/>
            <a:chOff x="6481114" y="3166662"/>
            <a:chExt cx="916655" cy="2223013"/>
          </a:xfrm>
          <a:solidFill>
            <a:srgbClr val="FF7C80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0269C9-58EA-4908-A824-4FE34ABA3476}"/>
                </a:ext>
              </a:extLst>
            </p:cNvPr>
            <p:cNvSpPr/>
            <p:nvPr/>
          </p:nvSpPr>
          <p:spPr>
            <a:xfrm>
              <a:off x="6741881" y="4386096"/>
              <a:ext cx="158650" cy="10035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EE6DC5-E474-44B6-AE7A-0DD449EDF591}"/>
                </a:ext>
              </a:extLst>
            </p:cNvPr>
            <p:cNvSpPr/>
            <p:nvPr/>
          </p:nvSpPr>
          <p:spPr>
            <a:xfrm>
              <a:off x="6959594" y="4386096"/>
              <a:ext cx="158650" cy="10035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4195BE-1F70-41D1-8127-B249F8ED57A4}"/>
                </a:ext>
              </a:extLst>
            </p:cNvPr>
            <p:cNvSpPr/>
            <p:nvPr/>
          </p:nvSpPr>
          <p:spPr>
            <a:xfrm>
              <a:off x="6741881" y="3691338"/>
              <a:ext cx="376363" cy="7478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AA3B5D-6414-4221-BD0F-11A19506C9E8}"/>
                </a:ext>
              </a:extLst>
            </p:cNvPr>
            <p:cNvSpPr/>
            <p:nvPr/>
          </p:nvSpPr>
          <p:spPr>
            <a:xfrm>
              <a:off x="6481114" y="3593052"/>
              <a:ext cx="916655" cy="940287"/>
            </a:xfrm>
            <a:custGeom>
              <a:avLst/>
              <a:gdLst>
                <a:gd name="connsiteX0" fmla="*/ 4746 w 916655"/>
                <a:gd name="connsiteY0" fmla="*/ 872622 h 940287"/>
                <a:gd name="connsiteX1" fmla="*/ 15379 w 916655"/>
                <a:gd name="connsiteY1" fmla="*/ 553646 h 940287"/>
                <a:gd name="connsiteX2" fmla="*/ 100439 w 916655"/>
                <a:gd name="connsiteY2" fmla="*/ 170874 h 940287"/>
                <a:gd name="connsiteX3" fmla="*/ 174867 w 916655"/>
                <a:gd name="connsiteY3" fmla="*/ 32650 h 940287"/>
                <a:gd name="connsiteX4" fmla="*/ 313091 w 916655"/>
                <a:gd name="connsiteY4" fmla="*/ 22018 h 940287"/>
                <a:gd name="connsiteX5" fmla="*/ 430049 w 916655"/>
                <a:gd name="connsiteY5" fmla="*/ 22018 h 940287"/>
                <a:gd name="connsiteX6" fmla="*/ 632067 w 916655"/>
                <a:gd name="connsiteY6" fmla="*/ 11385 h 940287"/>
                <a:gd name="connsiteX7" fmla="*/ 780923 w 916655"/>
                <a:gd name="connsiteY7" fmla="*/ 202771 h 940287"/>
                <a:gd name="connsiteX8" fmla="*/ 834086 w 916655"/>
                <a:gd name="connsiteY8" fmla="*/ 436688 h 940287"/>
                <a:gd name="connsiteX9" fmla="*/ 887249 w 916655"/>
                <a:gd name="connsiteY9" fmla="*/ 606808 h 940287"/>
                <a:gd name="connsiteX10" fmla="*/ 908514 w 916655"/>
                <a:gd name="connsiteY10" fmla="*/ 819460 h 940287"/>
                <a:gd name="connsiteX11" fmla="*/ 749026 w 916655"/>
                <a:gd name="connsiteY11" fmla="*/ 936418 h 940287"/>
                <a:gd name="connsiteX12" fmla="*/ 812821 w 916655"/>
                <a:gd name="connsiteY12" fmla="*/ 681236 h 940287"/>
                <a:gd name="connsiteX13" fmla="*/ 759658 w 916655"/>
                <a:gd name="connsiteY13" fmla="*/ 383525 h 940287"/>
                <a:gd name="connsiteX14" fmla="*/ 695863 w 916655"/>
                <a:gd name="connsiteY14" fmla="*/ 224036 h 940287"/>
                <a:gd name="connsiteX15" fmla="*/ 621435 w 916655"/>
                <a:gd name="connsiteY15" fmla="*/ 117711 h 940287"/>
                <a:gd name="connsiteX16" fmla="*/ 504477 w 916655"/>
                <a:gd name="connsiteY16" fmla="*/ 117711 h 940287"/>
                <a:gd name="connsiteX17" fmla="*/ 334356 w 916655"/>
                <a:gd name="connsiteY17" fmla="*/ 128343 h 940287"/>
                <a:gd name="connsiteX18" fmla="*/ 185500 w 916655"/>
                <a:gd name="connsiteY18" fmla="*/ 170874 h 940287"/>
                <a:gd name="connsiteX19" fmla="*/ 196133 w 916655"/>
                <a:gd name="connsiteY19" fmla="*/ 234669 h 940287"/>
                <a:gd name="connsiteX20" fmla="*/ 164235 w 916655"/>
                <a:gd name="connsiteY20" fmla="*/ 287832 h 940287"/>
                <a:gd name="connsiteX21" fmla="*/ 68542 w 916655"/>
                <a:gd name="connsiteY21" fmla="*/ 617441 h 940287"/>
                <a:gd name="connsiteX22" fmla="*/ 4746 w 916655"/>
                <a:gd name="connsiteY22" fmla="*/ 872622 h 94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6655" h="940287">
                  <a:moveTo>
                    <a:pt x="4746" y="872622"/>
                  </a:moveTo>
                  <a:cubicBezTo>
                    <a:pt x="-4115" y="861989"/>
                    <a:pt x="-570" y="670604"/>
                    <a:pt x="15379" y="553646"/>
                  </a:cubicBezTo>
                  <a:cubicBezTo>
                    <a:pt x="31328" y="436688"/>
                    <a:pt x="73858" y="257707"/>
                    <a:pt x="100439" y="170874"/>
                  </a:cubicBezTo>
                  <a:cubicBezTo>
                    <a:pt x="127020" y="84041"/>
                    <a:pt x="139425" y="57459"/>
                    <a:pt x="174867" y="32650"/>
                  </a:cubicBezTo>
                  <a:cubicBezTo>
                    <a:pt x="210309" y="7841"/>
                    <a:pt x="270561" y="23790"/>
                    <a:pt x="313091" y="22018"/>
                  </a:cubicBezTo>
                  <a:cubicBezTo>
                    <a:pt x="355621" y="20246"/>
                    <a:pt x="376886" y="23790"/>
                    <a:pt x="430049" y="22018"/>
                  </a:cubicBezTo>
                  <a:cubicBezTo>
                    <a:pt x="483212" y="20246"/>
                    <a:pt x="573588" y="-18740"/>
                    <a:pt x="632067" y="11385"/>
                  </a:cubicBezTo>
                  <a:cubicBezTo>
                    <a:pt x="690546" y="41510"/>
                    <a:pt x="747253" y="131887"/>
                    <a:pt x="780923" y="202771"/>
                  </a:cubicBezTo>
                  <a:cubicBezTo>
                    <a:pt x="814593" y="273655"/>
                    <a:pt x="816365" y="369348"/>
                    <a:pt x="834086" y="436688"/>
                  </a:cubicBezTo>
                  <a:cubicBezTo>
                    <a:pt x="851807" y="504027"/>
                    <a:pt x="874844" y="543013"/>
                    <a:pt x="887249" y="606808"/>
                  </a:cubicBezTo>
                  <a:cubicBezTo>
                    <a:pt x="899654" y="670603"/>
                    <a:pt x="931551" y="764525"/>
                    <a:pt x="908514" y="819460"/>
                  </a:cubicBezTo>
                  <a:cubicBezTo>
                    <a:pt x="885477" y="874395"/>
                    <a:pt x="764975" y="959455"/>
                    <a:pt x="749026" y="936418"/>
                  </a:cubicBezTo>
                  <a:cubicBezTo>
                    <a:pt x="733077" y="913381"/>
                    <a:pt x="811049" y="773385"/>
                    <a:pt x="812821" y="681236"/>
                  </a:cubicBezTo>
                  <a:cubicBezTo>
                    <a:pt x="814593" y="589087"/>
                    <a:pt x="779151" y="459725"/>
                    <a:pt x="759658" y="383525"/>
                  </a:cubicBezTo>
                  <a:cubicBezTo>
                    <a:pt x="740165" y="307325"/>
                    <a:pt x="718900" y="268338"/>
                    <a:pt x="695863" y="224036"/>
                  </a:cubicBezTo>
                  <a:cubicBezTo>
                    <a:pt x="672826" y="179734"/>
                    <a:pt x="653333" y="135432"/>
                    <a:pt x="621435" y="117711"/>
                  </a:cubicBezTo>
                  <a:cubicBezTo>
                    <a:pt x="589537" y="99990"/>
                    <a:pt x="552323" y="115939"/>
                    <a:pt x="504477" y="117711"/>
                  </a:cubicBezTo>
                  <a:cubicBezTo>
                    <a:pt x="456631" y="119483"/>
                    <a:pt x="387519" y="119483"/>
                    <a:pt x="334356" y="128343"/>
                  </a:cubicBezTo>
                  <a:cubicBezTo>
                    <a:pt x="281193" y="137203"/>
                    <a:pt x="208537" y="153153"/>
                    <a:pt x="185500" y="170874"/>
                  </a:cubicBezTo>
                  <a:cubicBezTo>
                    <a:pt x="162463" y="188595"/>
                    <a:pt x="199677" y="215176"/>
                    <a:pt x="196133" y="234669"/>
                  </a:cubicBezTo>
                  <a:cubicBezTo>
                    <a:pt x="192589" y="254162"/>
                    <a:pt x="185500" y="224037"/>
                    <a:pt x="164235" y="287832"/>
                  </a:cubicBezTo>
                  <a:cubicBezTo>
                    <a:pt x="142970" y="351627"/>
                    <a:pt x="88035" y="516432"/>
                    <a:pt x="68542" y="617441"/>
                  </a:cubicBezTo>
                  <a:cubicBezTo>
                    <a:pt x="49049" y="718450"/>
                    <a:pt x="13607" y="883255"/>
                    <a:pt x="4746" y="87262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963895-BC5A-4776-9F4B-0E75061A3CE8}"/>
                </a:ext>
              </a:extLst>
            </p:cNvPr>
            <p:cNvSpPr/>
            <p:nvPr/>
          </p:nvSpPr>
          <p:spPr>
            <a:xfrm>
              <a:off x="6685652" y="3166662"/>
              <a:ext cx="441554" cy="464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5E04CB53-DE5C-41B2-80FD-8CB11EEB5E89}"/>
              </a:ext>
            </a:extLst>
          </p:cNvPr>
          <p:cNvSpPr txBox="1">
            <a:spLocks/>
          </p:cNvSpPr>
          <p:nvPr/>
        </p:nvSpPr>
        <p:spPr>
          <a:xfrm>
            <a:off x="6476768" y="147404"/>
            <a:ext cx="6368676" cy="938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z="3600">
                <a:solidFill>
                  <a:schemeClr val="accent2"/>
                </a:solidFill>
              </a:rPr>
              <a:t>Somatic variants-acquired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E50E2B-9741-4D0F-B2E0-251EEC1BEBC1}"/>
              </a:ext>
            </a:extLst>
          </p:cNvPr>
          <p:cNvCxnSpPr/>
          <p:nvPr/>
        </p:nvCxnSpPr>
        <p:spPr>
          <a:xfrm>
            <a:off x="3657763" y="3782652"/>
            <a:ext cx="0" cy="444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7EA759-2126-4AC4-8BE6-A08CFE7B6D9E}"/>
              </a:ext>
            </a:extLst>
          </p:cNvPr>
          <p:cNvSpPr txBox="1"/>
          <p:nvPr/>
        </p:nvSpPr>
        <p:spPr>
          <a:xfrm>
            <a:off x="886384" y="4775243"/>
            <a:ext cx="2246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/>
              <a:t>All cells have the ‘variant/mutation’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1FE0FF-CEAE-4F1D-AD92-AD8AD6285537}"/>
              </a:ext>
            </a:extLst>
          </p:cNvPr>
          <p:cNvSpPr txBox="1"/>
          <p:nvPr/>
        </p:nvSpPr>
        <p:spPr>
          <a:xfrm>
            <a:off x="770862" y="6019011"/>
            <a:ext cx="22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/>
              <a:t>Heritable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D195EBF-05AC-4F4F-AF1E-5EAB4848C833}"/>
              </a:ext>
            </a:extLst>
          </p:cNvPr>
          <p:cNvSpPr/>
          <p:nvPr/>
        </p:nvSpPr>
        <p:spPr>
          <a:xfrm>
            <a:off x="3685535" y="6224116"/>
            <a:ext cx="348342" cy="365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76D09C6-6A78-4625-838B-29CB70692126}"/>
              </a:ext>
            </a:extLst>
          </p:cNvPr>
          <p:cNvSpPr/>
          <p:nvPr/>
        </p:nvSpPr>
        <p:spPr>
          <a:xfrm>
            <a:off x="3731523" y="6315717"/>
            <a:ext cx="165463" cy="147723"/>
          </a:xfrm>
          <a:prstGeom prst="ellipse">
            <a:avLst/>
          </a:prstGeom>
          <a:solidFill>
            <a:srgbClr val="FBE5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7" name="Explosion: 14 Points 76">
            <a:extLst>
              <a:ext uri="{FF2B5EF4-FFF2-40B4-BE49-F238E27FC236}">
                <a16:creationId xmlns:a16="http://schemas.microsoft.com/office/drawing/2014/main" id="{487A18F3-3794-4A32-8294-C64954CE0846}"/>
              </a:ext>
            </a:extLst>
          </p:cNvPr>
          <p:cNvSpPr/>
          <p:nvPr/>
        </p:nvSpPr>
        <p:spPr>
          <a:xfrm>
            <a:off x="3729077" y="6280560"/>
            <a:ext cx="165463" cy="135422"/>
          </a:xfrm>
          <a:prstGeom prst="irregularSeal2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D4B19D9-688D-48D4-8C77-6690D32C622C}"/>
              </a:ext>
            </a:extLst>
          </p:cNvPr>
          <p:cNvSpPr/>
          <p:nvPr/>
        </p:nvSpPr>
        <p:spPr>
          <a:xfrm rot="17532412">
            <a:off x="3233763" y="6227405"/>
            <a:ext cx="142074" cy="382359"/>
          </a:xfrm>
          <a:prstGeom prst="ellipse">
            <a:avLst/>
          </a:prstGeom>
          <a:solidFill>
            <a:srgbClr val="C1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1EB17B6-AE41-461B-9055-0BDF169A1F03}"/>
              </a:ext>
            </a:extLst>
          </p:cNvPr>
          <p:cNvSpPr/>
          <p:nvPr/>
        </p:nvSpPr>
        <p:spPr>
          <a:xfrm>
            <a:off x="2790945" y="5982486"/>
            <a:ext cx="348343" cy="365760"/>
          </a:xfrm>
          <a:custGeom>
            <a:avLst/>
            <a:gdLst>
              <a:gd name="connsiteX0" fmla="*/ 348343 w 348343"/>
              <a:gd name="connsiteY0" fmla="*/ 365760 h 365760"/>
              <a:gd name="connsiteX1" fmla="*/ 304800 w 348343"/>
              <a:gd name="connsiteY1" fmla="*/ 357051 h 365760"/>
              <a:gd name="connsiteX2" fmla="*/ 287383 w 348343"/>
              <a:gd name="connsiteY2" fmla="*/ 330926 h 365760"/>
              <a:gd name="connsiteX3" fmla="*/ 261257 w 348343"/>
              <a:gd name="connsiteY3" fmla="*/ 313508 h 365760"/>
              <a:gd name="connsiteX4" fmla="*/ 278674 w 348343"/>
              <a:gd name="connsiteY4" fmla="*/ 269966 h 365760"/>
              <a:gd name="connsiteX5" fmla="*/ 287383 w 348343"/>
              <a:gd name="connsiteY5" fmla="*/ 243840 h 365760"/>
              <a:gd name="connsiteX6" fmla="*/ 278674 w 348343"/>
              <a:gd name="connsiteY6" fmla="*/ 217714 h 365760"/>
              <a:gd name="connsiteX7" fmla="*/ 226423 w 348343"/>
              <a:gd name="connsiteY7" fmla="*/ 243840 h 365760"/>
              <a:gd name="connsiteX8" fmla="*/ 156754 w 348343"/>
              <a:gd name="connsiteY8" fmla="*/ 296091 h 365760"/>
              <a:gd name="connsiteX9" fmla="*/ 104503 w 348343"/>
              <a:gd name="connsiteY9" fmla="*/ 269966 h 365760"/>
              <a:gd name="connsiteX10" fmla="*/ 165463 w 348343"/>
              <a:gd name="connsiteY10" fmla="*/ 174171 h 365760"/>
              <a:gd name="connsiteX11" fmla="*/ 191589 w 348343"/>
              <a:gd name="connsiteY11" fmla="*/ 130628 h 365760"/>
              <a:gd name="connsiteX12" fmla="*/ 156754 w 348343"/>
              <a:gd name="connsiteY12" fmla="*/ 95794 h 365760"/>
              <a:gd name="connsiteX13" fmla="*/ 60960 w 348343"/>
              <a:gd name="connsiteY13" fmla="*/ 87086 h 365760"/>
              <a:gd name="connsiteX14" fmla="*/ 43543 w 348343"/>
              <a:gd name="connsiteY14" fmla="*/ 69668 h 365760"/>
              <a:gd name="connsiteX15" fmla="*/ 26126 w 348343"/>
              <a:gd name="connsiteY15" fmla="*/ 8708 h 365760"/>
              <a:gd name="connsiteX16" fmla="*/ 0 w 348343"/>
              <a:gd name="connsiteY16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343" h="365760">
                <a:moveTo>
                  <a:pt x="348343" y="365760"/>
                </a:moveTo>
                <a:cubicBezTo>
                  <a:pt x="333829" y="362857"/>
                  <a:pt x="317652" y="364395"/>
                  <a:pt x="304800" y="357051"/>
                </a:cubicBezTo>
                <a:cubicBezTo>
                  <a:pt x="295713" y="351858"/>
                  <a:pt x="294784" y="338327"/>
                  <a:pt x="287383" y="330926"/>
                </a:cubicBezTo>
                <a:cubicBezTo>
                  <a:pt x="279982" y="323525"/>
                  <a:pt x="269966" y="319314"/>
                  <a:pt x="261257" y="313508"/>
                </a:cubicBezTo>
                <a:cubicBezTo>
                  <a:pt x="267063" y="298994"/>
                  <a:pt x="273185" y="284603"/>
                  <a:pt x="278674" y="269966"/>
                </a:cubicBezTo>
                <a:cubicBezTo>
                  <a:pt x="281897" y="261371"/>
                  <a:pt x="287383" y="253020"/>
                  <a:pt x="287383" y="243840"/>
                </a:cubicBezTo>
                <a:cubicBezTo>
                  <a:pt x="287383" y="234660"/>
                  <a:pt x="281577" y="226423"/>
                  <a:pt x="278674" y="217714"/>
                </a:cubicBezTo>
                <a:cubicBezTo>
                  <a:pt x="261257" y="226423"/>
                  <a:pt x="241794" y="231885"/>
                  <a:pt x="226423" y="243840"/>
                </a:cubicBezTo>
                <a:cubicBezTo>
                  <a:pt x="138707" y="312064"/>
                  <a:pt x="270006" y="250791"/>
                  <a:pt x="156754" y="296091"/>
                </a:cubicBezTo>
                <a:cubicBezTo>
                  <a:pt x="139337" y="287383"/>
                  <a:pt x="109626" y="288753"/>
                  <a:pt x="104503" y="269966"/>
                </a:cubicBezTo>
                <a:cubicBezTo>
                  <a:pt x="90954" y="220286"/>
                  <a:pt x="136987" y="195528"/>
                  <a:pt x="165463" y="174171"/>
                </a:cubicBezTo>
                <a:cubicBezTo>
                  <a:pt x="174172" y="159657"/>
                  <a:pt x="187484" y="147049"/>
                  <a:pt x="191589" y="130628"/>
                </a:cubicBezTo>
                <a:cubicBezTo>
                  <a:pt x="197995" y="105004"/>
                  <a:pt x="173570" y="98196"/>
                  <a:pt x="156754" y="95794"/>
                </a:cubicBezTo>
                <a:cubicBezTo>
                  <a:pt x="125013" y="91260"/>
                  <a:pt x="92891" y="89989"/>
                  <a:pt x="60960" y="87086"/>
                </a:cubicBezTo>
                <a:cubicBezTo>
                  <a:pt x="55154" y="81280"/>
                  <a:pt x="46878" y="77171"/>
                  <a:pt x="43543" y="69668"/>
                </a:cubicBezTo>
                <a:cubicBezTo>
                  <a:pt x="34960" y="50356"/>
                  <a:pt x="37327" y="26629"/>
                  <a:pt x="26126" y="8708"/>
                </a:cubicBezTo>
                <a:cubicBezTo>
                  <a:pt x="21261" y="924"/>
                  <a:pt x="0" y="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0" name="Explosion: 14 Points 79">
            <a:extLst>
              <a:ext uri="{FF2B5EF4-FFF2-40B4-BE49-F238E27FC236}">
                <a16:creationId xmlns:a16="http://schemas.microsoft.com/office/drawing/2014/main" id="{C03FA4EA-5CD8-42B3-90BF-773CA1747499}"/>
              </a:ext>
            </a:extLst>
          </p:cNvPr>
          <p:cNvSpPr/>
          <p:nvPr/>
        </p:nvSpPr>
        <p:spPr>
          <a:xfrm>
            <a:off x="3159684" y="6294484"/>
            <a:ext cx="204949" cy="168956"/>
          </a:xfrm>
          <a:prstGeom prst="irregularSeal2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1271BB86-BAAA-43DB-BDDA-68E773B1B833}"/>
              </a:ext>
            </a:extLst>
          </p:cNvPr>
          <p:cNvSpPr/>
          <p:nvPr/>
        </p:nvSpPr>
        <p:spPr>
          <a:xfrm>
            <a:off x="3411410" y="3047866"/>
            <a:ext cx="287383" cy="332220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454DF24-4C98-4A0B-9F50-BBB657EB168B}"/>
              </a:ext>
            </a:extLst>
          </p:cNvPr>
          <p:cNvSpPr/>
          <p:nvPr/>
        </p:nvSpPr>
        <p:spPr>
          <a:xfrm>
            <a:off x="3524621" y="3143660"/>
            <a:ext cx="113212" cy="11321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1CFF3F5-977D-409C-8F36-15BC45B4AA18}"/>
              </a:ext>
            </a:extLst>
          </p:cNvPr>
          <p:cNvSpPr/>
          <p:nvPr/>
        </p:nvSpPr>
        <p:spPr>
          <a:xfrm>
            <a:off x="3607352" y="2977550"/>
            <a:ext cx="287383" cy="332220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DFFFBD7-135C-4325-83C4-21BB311BE1C4}"/>
              </a:ext>
            </a:extLst>
          </p:cNvPr>
          <p:cNvSpPr/>
          <p:nvPr/>
        </p:nvSpPr>
        <p:spPr>
          <a:xfrm>
            <a:off x="3720563" y="3073344"/>
            <a:ext cx="113212" cy="11321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66864414-B8CA-44EB-8BF2-42995E0A34A3}"/>
              </a:ext>
            </a:extLst>
          </p:cNvPr>
          <p:cNvSpPr/>
          <p:nvPr/>
        </p:nvSpPr>
        <p:spPr>
          <a:xfrm>
            <a:off x="3463660" y="3223655"/>
            <a:ext cx="287383" cy="332220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92098AB-4A19-4AE2-BD12-2008BC6E5036}"/>
              </a:ext>
            </a:extLst>
          </p:cNvPr>
          <p:cNvSpPr/>
          <p:nvPr/>
        </p:nvSpPr>
        <p:spPr>
          <a:xfrm>
            <a:off x="3576871" y="3319449"/>
            <a:ext cx="113212" cy="11321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882E19D-C435-4836-A699-E926C1F9D370}"/>
              </a:ext>
            </a:extLst>
          </p:cNvPr>
          <p:cNvSpPr/>
          <p:nvPr/>
        </p:nvSpPr>
        <p:spPr>
          <a:xfrm>
            <a:off x="3616061" y="3376055"/>
            <a:ext cx="265278" cy="246574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493982C-0E77-4545-BC50-83748E786D89}"/>
              </a:ext>
            </a:extLst>
          </p:cNvPr>
          <p:cNvSpPr/>
          <p:nvPr/>
        </p:nvSpPr>
        <p:spPr>
          <a:xfrm>
            <a:off x="3729271" y="3471849"/>
            <a:ext cx="104504" cy="84026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245B5AA-943B-4DBE-9040-BA9D47D71AB4}"/>
              </a:ext>
            </a:extLst>
          </p:cNvPr>
          <p:cNvSpPr/>
          <p:nvPr/>
        </p:nvSpPr>
        <p:spPr>
          <a:xfrm>
            <a:off x="3733627" y="3223655"/>
            <a:ext cx="265278" cy="246574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3D565E6-60B2-4F2E-86A6-D1FB91A4BF93}"/>
              </a:ext>
            </a:extLst>
          </p:cNvPr>
          <p:cNvSpPr/>
          <p:nvPr/>
        </p:nvSpPr>
        <p:spPr>
          <a:xfrm>
            <a:off x="3794587" y="3292029"/>
            <a:ext cx="104504" cy="84026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11978BE-F46B-45DA-9571-4214970529A3}"/>
              </a:ext>
            </a:extLst>
          </p:cNvPr>
          <p:cNvSpPr/>
          <p:nvPr/>
        </p:nvSpPr>
        <p:spPr>
          <a:xfrm>
            <a:off x="3772813" y="3044645"/>
            <a:ext cx="265278" cy="246574"/>
          </a:xfrm>
          <a:custGeom>
            <a:avLst/>
            <a:gdLst>
              <a:gd name="connsiteX0" fmla="*/ 95794 w 287383"/>
              <a:gd name="connsiteY0" fmla="*/ 0 h 332220"/>
              <a:gd name="connsiteX1" fmla="*/ 95794 w 287383"/>
              <a:gd name="connsiteY1" fmla="*/ 0 h 332220"/>
              <a:gd name="connsiteX2" fmla="*/ 34834 w 287383"/>
              <a:gd name="connsiteY2" fmla="*/ 52251 h 332220"/>
              <a:gd name="connsiteX3" fmla="*/ 8708 w 287383"/>
              <a:gd name="connsiteY3" fmla="*/ 69668 h 332220"/>
              <a:gd name="connsiteX4" fmla="*/ 0 w 287383"/>
              <a:gd name="connsiteY4" fmla="*/ 95794 h 332220"/>
              <a:gd name="connsiteX5" fmla="*/ 17417 w 287383"/>
              <a:gd name="connsiteY5" fmla="*/ 226423 h 332220"/>
              <a:gd name="connsiteX6" fmla="*/ 43543 w 287383"/>
              <a:gd name="connsiteY6" fmla="*/ 243840 h 332220"/>
              <a:gd name="connsiteX7" fmla="*/ 104503 w 287383"/>
              <a:gd name="connsiteY7" fmla="*/ 278674 h 332220"/>
              <a:gd name="connsiteX8" fmla="*/ 130628 w 287383"/>
              <a:gd name="connsiteY8" fmla="*/ 304800 h 332220"/>
              <a:gd name="connsiteX9" fmla="*/ 139337 w 287383"/>
              <a:gd name="connsiteY9" fmla="*/ 330926 h 332220"/>
              <a:gd name="connsiteX10" fmla="*/ 200297 w 287383"/>
              <a:gd name="connsiteY10" fmla="*/ 322217 h 332220"/>
              <a:gd name="connsiteX11" fmla="*/ 287383 w 287383"/>
              <a:gd name="connsiteY11" fmla="*/ 217714 h 332220"/>
              <a:gd name="connsiteX12" fmla="*/ 278674 w 287383"/>
              <a:gd name="connsiteY12" fmla="*/ 87086 h 332220"/>
              <a:gd name="connsiteX13" fmla="*/ 261257 w 287383"/>
              <a:gd name="connsiteY13" fmla="*/ 69668 h 332220"/>
              <a:gd name="connsiteX14" fmla="*/ 243840 w 287383"/>
              <a:gd name="connsiteY14" fmla="*/ 34834 h 332220"/>
              <a:gd name="connsiteX15" fmla="*/ 209005 w 287383"/>
              <a:gd name="connsiteY15" fmla="*/ 17417 h 332220"/>
              <a:gd name="connsiteX16" fmla="*/ 95794 w 287383"/>
              <a:gd name="connsiteY16" fmla="*/ 0 h 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383" h="332220">
                <a:moveTo>
                  <a:pt x="95794" y="0"/>
                </a:moveTo>
                <a:lnTo>
                  <a:pt x="95794" y="0"/>
                </a:lnTo>
                <a:cubicBezTo>
                  <a:pt x="75474" y="17417"/>
                  <a:pt x="55732" y="35532"/>
                  <a:pt x="34834" y="52251"/>
                </a:cubicBezTo>
                <a:cubicBezTo>
                  <a:pt x="26661" y="58789"/>
                  <a:pt x="15246" y="61495"/>
                  <a:pt x="8708" y="69668"/>
                </a:cubicBezTo>
                <a:cubicBezTo>
                  <a:pt x="2974" y="76836"/>
                  <a:pt x="2903" y="87085"/>
                  <a:pt x="0" y="95794"/>
                </a:cubicBezTo>
                <a:cubicBezTo>
                  <a:pt x="5806" y="139337"/>
                  <a:pt x="5022" y="184280"/>
                  <a:pt x="17417" y="226423"/>
                </a:cubicBezTo>
                <a:cubicBezTo>
                  <a:pt x="20370" y="236464"/>
                  <a:pt x="35026" y="237756"/>
                  <a:pt x="43543" y="243840"/>
                </a:cubicBezTo>
                <a:cubicBezTo>
                  <a:pt x="89676" y="276792"/>
                  <a:pt x="62106" y="264543"/>
                  <a:pt x="104503" y="278674"/>
                </a:cubicBezTo>
                <a:cubicBezTo>
                  <a:pt x="113211" y="287383"/>
                  <a:pt x="123797" y="294553"/>
                  <a:pt x="130628" y="304800"/>
                </a:cubicBezTo>
                <a:cubicBezTo>
                  <a:pt x="135720" y="312438"/>
                  <a:pt x="130431" y="328700"/>
                  <a:pt x="139337" y="330926"/>
                </a:cubicBezTo>
                <a:cubicBezTo>
                  <a:pt x="159250" y="335904"/>
                  <a:pt x="179977" y="325120"/>
                  <a:pt x="200297" y="322217"/>
                </a:cubicBezTo>
                <a:cubicBezTo>
                  <a:pt x="284653" y="258950"/>
                  <a:pt x="260785" y="297505"/>
                  <a:pt x="287383" y="217714"/>
                </a:cubicBezTo>
                <a:cubicBezTo>
                  <a:pt x="284480" y="174171"/>
                  <a:pt x="286258" y="130061"/>
                  <a:pt x="278674" y="87086"/>
                </a:cubicBezTo>
                <a:cubicBezTo>
                  <a:pt x="277247" y="79000"/>
                  <a:pt x="265811" y="76500"/>
                  <a:pt x="261257" y="69668"/>
                </a:cubicBezTo>
                <a:cubicBezTo>
                  <a:pt x="254056" y="58866"/>
                  <a:pt x="253020" y="44013"/>
                  <a:pt x="243840" y="34834"/>
                </a:cubicBezTo>
                <a:cubicBezTo>
                  <a:pt x="234660" y="25654"/>
                  <a:pt x="221440" y="21147"/>
                  <a:pt x="209005" y="17417"/>
                </a:cubicBezTo>
                <a:cubicBezTo>
                  <a:pt x="164067" y="3935"/>
                  <a:pt x="114663" y="2903"/>
                  <a:pt x="95794" y="0"/>
                </a:cubicBezTo>
                <a:close/>
              </a:path>
            </a:pathLst>
          </a:cu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968B337-D2F0-45FC-BDE5-0739E29DCCD4}"/>
              </a:ext>
            </a:extLst>
          </p:cNvPr>
          <p:cNvSpPr/>
          <p:nvPr/>
        </p:nvSpPr>
        <p:spPr>
          <a:xfrm>
            <a:off x="3820709" y="3129950"/>
            <a:ext cx="104504" cy="84026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55D5C0-69DE-4EC5-BBD5-60B50F90DEB7}"/>
              </a:ext>
            </a:extLst>
          </p:cNvPr>
          <p:cNvGrpSpPr/>
          <p:nvPr/>
        </p:nvGrpSpPr>
        <p:grpSpPr>
          <a:xfrm>
            <a:off x="6535027" y="800168"/>
            <a:ext cx="5253920" cy="5902916"/>
            <a:chOff x="6032225" y="746976"/>
            <a:chExt cx="5253920" cy="590291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03CF1EE-E4B0-4CF4-AD3D-D35AE507D93C}"/>
                </a:ext>
              </a:extLst>
            </p:cNvPr>
            <p:cNvSpPr/>
            <p:nvPr/>
          </p:nvSpPr>
          <p:spPr>
            <a:xfrm>
              <a:off x="8632946" y="1634935"/>
              <a:ext cx="348342" cy="365760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82CB363-238E-4460-9C67-E1FB79158C50}"/>
                </a:ext>
              </a:extLst>
            </p:cNvPr>
            <p:cNvSpPr/>
            <p:nvPr/>
          </p:nvSpPr>
          <p:spPr>
            <a:xfrm>
              <a:off x="8678934" y="1726536"/>
              <a:ext cx="165463" cy="147723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AEDF82D-EBA4-4B8B-A1B2-C4FB6D3C10CA}"/>
                </a:ext>
              </a:extLst>
            </p:cNvPr>
            <p:cNvSpPr/>
            <p:nvPr/>
          </p:nvSpPr>
          <p:spPr>
            <a:xfrm rot="17532412">
              <a:off x="8181174" y="1638224"/>
              <a:ext cx="142074" cy="382359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08AD3AF-AA51-4BCA-A82B-127A2B6DE114}"/>
                </a:ext>
              </a:extLst>
            </p:cNvPr>
            <p:cNvSpPr/>
            <p:nvPr/>
          </p:nvSpPr>
          <p:spPr>
            <a:xfrm>
              <a:off x="7738356" y="1393305"/>
              <a:ext cx="348343" cy="365760"/>
            </a:xfrm>
            <a:custGeom>
              <a:avLst/>
              <a:gdLst>
                <a:gd name="connsiteX0" fmla="*/ 348343 w 348343"/>
                <a:gd name="connsiteY0" fmla="*/ 365760 h 365760"/>
                <a:gd name="connsiteX1" fmla="*/ 304800 w 348343"/>
                <a:gd name="connsiteY1" fmla="*/ 357051 h 365760"/>
                <a:gd name="connsiteX2" fmla="*/ 287383 w 348343"/>
                <a:gd name="connsiteY2" fmla="*/ 330926 h 365760"/>
                <a:gd name="connsiteX3" fmla="*/ 261257 w 348343"/>
                <a:gd name="connsiteY3" fmla="*/ 313508 h 365760"/>
                <a:gd name="connsiteX4" fmla="*/ 278674 w 348343"/>
                <a:gd name="connsiteY4" fmla="*/ 269966 h 365760"/>
                <a:gd name="connsiteX5" fmla="*/ 287383 w 348343"/>
                <a:gd name="connsiteY5" fmla="*/ 243840 h 365760"/>
                <a:gd name="connsiteX6" fmla="*/ 278674 w 348343"/>
                <a:gd name="connsiteY6" fmla="*/ 217714 h 365760"/>
                <a:gd name="connsiteX7" fmla="*/ 226423 w 348343"/>
                <a:gd name="connsiteY7" fmla="*/ 243840 h 365760"/>
                <a:gd name="connsiteX8" fmla="*/ 156754 w 348343"/>
                <a:gd name="connsiteY8" fmla="*/ 296091 h 365760"/>
                <a:gd name="connsiteX9" fmla="*/ 104503 w 348343"/>
                <a:gd name="connsiteY9" fmla="*/ 269966 h 365760"/>
                <a:gd name="connsiteX10" fmla="*/ 165463 w 348343"/>
                <a:gd name="connsiteY10" fmla="*/ 174171 h 365760"/>
                <a:gd name="connsiteX11" fmla="*/ 191589 w 348343"/>
                <a:gd name="connsiteY11" fmla="*/ 130628 h 365760"/>
                <a:gd name="connsiteX12" fmla="*/ 156754 w 348343"/>
                <a:gd name="connsiteY12" fmla="*/ 95794 h 365760"/>
                <a:gd name="connsiteX13" fmla="*/ 60960 w 348343"/>
                <a:gd name="connsiteY13" fmla="*/ 87086 h 365760"/>
                <a:gd name="connsiteX14" fmla="*/ 43543 w 348343"/>
                <a:gd name="connsiteY14" fmla="*/ 69668 h 365760"/>
                <a:gd name="connsiteX15" fmla="*/ 26126 w 348343"/>
                <a:gd name="connsiteY15" fmla="*/ 8708 h 365760"/>
                <a:gd name="connsiteX16" fmla="*/ 0 w 348343"/>
                <a:gd name="connsiteY16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343" h="365760">
                  <a:moveTo>
                    <a:pt x="348343" y="365760"/>
                  </a:moveTo>
                  <a:cubicBezTo>
                    <a:pt x="333829" y="362857"/>
                    <a:pt x="317652" y="364395"/>
                    <a:pt x="304800" y="357051"/>
                  </a:cubicBezTo>
                  <a:cubicBezTo>
                    <a:pt x="295713" y="351858"/>
                    <a:pt x="294784" y="338327"/>
                    <a:pt x="287383" y="330926"/>
                  </a:cubicBezTo>
                  <a:cubicBezTo>
                    <a:pt x="279982" y="323525"/>
                    <a:pt x="269966" y="319314"/>
                    <a:pt x="261257" y="313508"/>
                  </a:cubicBezTo>
                  <a:cubicBezTo>
                    <a:pt x="267063" y="298994"/>
                    <a:pt x="273185" y="284603"/>
                    <a:pt x="278674" y="269966"/>
                  </a:cubicBezTo>
                  <a:cubicBezTo>
                    <a:pt x="281897" y="261371"/>
                    <a:pt x="287383" y="253020"/>
                    <a:pt x="287383" y="243840"/>
                  </a:cubicBezTo>
                  <a:cubicBezTo>
                    <a:pt x="287383" y="234660"/>
                    <a:pt x="281577" y="226423"/>
                    <a:pt x="278674" y="217714"/>
                  </a:cubicBezTo>
                  <a:cubicBezTo>
                    <a:pt x="261257" y="226423"/>
                    <a:pt x="241794" y="231885"/>
                    <a:pt x="226423" y="243840"/>
                  </a:cubicBezTo>
                  <a:cubicBezTo>
                    <a:pt x="138707" y="312064"/>
                    <a:pt x="270006" y="250791"/>
                    <a:pt x="156754" y="296091"/>
                  </a:cubicBezTo>
                  <a:cubicBezTo>
                    <a:pt x="139337" y="287383"/>
                    <a:pt x="109626" y="288753"/>
                    <a:pt x="104503" y="269966"/>
                  </a:cubicBezTo>
                  <a:cubicBezTo>
                    <a:pt x="90954" y="220286"/>
                    <a:pt x="136987" y="195528"/>
                    <a:pt x="165463" y="174171"/>
                  </a:cubicBezTo>
                  <a:cubicBezTo>
                    <a:pt x="174172" y="159657"/>
                    <a:pt x="187484" y="147049"/>
                    <a:pt x="191589" y="130628"/>
                  </a:cubicBezTo>
                  <a:cubicBezTo>
                    <a:pt x="197995" y="105004"/>
                    <a:pt x="173570" y="98196"/>
                    <a:pt x="156754" y="95794"/>
                  </a:cubicBezTo>
                  <a:cubicBezTo>
                    <a:pt x="125013" y="91260"/>
                    <a:pt x="92891" y="89989"/>
                    <a:pt x="60960" y="87086"/>
                  </a:cubicBezTo>
                  <a:cubicBezTo>
                    <a:pt x="55154" y="81280"/>
                    <a:pt x="46878" y="77171"/>
                    <a:pt x="43543" y="69668"/>
                  </a:cubicBezTo>
                  <a:cubicBezTo>
                    <a:pt x="34960" y="50356"/>
                    <a:pt x="37327" y="26629"/>
                    <a:pt x="26126" y="8708"/>
                  </a:cubicBezTo>
                  <a:cubicBezTo>
                    <a:pt x="21261" y="924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1E6CA81-CFEE-4C56-B841-AD469E815C4E}"/>
                </a:ext>
              </a:extLst>
            </p:cNvPr>
            <p:cNvSpPr/>
            <p:nvPr/>
          </p:nvSpPr>
          <p:spPr>
            <a:xfrm>
              <a:off x="8200509" y="3010492"/>
              <a:ext cx="287383" cy="332220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E6289B-265D-4522-8F9A-B94926C9FCA2}"/>
                </a:ext>
              </a:extLst>
            </p:cNvPr>
            <p:cNvSpPr/>
            <p:nvPr/>
          </p:nvSpPr>
          <p:spPr>
            <a:xfrm>
              <a:off x="8313720" y="3106286"/>
              <a:ext cx="113212" cy="113212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CA348-0FA1-4F74-A37F-34D9590628C0}"/>
                </a:ext>
              </a:extLst>
            </p:cNvPr>
            <p:cNvSpPr/>
            <p:nvPr/>
          </p:nvSpPr>
          <p:spPr>
            <a:xfrm>
              <a:off x="8396451" y="2940176"/>
              <a:ext cx="287383" cy="332220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F4B7C4-0181-4380-94C0-B77DD1F2949A}"/>
                </a:ext>
              </a:extLst>
            </p:cNvPr>
            <p:cNvSpPr/>
            <p:nvPr/>
          </p:nvSpPr>
          <p:spPr>
            <a:xfrm>
              <a:off x="8509662" y="3035970"/>
              <a:ext cx="113212" cy="113212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AEA29F-BFD5-4BA3-A5E5-9E196F977E50}"/>
                </a:ext>
              </a:extLst>
            </p:cNvPr>
            <p:cNvSpPr/>
            <p:nvPr/>
          </p:nvSpPr>
          <p:spPr>
            <a:xfrm>
              <a:off x="8252759" y="3186281"/>
              <a:ext cx="287383" cy="332220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99B1BDE-D64D-4D8F-8989-B062E27289FA}"/>
                </a:ext>
              </a:extLst>
            </p:cNvPr>
            <p:cNvSpPr/>
            <p:nvPr/>
          </p:nvSpPr>
          <p:spPr>
            <a:xfrm>
              <a:off x="8365970" y="3282075"/>
              <a:ext cx="113212" cy="113212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41D527-B16B-4A23-A28A-094721EE1013}"/>
                </a:ext>
              </a:extLst>
            </p:cNvPr>
            <p:cNvSpPr/>
            <p:nvPr/>
          </p:nvSpPr>
          <p:spPr>
            <a:xfrm>
              <a:off x="8405160" y="3338681"/>
              <a:ext cx="265278" cy="246574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7BEFDFF-3830-442C-8207-FDEDAFB40375}"/>
                </a:ext>
              </a:extLst>
            </p:cNvPr>
            <p:cNvSpPr/>
            <p:nvPr/>
          </p:nvSpPr>
          <p:spPr>
            <a:xfrm>
              <a:off x="8518370" y="3434475"/>
              <a:ext cx="104504" cy="84026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71A77B5-556E-4F30-9A60-B61DE9D81862}"/>
                </a:ext>
              </a:extLst>
            </p:cNvPr>
            <p:cNvSpPr/>
            <p:nvPr/>
          </p:nvSpPr>
          <p:spPr>
            <a:xfrm>
              <a:off x="8522726" y="3186281"/>
              <a:ext cx="265278" cy="246574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0154B6-1C81-4504-A32D-9EE9B319B0D9}"/>
                </a:ext>
              </a:extLst>
            </p:cNvPr>
            <p:cNvSpPr/>
            <p:nvPr/>
          </p:nvSpPr>
          <p:spPr>
            <a:xfrm>
              <a:off x="8583686" y="3254655"/>
              <a:ext cx="104504" cy="84026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9ADE61-9771-4380-A062-7EF2A2AFD482}"/>
                </a:ext>
              </a:extLst>
            </p:cNvPr>
            <p:cNvSpPr/>
            <p:nvPr/>
          </p:nvSpPr>
          <p:spPr>
            <a:xfrm>
              <a:off x="8561912" y="3007271"/>
              <a:ext cx="265278" cy="246574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96B393E-2E57-40EB-B96E-040FCE4E5231}"/>
                </a:ext>
              </a:extLst>
            </p:cNvPr>
            <p:cNvSpPr/>
            <p:nvPr/>
          </p:nvSpPr>
          <p:spPr>
            <a:xfrm>
              <a:off x="8609808" y="3092576"/>
              <a:ext cx="104504" cy="84026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40FFA34-7101-4204-A1B7-DBE9D017488B}"/>
                </a:ext>
              </a:extLst>
            </p:cNvPr>
            <p:cNvGrpSpPr/>
            <p:nvPr/>
          </p:nvGrpSpPr>
          <p:grpSpPr>
            <a:xfrm>
              <a:off x="8209858" y="4628701"/>
              <a:ext cx="708533" cy="1319522"/>
              <a:chOff x="6481114" y="3166662"/>
              <a:chExt cx="916655" cy="2223013"/>
            </a:xfrm>
            <a:solidFill>
              <a:srgbClr val="FBE5D6"/>
            </a:solidFill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84FAA94-214F-4B91-BA77-6575607DC196}"/>
                  </a:ext>
                </a:extLst>
              </p:cNvPr>
              <p:cNvSpPr/>
              <p:nvPr/>
            </p:nvSpPr>
            <p:spPr>
              <a:xfrm>
                <a:off x="6741881" y="4386096"/>
                <a:ext cx="158650" cy="10035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BE10FC9-E0D7-45B7-A2C3-24A32BAB9B28}"/>
                  </a:ext>
                </a:extLst>
              </p:cNvPr>
              <p:cNvSpPr/>
              <p:nvPr/>
            </p:nvSpPr>
            <p:spPr>
              <a:xfrm>
                <a:off x="6959594" y="4386096"/>
                <a:ext cx="158650" cy="10035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9DACFC3-CF4C-44F1-9D5A-AF7869052284}"/>
                  </a:ext>
                </a:extLst>
              </p:cNvPr>
              <p:cNvSpPr/>
              <p:nvPr/>
            </p:nvSpPr>
            <p:spPr>
              <a:xfrm>
                <a:off x="6741881" y="3691338"/>
                <a:ext cx="376363" cy="7478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67BCE38-C4BB-46A7-A108-48CCE48005E6}"/>
                  </a:ext>
                </a:extLst>
              </p:cNvPr>
              <p:cNvSpPr/>
              <p:nvPr/>
            </p:nvSpPr>
            <p:spPr>
              <a:xfrm>
                <a:off x="6481114" y="3593052"/>
                <a:ext cx="916655" cy="940287"/>
              </a:xfrm>
              <a:custGeom>
                <a:avLst/>
                <a:gdLst>
                  <a:gd name="connsiteX0" fmla="*/ 4746 w 916655"/>
                  <a:gd name="connsiteY0" fmla="*/ 872622 h 940287"/>
                  <a:gd name="connsiteX1" fmla="*/ 15379 w 916655"/>
                  <a:gd name="connsiteY1" fmla="*/ 553646 h 940287"/>
                  <a:gd name="connsiteX2" fmla="*/ 100439 w 916655"/>
                  <a:gd name="connsiteY2" fmla="*/ 170874 h 940287"/>
                  <a:gd name="connsiteX3" fmla="*/ 174867 w 916655"/>
                  <a:gd name="connsiteY3" fmla="*/ 32650 h 940287"/>
                  <a:gd name="connsiteX4" fmla="*/ 313091 w 916655"/>
                  <a:gd name="connsiteY4" fmla="*/ 22018 h 940287"/>
                  <a:gd name="connsiteX5" fmla="*/ 430049 w 916655"/>
                  <a:gd name="connsiteY5" fmla="*/ 22018 h 940287"/>
                  <a:gd name="connsiteX6" fmla="*/ 632067 w 916655"/>
                  <a:gd name="connsiteY6" fmla="*/ 11385 h 940287"/>
                  <a:gd name="connsiteX7" fmla="*/ 780923 w 916655"/>
                  <a:gd name="connsiteY7" fmla="*/ 202771 h 940287"/>
                  <a:gd name="connsiteX8" fmla="*/ 834086 w 916655"/>
                  <a:gd name="connsiteY8" fmla="*/ 436688 h 940287"/>
                  <a:gd name="connsiteX9" fmla="*/ 887249 w 916655"/>
                  <a:gd name="connsiteY9" fmla="*/ 606808 h 940287"/>
                  <a:gd name="connsiteX10" fmla="*/ 908514 w 916655"/>
                  <a:gd name="connsiteY10" fmla="*/ 819460 h 940287"/>
                  <a:gd name="connsiteX11" fmla="*/ 749026 w 916655"/>
                  <a:gd name="connsiteY11" fmla="*/ 936418 h 940287"/>
                  <a:gd name="connsiteX12" fmla="*/ 812821 w 916655"/>
                  <a:gd name="connsiteY12" fmla="*/ 681236 h 940287"/>
                  <a:gd name="connsiteX13" fmla="*/ 759658 w 916655"/>
                  <a:gd name="connsiteY13" fmla="*/ 383525 h 940287"/>
                  <a:gd name="connsiteX14" fmla="*/ 695863 w 916655"/>
                  <a:gd name="connsiteY14" fmla="*/ 224036 h 940287"/>
                  <a:gd name="connsiteX15" fmla="*/ 621435 w 916655"/>
                  <a:gd name="connsiteY15" fmla="*/ 117711 h 940287"/>
                  <a:gd name="connsiteX16" fmla="*/ 504477 w 916655"/>
                  <a:gd name="connsiteY16" fmla="*/ 117711 h 940287"/>
                  <a:gd name="connsiteX17" fmla="*/ 334356 w 916655"/>
                  <a:gd name="connsiteY17" fmla="*/ 128343 h 940287"/>
                  <a:gd name="connsiteX18" fmla="*/ 185500 w 916655"/>
                  <a:gd name="connsiteY18" fmla="*/ 170874 h 940287"/>
                  <a:gd name="connsiteX19" fmla="*/ 196133 w 916655"/>
                  <a:gd name="connsiteY19" fmla="*/ 234669 h 940287"/>
                  <a:gd name="connsiteX20" fmla="*/ 164235 w 916655"/>
                  <a:gd name="connsiteY20" fmla="*/ 287832 h 940287"/>
                  <a:gd name="connsiteX21" fmla="*/ 68542 w 916655"/>
                  <a:gd name="connsiteY21" fmla="*/ 617441 h 940287"/>
                  <a:gd name="connsiteX22" fmla="*/ 4746 w 916655"/>
                  <a:gd name="connsiteY22" fmla="*/ 872622 h 94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16655" h="940287">
                    <a:moveTo>
                      <a:pt x="4746" y="872622"/>
                    </a:moveTo>
                    <a:cubicBezTo>
                      <a:pt x="-4115" y="861989"/>
                      <a:pt x="-570" y="670604"/>
                      <a:pt x="15379" y="553646"/>
                    </a:cubicBezTo>
                    <a:cubicBezTo>
                      <a:pt x="31328" y="436688"/>
                      <a:pt x="73858" y="257707"/>
                      <a:pt x="100439" y="170874"/>
                    </a:cubicBezTo>
                    <a:cubicBezTo>
                      <a:pt x="127020" y="84041"/>
                      <a:pt x="139425" y="57459"/>
                      <a:pt x="174867" y="32650"/>
                    </a:cubicBezTo>
                    <a:cubicBezTo>
                      <a:pt x="210309" y="7841"/>
                      <a:pt x="270561" y="23790"/>
                      <a:pt x="313091" y="22018"/>
                    </a:cubicBezTo>
                    <a:cubicBezTo>
                      <a:pt x="355621" y="20246"/>
                      <a:pt x="376886" y="23790"/>
                      <a:pt x="430049" y="22018"/>
                    </a:cubicBezTo>
                    <a:cubicBezTo>
                      <a:pt x="483212" y="20246"/>
                      <a:pt x="573588" y="-18740"/>
                      <a:pt x="632067" y="11385"/>
                    </a:cubicBezTo>
                    <a:cubicBezTo>
                      <a:pt x="690546" y="41510"/>
                      <a:pt x="747253" y="131887"/>
                      <a:pt x="780923" y="202771"/>
                    </a:cubicBezTo>
                    <a:cubicBezTo>
                      <a:pt x="814593" y="273655"/>
                      <a:pt x="816365" y="369348"/>
                      <a:pt x="834086" y="436688"/>
                    </a:cubicBezTo>
                    <a:cubicBezTo>
                      <a:pt x="851807" y="504027"/>
                      <a:pt x="874844" y="543013"/>
                      <a:pt x="887249" y="606808"/>
                    </a:cubicBezTo>
                    <a:cubicBezTo>
                      <a:pt x="899654" y="670603"/>
                      <a:pt x="931551" y="764525"/>
                      <a:pt x="908514" y="819460"/>
                    </a:cubicBezTo>
                    <a:cubicBezTo>
                      <a:pt x="885477" y="874395"/>
                      <a:pt x="764975" y="959455"/>
                      <a:pt x="749026" y="936418"/>
                    </a:cubicBezTo>
                    <a:cubicBezTo>
                      <a:pt x="733077" y="913381"/>
                      <a:pt x="811049" y="773385"/>
                      <a:pt x="812821" y="681236"/>
                    </a:cubicBezTo>
                    <a:cubicBezTo>
                      <a:pt x="814593" y="589087"/>
                      <a:pt x="779151" y="459725"/>
                      <a:pt x="759658" y="383525"/>
                    </a:cubicBezTo>
                    <a:cubicBezTo>
                      <a:pt x="740165" y="307325"/>
                      <a:pt x="718900" y="268338"/>
                      <a:pt x="695863" y="224036"/>
                    </a:cubicBezTo>
                    <a:cubicBezTo>
                      <a:pt x="672826" y="179734"/>
                      <a:pt x="653333" y="135432"/>
                      <a:pt x="621435" y="117711"/>
                    </a:cubicBezTo>
                    <a:cubicBezTo>
                      <a:pt x="589537" y="99990"/>
                      <a:pt x="552323" y="115939"/>
                      <a:pt x="504477" y="117711"/>
                    </a:cubicBezTo>
                    <a:cubicBezTo>
                      <a:pt x="456631" y="119483"/>
                      <a:pt x="387519" y="119483"/>
                      <a:pt x="334356" y="128343"/>
                    </a:cubicBezTo>
                    <a:cubicBezTo>
                      <a:pt x="281193" y="137203"/>
                      <a:pt x="208537" y="153153"/>
                      <a:pt x="185500" y="170874"/>
                    </a:cubicBezTo>
                    <a:cubicBezTo>
                      <a:pt x="162463" y="188595"/>
                      <a:pt x="199677" y="215176"/>
                      <a:pt x="196133" y="234669"/>
                    </a:cubicBezTo>
                    <a:cubicBezTo>
                      <a:pt x="192589" y="254162"/>
                      <a:pt x="185500" y="224037"/>
                      <a:pt x="164235" y="287832"/>
                    </a:cubicBezTo>
                    <a:cubicBezTo>
                      <a:pt x="142970" y="351627"/>
                      <a:pt x="88035" y="516432"/>
                      <a:pt x="68542" y="617441"/>
                    </a:cubicBezTo>
                    <a:cubicBezTo>
                      <a:pt x="49049" y="718450"/>
                      <a:pt x="13607" y="883255"/>
                      <a:pt x="4746" y="8726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C5ECF31-5974-438E-968C-559B6573B273}"/>
                  </a:ext>
                </a:extLst>
              </p:cNvPr>
              <p:cNvSpPr/>
              <p:nvPr/>
            </p:nvSpPr>
            <p:spPr>
              <a:xfrm>
                <a:off x="6685652" y="3166662"/>
                <a:ext cx="441554" cy="464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1706996-FCD0-442E-A9C9-18618AD3C0A8}"/>
                </a:ext>
              </a:extLst>
            </p:cNvPr>
            <p:cNvCxnSpPr>
              <a:cxnSpLocks/>
            </p:cNvCxnSpPr>
            <p:nvPr/>
          </p:nvCxnSpPr>
          <p:spPr>
            <a:xfrm>
              <a:off x="8578033" y="2221224"/>
              <a:ext cx="0" cy="44413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CCF1597-C9D7-47B5-9AB0-F62AC1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8548014" y="3809884"/>
              <a:ext cx="0" cy="44949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Explosion: 14 Points 57">
              <a:extLst>
                <a:ext uri="{FF2B5EF4-FFF2-40B4-BE49-F238E27FC236}">
                  <a16:creationId xmlns:a16="http://schemas.microsoft.com/office/drawing/2014/main" id="{BD017969-251D-47FA-93FE-B73C524F17D2}"/>
                </a:ext>
              </a:extLst>
            </p:cNvPr>
            <p:cNvSpPr/>
            <p:nvPr/>
          </p:nvSpPr>
          <p:spPr>
            <a:xfrm>
              <a:off x="8438563" y="4979328"/>
              <a:ext cx="165463" cy="135422"/>
            </a:xfrm>
            <a:prstGeom prst="irregularSeal2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59" name="Graphic 58" descr="Lungs outline">
              <a:extLst>
                <a:ext uri="{FF2B5EF4-FFF2-40B4-BE49-F238E27FC236}">
                  <a16:creationId xmlns:a16="http://schemas.microsoft.com/office/drawing/2014/main" id="{FC39B19C-8433-4141-9701-457980DBF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60639" y="4628701"/>
              <a:ext cx="1126430" cy="1126430"/>
            </a:xfrm>
            <a:prstGeom prst="rect">
              <a:avLst/>
            </a:prstGeom>
          </p:spPr>
        </p:pic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5CB6C79-BF74-4B84-B75C-B664B4F9150C}"/>
                </a:ext>
              </a:extLst>
            </p:cNvPr>
            <p:cNvSpPr/>
            <p:nvPr/>
          </p:nvSpPr>
          <p:spPr>
            <a:xfrm>
              <a:off x="9433957" y="5292998"/>
              <a:ext cx="185132" cy="176538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1CD3563-9092-4BCC-B160-9A061BAE2D3A}"/>
                </a:ext>
              </a:extLst>
            </p:cNvPr>
            <p:cNvSpPr/>
            <p:nvPr/>
          </p:nvSpPr>
          <p:spPr>
            <a:xfrm>
              <a:off x="9360922" y="5353981"/>
              <a:ext cx="185132" cy="176538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0B39F87-446E-46D7-9E14-DB865DC45C3A}"/>
                </a:ext>
              </a:extLst>
            </p:cNvPr>
            <p:cNvSpPr/>
            <p:nvPr/>
          </p:nvSpPr>
          <p:spPr>
            <a:xfrm>
              <a:off x="9441309" y="5417681"/>
              <a:ext cx="72931" cy="60160"/>
            </a:xfrm>
            <a:prstGeom prst="ellipse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578F010-0AA5-4428-9364-435E4B7A0578}"/>
                </a:ext>
              </a:extLst>
            </p:cNvPr>
            <p:cNvSpPr/>
            <p:nvPr/>
          </p:nvSpPr>
          <p:spPr>
            <a:xfrm>
              <a:off x="9469772" y="5403385"/>
              <a:ext cx="72931" cy="60160"/>
            </a:xfrm>
            <a:prstGeom prst="ellipse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0F6838D-3116-4D82-9478-0B5CBC7766F0}"/>
                </a:ext>
              </a:extLst>
            </p:cNvPr>
            <p:cNvSpPr/>
            <p:nvPr/>
          </p:nvSpPr>
          <p:spPr>
            <a:xfrm>
              <a:off x="9414196" y="5411351"/>
              <a:ext cx="185132" cy="176538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75A5CAF-7E7D-4B13-AC00-C60FBE2118DA}"/>
                </a:ext>
              </a:extLst>
            </p:cNvPr>
            <p:cNvSpPr/>
            <p:nvPr/>
          </p:nvSpPr>
          <p:spPr>
            <a:xfrm>
              <a:off x="9341161" y="5472334"/>
              <a:ext cx="185132" cy="176538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C14EC11-BE0B-4759-8354-45C001F61E7D}"/>
                </a:ext>
              </a:extLst>
            </p:cNvPr>
            <p:cNvSpPr/>
            <p:nvPr/>
          </p:nvSpPr>
          <p:spPr>
            <a:xfrm>
              <a:off x="9421548" y="5536034"/>
              <a:ext cx="72931" cy="60160"/>
            </a:xfrm>
            <a:prstGeom prst="ellipse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168B86D-2831-4781-8E17-36BF09AC5CA5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8702331" y="5162075"/>
              <a:ext cx="551381" cy="2492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C1F5B8A-7DBF-48AA-975C-79299FCC40D1}"/>
                </a:ext>
              </a:extLst>
            </p:cNvPr>
            <p:cNvSpPr txBox="1"/>
            <p:nvPr/>
          </p:nvSpPr>
          <p:spPr>
            <a:xfrm>
              <a:off x="6032225" y="4940135"/>
              <a:ext cx="2246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/>
                <a:t>Variant in one cell and its daughter cells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3A8DAB-86A5-480A-857E-EE0BDC345471}"/>
                </a:ext>
              </a:extLst>
            </p:cNvPr>
            <p:cNvSpPr txBox="1"/>
            <p:nvPr/>
          </p:nvSpPr>
          <p:spPr>
            <a:xfrm>
              <a:off x="9040066" y="6280560"/>
              <a:ext cx="2246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/>
                <a:t>Not inherited</a:t>
              </a:r>
            </a:p>
          </p:txBody>
        </p:sp>
        <p:sp>
          <p:nvSpPr>
            <p:cNvPr id="81" name="Title 1">
              <a:extLst>
                <a:ext uri="{FF2B5EF4-FFF2-40B4-BE49-F238E27FC236}">
                  <a16:creationId xmlns:a16="http://schemas.microsoft.com/office/drawing/2014/main" id="{A1C5FC7A-ABF1-48E4-859E-3EDE2CBBA12D}"/>
                </a:ext>
              </a:extLst>
            </p:cNvPr>
            <p:cNvSpPr txBox="1">
              <a:spLocks/>
            </p:cNvSpPr>
            <p:nvPr/>
          </p:nvSpPr>
          <p:spPr>
            <a:xfrm>
              <a:off x="7516946" y="746976"/>
              <a:ext cx="1671926" cy="9389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NZ" sz="1800" dirty="0">
                  <a:latin typeface="+mn-lt"/>
                  <a:ea typeface="+mn-ea"/>
                  <a:cs typeface="+mn-cs"/>
                </a:rPr>
                <a:t>Acquired</a:t>
              </a:r>
              <a:r>
                <a:rPr lang="en-NZ" sz="2000" dirty="0">
                  <a:solidFill>
                    <a:srgbClr val="FF7C80"/>
                  </a:solidFill>
                </a:rPr>
                <a:t> </a:t>
              </a:r>
              <a:r>
                <a:rPr lang="en-NZ" sz="1800" dirty="0">
                  <a:latin typeface="+mn-lt"/>
                  <a:ea typeface="+mn-ea"/>
                  <a:cs typeface="+mn-cs"/>
                </a:rPr>
                <a:t>later</a:t>
              </a: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A659E0D-8CF6-4BDB-91DE-7484BCD49FBD}"/>
                </a:ext>
              </a:extLst>
            </p:cNvPr>
            <p:cNvSpPr/>
            <p:nvPr/>
          </p:nvSpPr>
          <p:spPr>
            <a:xfrm>
              <a:off x="8352909" y="3162892"/>
              <a:ext cx="287383" cy="332220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E60D330-F592-4CAC-9B78-020DC055B975}"/>
                </a:ext>
              </a:extLst>
            </p:cNvPr>
            <p:cNvSpPr/>
            <p:nvPr/>
          </p:nvSpPr>
          <p:spPr>
            <a:xfrm>
              <a:off x="8466120" y="3258686"/>
              <a:ext cx="113212" cy="113212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2F372B7-8DD0-40B9-91C3-A2D9514AC0CA}"/>
                </a:ext>
              </a:extLst>
            </p:cNvPr>
            <p:cNvSpPr/>
            <p:nvPr/>
          </p:nvSpPr>
          <p:spPr>
            <a:xfrm>
              <a:off x="8548851" y="3092576"/>
              <a:ext cx="287383" cy="332220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EE46773-72FD-4DED-928D-DB42327D3800}"/>
                </a:ext>
              </a:extLst>
            </p:cNvPr>
            <p:cNvSpPr/>
            <p:nvPr/>
          </p:nvSpPr>
          <p:spPr>
            <a:xfrm>
              <a:off x="8662062" y="3188370"/>
              <a:ext cx="113212" cy="113212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22308CC-C4CD-4B0F-917D-A379E7DBA15E}"/>
                </a:ext>
              </a:extLst>
            </p:cNvPr>
            <p:cNvSpPr/>
            <p:nvPr/>
          </p:nvSpPr>
          <p:spPr>
            <a:xfrm>
              <a:off x="8405159" y="3338681"/>
              <a:ext cx="287383" cy="332220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57B8A8CC-585D-4006-B610-E4D580A6BDB5}"/>
                </a:ext>
              </a:extLst>
            </p:cNvPr>
            <p:cNvSpPr/>
            <p:nvPr/>
          </p:nvSpPr>
          <p:spPr>
            <a:xfrm>
              <a:off x="8518370" y="3434475"/>
              <a:ext cx="113212" cy="113212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D67C4CD-C18F-47F6-8806-34FA74DC74A3}"/>
                </a:ext>
              </a:extLst>
            </p:cNvPr>
            <p:cNvSpPr/>
            <p:nvPr/>
          </p:nvSpPr>
          <p:spPr>
            <a:xfrm>
              <a:off x="8557560" y="3491081"/>
              <a:ext cx="265278" cy="246574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B8F1B98-7D45-4B9E-86CA-D3A93736C299}"/>
                </a:ext>
              </a:extLst>
            </p:cNvPr>
            <p:cNvSpPr/>
            <p:nvPr/>
          </p:nvSpPr>
          <p:spPr>
            <a:xfrm>
              <a:off x="8670770" y="3586875"/>
              <a:ext cx="104504" cy="84026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CF10ED7-CAA4-4060-A496-2BD0C6DBD11B}"/>
                </a:ext>
              </a:extLst>
            </p:cNvPr>
            <p:cNvSpPr/>
            <p:nvPr/>
          </p:nvSpPr>
          <p:spPr>
            <a:xfrm>
              <a:off x="8675126" y="3338681"/>
              <a:ext cx="265278" cy="246574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FE493E1-CDEC-4C9C-BCC8-1D0CD8A69694}"/>
                </a:ext>
              </a:extLst>
            </p:cNvPr>
            <p:cNvSpPr/>
            <p:nvPr/>
          </p:nvSpPr>
          <p:spPr>
            <a:xfrm>
              <a:off x="8736086" y="3407055"/>
              <a:ext cx="104504" cy="84026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C706A55-2624-4939-9140-ED5664A494D7}"/>
                </a:ext>
              </a:extLst>
            </p:cNvPr>
            <p:cNvSpPr/>
            <p:nvPr/>
          </p:nvSpPr>
          <p:spPr>
            <a:xfrm>
              <a:off x="8714312" y="3159671"/>
              <a:ext cx="265278" cy="246574"/>
            </a:xfrm>
            <a:custGeom>
              <a:avLst/>
              <a:gdLst>
                <a:gd name="connsiteX0" fmla="*/ 95794 w 287383"/>
                <a:gd name="connsiteY0" fmla="*/ 0 h 332220"/>
                <a:gd name="connsiteX1" fmla="*/ 95794 w 287383"/>
                <a:gd name="connsiteY1" fmla="*/ 0 h 332220"/>
                <a:gd name="connsiteX2" fmla="*/ 34834 w 287383"/>
                <a:gd name="connsiteY2" fmla="*/ 52251 h 332220"/>
                <a:gd name="connsiteX3" fmla="*/ 8708 w 287383"/>
                <a:gd name="connsiteY3" fmla="*/ 69668 h 332220"/>
                <a:gd name="connsiteX4" fmla="*/ 0 w 287383"/>
                <a:gd name="connsiteY4" fmla="*/ 95794 h 332220"/>
                <a:gd name="connsiteX5" fmla="*/ 17417 w 287383"/>
                <a:gd name="connsiteY5" fmla="*/ 226423 h 332220"/>
                <a:gd name="connsiteX6" fmla="*/ 43543 w 287383"/>
                <a:gd name="connsiteY6" fmla="*/ 243840 h 332220"/>
                <a:gd name="connsiteX7" fmla="*/ 104503 w 287383"/>
                <a:gd name="connsiteY7" fmla="*/ 278674 h 332220"/>
                <a:gd name="connsiteX8" fmla="*/ 130628 w 287383"/>
                <a:gd name="connsiteY8" fmla="*/ 304800 h 332220"/>
                <a:gd name="connsiteX9" fmla="*/ 139337 w 287383"/>
                <a:gd name="connsiteY9" fmla="*/ 330926 h 332220"/>
                <a:gd name="connsiteX10" fmla="*/ 200297 w 287383"/>
                <a:gd name="connsiteY10" fmla="*/ 322217 h 332220"/>
                <a:gd name="connsiteX11" fmla="*/ 287383 w 287383"/>
                <a:gd name="connsiteY11" fmla="*/ 217714 h 332220"/>
                <a:gd name="connsiteX12" fmla="*/ 278674 w 287383"/>
                <a:gd name="connsiteY12" fmla="*/ 87086 h 332220"/>
                <a:gd name="connsiteX13" fmla="*/ 261257 w 287383"/>
                <a:gd name="connsiteY13" fmla="*/ 69668 h 332220"/>
                <a:gd name="connsiteX14" fmla="*/ 243840 w 287383"/>
                <a:gd name="connsiteY14" fmla="*/ 34834 h 332220"/>
                <a:gd name="connsiteX15" fmla="*/ 209005 w 287383"/>
                <a:gd name="connsiteY15" fmla="*/ 17417 h 332220"/>
                <a:gd name="connsiteX16" fmla="*/ 95794 w 287383"/>
                <a:gd name="connsiteY16" fmla="*/ 0 h 33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83" h="332220">
                  <a:moveTo>
                    <a:pt x="95794" y="0"/>
                  </a:moveTo>
                  <a:lnTo>
                    <a:pt x="95794" y="0"/>
                  </a:lnTo>
                  <a:cubicBezTo>
                    <a:pt x="75474" y="17417"/>
                    <a:pt x="55732" y="35532"/>
                    <a:pt x="34834" y="52251"/>
                  </a:cubicBezTo>
                  <a:cubicBezTo>
                    <a:pt x="26661" y="58789"/>
                    <a:pt x="15246" y="61495"/>
                    <a:pt x="8708" y="69668"/>
                  </a:cubicBezTo>
                  <a:cubicBezTo>
                    <a:pt x="2974" y="76836"/>
                    <a:pt x="2903" y="87085"/>
                    <a:pt x="0" y="95794"/>
                  </a:cubicBezTo>
                  <a:cubicBezTo>
                    <a:pt x="5806" y="139337"/>
                    <a:pt x="5022" y="184280"/>
                    <a:pt x="17417" y="226423"/>
                  </a:cubicBezTo>
                  <a:cubicBezTo>
                    <a:pt x="20370" y="236464"/>
                    <a:pt x="35026" y="237756"/>
                    <a:pt x="43543" y="243840"/>
                  </a:cubicBezTo>
                  <a:cubicBezTo>
                    <a:pt x="89676" y="276792"/>
                    <a:pt x="62106" y="264543"/>
                    <a:pt x="104503" y="278674"/>
                  </a:cubicBezTo>
                  <a:cubicBezTo>
                    <a:pt x="113211" y="287383"/>
                    <a:pt x="123797" y="294553"/>
                    <a:pt x="130628" y="304800"/>
                  </a:cubicBezTo>
                  <a:cubicBezTo>
                    <a:pt x="135720" y="312438"/>
                    <a:pt x="130431" y="328700"/>
                    <a:pt x="139337" y="330926"/>
                  </a:cubicBezTo>
                  <a:cubicBezTo>
                    <a:pt x="159250" y="335904"/>
                    <a:pt x="179977" y="325120"/>
                    <a:pt x="200297" y="322217"/>
                  </a:cubicBezTo>
                  <a:cubicBezTo>
                    <a:pt x="284653" y="258950"/>
                    <a:pt x="260785" y="297505"/>
                    <a:pt x="287383" y="217714"/>
                  </a:cubicBezTo>
                  <a:cubicBezTo>
                    <a:pt x="284480" y="174171"/>
                    <a:pt x="286258" y="130061"/>
                    <a:pt x="278674" y="87086"/>
                  </a:cubicBezTo>
                  <a:cubicBezTo>
                    <a:pt x="277247" y="79000"/>
                    <a:pt x="265811" y="76500"/>
                    <a:pt x="261257" y="69668"/>
                  </a:cubicBezTo>
                  <a:cubicBezTo>
                    <a:pt x="254056" y="58866"/>
                    <a:pt x="253020" y="44013"/>
                    <a:pt x="243840" y="34834"/>
                  </a:cubicBezTo>
                  <a:cubicBezTo>
                    <a:pt x="234660" y="25654"/>
                    <a:pt x="221440" y="21147"/>
                    <a:pt x="209005" y="17417"/>
                  </a:cubicBezTo>
                  <a:cubicBezTo>
                    <a:pt x="164067" y="3935"/>
                    <a:pt x="114663" y="2903"/>
                    <a:pt x="95794" y="0"/>
                  </a:cubicBezTo>
                  <a:close/>
                </a:path>
              </a:pathLst>
            </a:cu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C44EAB2-EAF4-42CB-AA3A-E50081745CE1}"/>
                </a:ext>
              </a:extLst>
            </p:cNvPr>
            <p:cNvSpPr/>
            <p:nvPr/>
          </p:nvSpPr>
          <p:spPr>
            <a:xfrm>
              <a:off x="8762208" y="3244976"/>
              <a:ext cx="104504" cy="84026"/>
            </a:xfrm>
            <a:prstGeom prst="ellipse">
              <a:avLst/>
            </a:prstGeom>
            <a:solidFill>
              <a:srgbClr val="FBE5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379ED85-DAD0-41CB-9503-008A20BE208E}"/>
              </a:ext>
            </a:extLst>
          </p:cNvPr>
          <p:cNvCxnSpPr>
            <a:cxnSpLocks/>
          </p:cNvCxnSpPr>
          <p:nvPr/>
        </p:nvCxnSpPr>
        <p:spPr>
          <a:xfrm>
            <a:off x="6096000" y="1092757"/>
            <a:ext cx="0" cy="522296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664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9255-2344-4593-B2FF-17529B16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5F070-B8B8-476B-AF83-88FFA905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89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NZ" sz="3200">
                <a:solidFill>
                  <a:schemeClr val="accent2"/>
                </a:solidFill>
              </a:rPr>
              <a:t>Mutation vs variant vs polymorphism</a:t>
            </a:r>
          </a:p>
          <a:p>
            <a:pPr marL="0" indent="0">
              <a:buNone/>
            </a:pPr>
            <a:endParaRPr lang="en-NZ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NZ" sz="2600"/>
              <a:t>Mutation: a change in the nucleotide sequence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NZ" sz="2600"/>
              <a:t>Polymorphism: a variant/change with a frequency &gt;1%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NZ" sz="2600"/>
              <a:t>It is recommended that mutation and polymorphism are replaced by term </a:t>
            </a:r>
            <a:r>
              <a:rPr lang="en-NZ" sz="2600">
                <a:solidFill>
                  <a:srgbClr val="FF0000"/>
                </a:solidFill>
              </a:rPr>
              <a:t>variant </a:t>
            </a:r>
            <a:r>
              <a:rPr lang="en-NZ" sz="2600"/>
              <a:t>(ACMG 2015 Guidelines)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NZ" sz="2600"/>
              <a:t>The term ‘mutation’ is still widely used in cancer genetics</a:t>
            </a:r>
          </a:p>
        </p:txBody>
      </p:sp>
    </p:spTree>
    <p:extLst>
      <p:ext uri="{BB962C8B-B14F-4D97-AF65-F5344CB8AC3E}">
        <p14:creationId xmlns:p14="http://schemas.microsoft.com/office/powerpoint/2010/main" val="2350318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C6CA1E-BA13-4CCB-B00C-477FA406435A}"/>
              </a:ext>
            </a:extLst>
          </p:cNvPr>
          <p:cNvSpPr txBox="1"/>
          <p:nvPr/>
        </p:nvSpPr>
        <p:spPr>
          <a:xfrm>
            <a:off x="8106697" y="1845409"/>
            <a:ext cx="378964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types of variants can be detected in </a:t>
            </a:r>
            <a:r>
              <a:rPr lang="en-US" dirty="0" err="1"/>
              <a:t>tumour</a:t>
            </a:r>
            <a:r>
              <a:rPr lang="en-US" dirty="0"/>
              <a:t> tissue?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Germline only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Somatic only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Germline and somatic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63DC2-A2CA-4A6B-A9CC-187064665B76}"/>
              </a:ext>
            </a:extLst>
          </p:cNvPr>
          <p:cNvSpPr txBox="1"/>
          <p:nvPr/>
        </p:nvSpPr>
        <p:spPr>
          <a:xfrm>
            <a:off x="10273604" y="129162"/>
            <a:ext cx="1725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pPr algn="r"/>
            <a:endParaRPr lang="en-N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67DB0-DD19-4377-A8D7-CD5B76FE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12" y="988490"/>
            <a:ext cx="7073651" cy="5423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DF92E6-B6C4-42E1-93CC-D38642FFA3A4}"/>
              </a:ext>
            </a:extLst>
          </p:cNvPr>
          <p:cNvSpPr txBox="1"/>
          <p:nvPr/>
        </p:nvSpPr>
        <p:spPr>
          <a:xfrm>
            <a:off x="700503" y="8756"/>
            <a:ext cx="225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PDF report provided</a:t>
            </a:r>
            <a:endParaRPr lang="en-NZ" i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74A29F-C11A-4AE7-9DC8-20ABDC01739F}"/>
              </a:ext>
            </a:extLst>
          </p:cNvPr>
          <p:cNvSpPr txBox="1"/>
          <p:nvPr/>
        </p:nvSpPr>
        <p:spPr>
          <a:xfrm>
            <a:off x="131896" y="5442689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</a:rPr>
              <a:t>?</a:t>
            </a:r>
          </a:p>
        </p:txBody>
      </p:sp>
      <p:pic>
        <p:nvPicPr>
          <p:cNvPr id="6" name="Graphic 5" descr="Document with solid fill">
            <a:extLst>
              <a:ext uri="{FF2B5EF4-FFF2-40B4-BE49-F238E27FC236}">
                <a16:creationId xmlns:a16="http://schemas.microsoft.com/office/drawing/2014/main" id="{A9AFAFBE-EF3D-4A54-9E77-6738AE476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4119" y="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1A417-B760-4002-B67E-E08EB736E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130" y="4115655"/>
            <a:ext cx="2768858" cy="18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2264-43B4-4111-A8C1-24D8225D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>
                <a:solidFill>
                  <a:schemeClr val="accent2"/>
                </a:solidFill>
              </a:rPr>
              <a:t>The genome</a:t>
            </a:r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4313491C-B7EE-499D-85CB-716D0289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46" y="1359006"/>
            <a:ext cx="4335721" cy="40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C41ED5-8876-4D30-B035-5B4A93B856F3}"/>
              </a:ext>
            </a:extLst>
          </p:cNvPr>
          <p:cNvSpPr/>
          <p:nvPr/>
        </p:nvSpPr>
        <p:spPr>
          <a:xfrm rot="706892">
            <a:off x="211727" y="1976934"/>
            <a:ext cx="3434080" cy="2428240"/>
          </a:xfrm>
          <a:custGeom>
            <a:avLst/>
            <a:gdLst>
              <a:gd name="connsiteX0" fmla="*/ 406400 w 3350033"/>
              <a:gd name="connsiteY0" fmla="*/ 203200 h 2418080"/>
              <a:gd name="connsiteX1" fmla="*/ 406400 w 3350033"/>
              <a:gd name="connsiteY1" fmla="*/ 203200 h 2418080"/>
              <a:gd name="connsiteX2" fmla="*/ 152400 w 3350033"/>
              <a:gd name="connsiteY2" fmla="*/ 406400 h 2418080"/>
              <a:gd name="connsiteX3" fmla="*/ 71120 w 3350033"/>
              <a:gd name="connsiteY3" fmla="*/ 477520 h 2418080"/>
              <a:gd name="connsiteX4" fmla="*/ 0 w 3350033"/>
              <a:gd name="connsiteY4" fmla="*/ 589280 h 2418080"/>
              <a:gd name="connsiteX5" fmla="*/ 30480 w 3350033"/>
              <a:gd name="connsiteY5" fmla="*/ 731520 h 2418080"/>
              <a:gd name="connsiteX6" fmla="*/ 60960 w 3350033"/>
              <a:gd name="connsiteY6" fmla="*/ 762000 h 2418080"/>
              <a:gd name="connsiteX7" fmla="*/ 91440 w 3350033"/>
              <a:gd name="connsiteY7" fmla="*/ 802640 h 2418080"/>
              <a:gd name="connsiteX8" fmla="*/ 101600 w 3350033"/>
              <a:gd name="connsiteY8" fmla="*/ 843280 h 2418080"/>
              <a:gd name="connsiteX9" fmla="*/ 81280 w 3350033"/>
              <a:gd name="connsiteY9" fmla="*/ 1066800 h 2418080"/>
              <a:gd name="connsiteX10" fmla="*/ 101600 w 3350033"/>
              <a:gd name="connsiteY10" fmla="*/ 1249680 h 2418080"/>
              <a:gd name="connsiteX11" fmla="*/ 121920 w 3350033"/>
              <a:gd name="connsiteY11" fmla="*/ 1280160 h 2418080"/>
              <a:gd name="connsiteX12" fmla="*/ 142240 w 3350033"/>
              <a:gd name="connsiteY12" fmla="*/ 1320800 h 2418080"/>
              <a:gd name="connsiteX13" fmla="*/ 314960 w 3350033"/>
              <a:gd name="connsiteY13" fmla="*/ 1483360 h 2418080"/>
              <a:gd name="connsiteX14" fmla="*/ 335280 w 3350033"/>
              <a:gd name="connsiteY14" fmla="*/ 1534160 h 2418080"/>
              <a:gd name="connsiteX15" fmla="*/ 355600 w 3350033"/>
              <a:gd name="connsiteY15" fmla="*/ 1635760 h 2418080"/>
              <a:gd name="connsiteX16" fmla="*/ 386080 w 3350033"/>
              <a:gd name="connsiteY16" fmla="*/ 1798320 h 2418080"/>
              <a:gd name="connsiteX17" fmla="*/ 487680 w 3350033"/>
              <a:gd name="connsiteY17" fmla="*/ 1889760 h 2418080"/>
              <a:gd name="connsiteX18" fmla="*/ 518160 w 3350033"/>
              <a:gd name="connsiteY18" fmla="*/ 1910080 h 2418080"/>
              <a:gd name="connsiteX19" fmla="*/ 548640 w 3350033"/>
              <a:gd name="connsiteY19" fmla="*/ 1940560 h 2418080"/>
              <a:gd name="connsiteX20" fmla="*/ 609600 w 3350033"/>
              <a:gd name="connsiteY20" fmla="*/ 1971040 h 2418080"/>
              <a:gd name="connsiteX21" fmla="*/ 843280 w 3350033"/>
              <a:gd name="connsiteY21" fmla="*/ 2052320 h 2418080"/>
              <a:gd name="connsiteX22" fmla="*/ 955040 w 3350033"/>
              <a:gd name="connsiteY22" fmla="*/ 2103120 h 2418080"/>
              <a:gd name="connsiteX23" fmla="*/ 1026160 w 3350033"/>
              <a:gd name="connsiteY23" fmla="*/ 2143760 h 2418080"/>
              <a:gd name="connsiteX24" fmla="*/ 1148080 w 3350033"/>
              <a:gd name="connsiteY24" fmla="*/ 2286000 h 2418080"/>
              <a:gd name="connsiteX25" fmla="*/ 1209040 w 3350033"/>
              <a:gd name="connsiteY25" fmla="*/ 2336800 h 2418080"/>
              <a:gd name="connsiteX26" fmla="*/ 1341120 w 3350033"/>
              <a:gd name="connsiteY26" fmla="*/ 2397760 h 2418080"/>
              <a:gd name="connsiteX27" fmla="*/ 1625600 w 3350033"/>
              <a:gd name="connsiteY27" fmla="*/ 2418080 h 2418080"/>
              <a:gd name="connsiteX28" fmla="*/ 1808480 w 3350033"/>
              <a:gd name="connsiteY28" fmla="*/ 2397760 h 2418080"/>
              <a:gd name="connsiteX29" fmla="*/ 1869440 w 3350033"/>
              <a:gd name="connsiteY29" fmla="*/ 2326640 h 2418080"/>
              <a:gd name="connsiteX30" fmla="*/ 1930400 w 3350033"/>
              <a:gd name="connsiteY30" fmla="*/ 2275840 h 2418080"/>
              <a:gd name="connsiteX31" fmla="*/ 1971040 w 3350033"/>
              <a:gd name="connsiteY31" fmla="*/ 2235200 h 2418080"/>
              <a:gd name="connsiteX32" fmla="*/ 2042160 w 3350033"/>
              <a:gd name="connsiteY32" fmla="*/ 2204720 h 2418080"/>
              <a:gd name="connsiteX33" fmla="*/ 2275840 w 3350033"/>
              <a:gd name="connsiteY33" fmla="*/ 2214880 h 2418080"/>
              <a:gd name="connsiteX34" fmla="*/ 2357120 w 3350033"/>
              <a:gd name="connsiteY34" fmla="*/ 2225040 h 2418080"/>
              <a:gd name="connsiteX35" fmla="*/ 2438400 w 3350033"/>
              <a:gd name="connsiteY35" fmla="*/ 2214880 h 2418080"/>
              <a:gd name="connsiteX36" fmla="*/ 2682240 w 3350033"/>
              <a:gd name="connsiteY36" fmla="*/ 2153920 h 2418080"/>
              <a:gd name="connsiteX37" fmla="*/ 2824480 w 3350033"/>
              <a:gd name="connsiteY37" fmla="*/ 2082800 h 2418080"/>
              <a:gd name="connsiteX38" fmla="*/ 2956560 w 3350033"/>
              <a:gd name="connsiteY38" fmla="*/ 1981200 h 2418080"/>
              <a:gd name="connsiteX39" fmla="*/ 3210560 w 3350033"/>
              <a:gd name="connsiteY39" fmla="*/ 1859280 h 2418080"/>
              <a:gd name="connsiteX40" fmla="*/ 3271520 w 3350033"/>
              <a:gd name="connsiteY40" fmla="*/ 1767840 h 2418080"/>
              <a:gd name="connsiteX41" fmla="*/ 3281680 w 3350033"/>
              <a:gd name="connsiteY41" fmla="*/ 1645920 h 2418080"/>
              <a:gd name="connsiteX42" fmla="*/ 3251200 w 3350033"/>
              <a:gd name="connsiteY42" fmla="*/ 1391920 h 2418080"/>
              <a:gd name="connsiteX43" fmla="*/ 3230880 w 3350033"/>
              <a:gd name="connsiteY43" fmla="*/ 1320800 h 2418080"/>
              <a:gd name="connsiteX44" fmla="*/ 3291840 w 3350033"/>
              <a:gd name="connsiteY44" fmla="*/ 1178560 h 2418080"/>
              <a:gd name="connsiteX45" fmla="*/ 3342640 w 3350033"/>
              <a:gd name="connsiteY45" fmla="*/ 955040 h 2418080"/>
              <a:gd name="connsiteX46" fmla="*/ 3332480 w 3350033"/>
              <a:gd name="connsiteY46" fmla="*/ 701040 h 2418080"/>
              <a:gd name="connsiteX47" fmla="*/ 3058160 w 3350033"/>
              <a:gd name="connsiteY47" fmla="*/ 528320 h 2418080"/>
              <a:gd name="connsiteX48" fmla="*/ 2946400 w 3350033"/>
              <a:gd name="connsiteY48" fmla="*/ 518160 h 2418080"/>
              <a:gd name="connsiteX49" fmla="*/ 2631440 w 3350033"/>
              <a:gd name="connsiteY49" fmla="*/ 416560 h 2418080"/>
              <a:gd name="connsiteX50" fmla="*/ 2550160 w 3350033"/>
              <a:gd name="connsiteY50" fmla="*/ 355600 h 2418080"/>
              <a:gd name="connsiteX51" fmla="*/ 2448560 w 3350033"/>
              <a:gd name="connsiteY51" fmla="*/ 294640 h 2418080"/>
              <a:gd name="connsiteX52" fmla="*/ 2306320 w 3350033"/>
              <a:gd name="connsiteY52" fmla="*/ 182880 h 2418080"/>
              <a:gd name="connsiteX53" fmla="*/ 2235200 w 3350033"/>
              <a:gd name="connsiteY53" fmla="*/ 162560 h 2418080"/>
              <a:gd name="connsiteX54" fmla="*/ 2103120 w 3350033"/>
              <a:gd name="connsiteY54" fmla="*/ 193040 h 2418080"/>
              <a:gd name="connsiteX55" fmla="*/ 2042160 w 3350033"/>
              <a:gd name="connsiteY55" fmla="*/ 213360 h 2418080"/>
              <a:gd name="connsiteX56" fmla="*/ 1991360 w 3350033"/>
              <a:gd name="connsiteY56" fmla="*/ 243840 h 2418080"/>
              <a:gd name="connsiteX57" fmla="*/ 1899920 w 3350033"/>
              <a:gd name="connsiteY57" fmla="*/ 274320 h 2418080"/>
              <a:gd name="connsiteX58" fmla="*/ 1422400 w 3350033"/>
              <a:gd name="connsiteY58" fmla="*/ 233680 h 2418080"/>
              <a:gd name="connsiteX59" fmla="*/ 1259840 w 3350033"/>
              <a:gd name="connsiteY59" fmla="*/ 101600 h 2418080"/>
              <a:gd name="connsiteX60" fmla="*/ 1158240 w 3350033"/>
              <a:gd name="connsiteY60" fmla="*/ 40640 h 2418080"/>
              <a:gd name="connsiteX61" fmla="*/ 975360 w 3350033"/>
              <a:gd name="connsiteY61" fmla="*/ 0 h 2418080"/>
              <a:gd name="connsiteX62" fmla="*/ 782320 w 3350033"/>
              <a:gd name="connsiteY62" fmla="*/ 30480 h 2418080"/>
              <a:gd name="connsiteX63" fmla="*/ 731520 w 3350033"/>
              <a:gd name="connsiteY63" fmla="*/ 81280 h 2418080"/>
              <a:gd name="connsiteX64" fmla="*/ 690880 w 3350033"/>
              <a:gd name="connsiteY64" fmla="*/ 121920 h 2418080"/>
              <a:gd name="connsiteX65" fmla="*/ 558800 w 3350033"/>
              <a:gd name="connsiteY65" fmla="*/ 203200 h 2418080"/>
              <a:gd name="connsiteX66" fmla="*/ 518160 w 3350033"/>
              <a:gd name="connsiteY66" fmla="*/ 213360 h 2418080"/>
              <a:gd name="connsiteX67" fmla="*/ 406400 w 3350033"/>
              <a:gd name="connsiteY67" fmla="*/ 203200 h 241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50033" h="2418080">
                <a:moveTo>
                  <a:pt x="406400" y="203200"/>
                </a:moveTo>
                <a:lnTo>
                  <a:pt x="406400" y="203200"/>
                </a:lnTo>
                <a:cubicBezTo>
                  <a:pt x="321733" y="270933"/>
                  <a:pt x="233999" y="335001"/>
                  <a:pt x="152400" y="406400"/>
                </a:cubicBezTo>
                <a:cubicBezTo>
                  <a:pt x="125307" y="430107"/>
                  <a:pt x="95617" y="451139"/>
                  <a:pt x="71120" y="477520"/>
                </a:cubicBezTo>
                <a:cubicBezTo>
                  <a:pt x="32378" y="519242"/>
                  <a:pt x="22504" y="544273"/>
                  <a:pt x="0" y="589280"/>
                </a:cubicBezTo>
                <a:cubicBezTo>
                  <a:pt x="10160" y="636693"/>
                  <a:pt x="14342" y="685795"/>
                  <a:pt x="30480" y="731520"/>
                </a:cubicBezTo>
                <a:cubicBezTo>
                  <a:pt x="35262" y="745069"/>
                  <a:pt x="51609" y="751091"/>
                  <a:pt x="60960" y="762000"/>
                </a:cubicBezTo>
                <a:cubicBezTo>
                  <a:pt x="71980" y="774857"/>
                  <a:pt x="81280" y="789093"/>
                  <a:pt x="91440" y="802640"/>
                </a:cubicBezTo>
                <a:cubicBezTo>
                  <a:pt x="94827" y="816187"/>
                  <a:pt x="101600" y="829316"/>
                  <a:pt x="101600" y="843280"/>
                </a:cubicBezTo>
                <a:cubicBezTo>
                  <a:pt x="101600" y="996364"/>
                  <a:pt x="103747" y="976932"/>
                  <a:pt x="81280" y="1066800"/>
                </a:cubicBezTo>
                <a:cubicBezTo>
                  <a:pt x="81887" y="1075305"/>
                  <a:pt x="83010" y="1206303"/>
                  <a:pt x="101600" y="1249680"/>
                </a:cubicBezTo>
                <a:cubicBezTo>
                  <a:pt x="106410" y="1260903"/>
                  <a:pt x="115862" y="1269558"/>
                  <a:pt x="121920" y="1280160"/>
                </a:cubicBezTo>
                <a:cubicBezTo>
                  <a:pt x="129434" y="1293310"/>
                  <a:pt x="132267" y="1309402"/>
                  <a:pt x="142240" y="1320800"/>
                </a:cubicBezTo>
                <a:cubicBezTo>
                  <a:pt x="222305" y="1412303"/>
                  <a:pt x="240859" y="1424079"/>
                  <a:pt x="314960" y="1483360"/>
                </a:cubicBezTo>
                <a:cubicBezTo>
                  <a:pt x="321733" y="1500293"/>
                  <a:pt x="329513" y="1516858"/>
                  <a:pt x="335280" y="1534160"/>
                </a:cubicBezTo>
                <a:cubicBezTo>
                  <a:pt x="346062" y="1566507"/>
                  <a:pt x="349597" y="1602745"/>
                  <a:pt x="355600" y="1635760"/>
                </a:cubicBezTo>
                <a:cubicBezTo>
                  <a:pt x="365462" y="1690002"/>
                  <a:pt x="366454" y="1746801"/>
                  <a:pt x="386080" y="1798320"/>
                </a:cubicBezTo>
                <a:cubicBezTo>
                  <a:pt x="392851" y="1816094"/>
                  <a:pt x="471935" y="1877952"/>
                  <a:pt x="487680" y="1889760"/>
                </a:cubicBezTo>
                <a:cubicBezTo>
                  <a:pt x="497449" y="1897086"/>
                  <a:pt x="508779" y="1902263"/>
                  <a:pt x="518160" y="1910080"/>
                </a:cubicBezTo>
                <a:cubicBezTo>
                  <a:pt x="529198" y="1919278"/>
                  <a:pt x="536685" y="1932590"/>
                  <a:pt x="548640" y="1940560"/>
                </a:cubicBezTo>
                <a:cubicBezTo>
                  <a:pt x="567543" y="1953162"/>
                  <a:pt x="588840" y="1961813"/>
                  <a:pt x="609600" y="1971040"/>
                </a:cubicBezTo>
                <a:cubicBezTo>
                  <a:pt x="741675" y="2029740"/>
                  <a:pt x="711399" y="2016353"/>
                  <a:pt x="843280" y="2052320"/>
                </a:cubicBezTo>
                <a:cubicBezTo>
                  <a:pt x="980479" y="2134639"/>
                  <a:pt x="801555" y="2032281"/>
                  <a:pt x="955040" y="2103120"/>
                </a:cubicBezTo>
                <a:cubicBezTo>
                  <a:pt x="979831" y="2114562"/>
                  <a:pt x="1002453" y="2130213"/>
                  <a:pt x="1026160" y="2143760"/>
                </a:cubicBezTo>
                <a:cubicBezTo>
                  <a:pt x="1073285" y="2202666"/>
                  <a:pt x="1097146" y="2240159"/>
                  <a:pt x="1148080" y="2286000"/>
                </a:cubicBezTo>
                <a:cubicBezTo>
                  <a:pt x="1167741" y="2303695"/>
                  <a:pt x="1186149" y="2323547"/>
                  <a:pt x="1209040" y="2336800"/>
                </a:cubicBezTo>
                <a:cubicBezTo>
                  <a:pt x="1251004" y="2361095"/>
                  <a:pt x="1293528" y="2388474"/>
                  <a:pt x="1341120" y="2397760"/>
                </a:cubicBezTo>
                <a:cubicBezTo>
                  <a:pt x="1434429" y="2415967"/>
                  <a:pt x="1530773" y="2411307"/>
                  <a:pt x="1625600" y="2418080"/>
                </a:cubicBezTo>
                <a:cubicBezTo>
                  <a:pt x="1686560" y="2411307"/>
                  <a:pt x="1751050" y="2419296"/>
                  <a:pt x="1808480" y="2397760"/>
                </a:cubicBezTo>
                <a:cubicBezTo>
                  <a:pt x="1837715" y="2386797"/>
                  <a:pt x="1847362" y="2348718"/>
                  <a:pt x="1869440" y="2326640"/>
                </a:cubicBezTo>
                <a:cubicBezTo>
                  <a:pt x="1888143" y="2307937"/>
                  <a:pt x="1910739" y="2293535"/>
                  <a:pt x="1930400" y="2275840"/>
                </a:cubicBezTo>
                <a:cubicBezTo>
                  <a:pt x="1944640" y="2263024"/>
                  <a:pt x="1954877" y="2245485"/>
                  <a:pt x="1971040" y="2235200"/>
                </a:cubicBezTo>
                <a:cubicBezTo>
                  <a:pt x="1992800" y="2221353"/>
                  <a:pt x="2018453" y="2214880"/>
                  <a:pt x="2042160" y="2204720"/>
                </a:cubicBezTo>
                <a:cubicBezTo>
                  <a:pt x="2120053" y="2208107"/>
                  <a:pt x="2198035" y="2209860"/>
                  <a:pt x="2275840" y="2214880"/>
                </a:cubicBezTo>
                <a:cubicBezTo>
                  <a:pt x="2303088" y="2216638"/>
                  <a:pt x="2329816" y="2225040"/>
                  <a:pt x="2357120" y="2225040"/>
                </a:cubicBezTo>
                <a:cubicBezTo>
                  <a:pt x="2384424" y="2225040"/>
                  <a:pt x="2411467" y="2219369"/>
                  <a:pt x="2438400" y="2214880"/>
                </a:cubicBezTo>
                <a:cubicBezTo>
                  <a:pt x="2508046" y="2203272"/>
                  <a:pt x="2621450" y="2177802"/>
                  <a:pt x="2682240" y="2153920"/>
                </a:cubicBezTo>
                <a:cubicBezTo>
                  <a:pt x="2731579" y="2134537"/>
                  <a:pt x="2783757" y="2116736"/>
                  <a:pt x="2824480" y="2082800"/>
                </a:cubicBezTo>
                <a:cubicBezTo>
                  <a:pt x="2852047" y="2059827"/>
                  <a:pt x="2925346" y="1996183"/>
                  <a:pt x="2956560" y="1981200"/>
                </a:cubicBezTo>
                <a:cubicBezTo>
                  <a:pt x="3248272" y="1841178"/>
                  <a:pt x="3049835" y="1974084"/>
                  <a:pt x="3210560" y="1859280"/>
                </a:cubicBezTo>
                <a:cubicBezTo>
                  <a:pt x="3230880" y="1828800"/>
                  <a:pt x="3259936" y="1802593"/>
                  <a:pt x="3271520" y="1767840"/>
                </a:cubicBezTo>
                <a:cubicBezTo>
                  <a:pt x="3284416" y="1729152"/>
                  <a:pt x="3282995" y="1686680"/>
                  <a:pt x="3281680" y="1645920"/>
                </a:cubicBezTo>
                <a:cubicBezTo>
                  <a:pt x="3281408" y="1637478"/>
                  <a:pt x="3264927" y="1451406"/>
                  <a:pt x="3251200" y="1391920"/>
                </a:cubicBezTo>
                <a:cubicBezTo>
                  <a:pt x="3245656" y="1367896"/>
                  <a:pt x="3237653" y="1344507"/>
                  <a:pt x="3230880" y="1320800"/>
                </a:cubicBezTo>
                <a:cubicBezTo>
                  <a:pt x="3251200" y="1273387"/>
                  <a:pt x="3276766" y="1227893"/>
                  <a:pt x="3291840" y="1178560"/>
                </a:cubicBezTo>
                <a:cubicBezTo>
                  <a:pt x="3314167" y="1105488"/>
                  <a:pt x="3342640" y="955040"/>
                  <a:pt x="3342640" y="955040"/>
                </a:cubicBezTo>
                <a:cubicBezTo>
                  <a:pt x="3339253" y="870373"/>
                  <a:pt x="3367083" y="778387"/>
                  <a:pt x="3332480" y="701040"/>
                </a:cubicBezTo>
                <a:cubicBezTo>
                  <a:pt x="3297352" y="622519"/>
                  <a:pt x="3145716" y="548219"/>
                  <a:pt x="3058160" y="528320"/>
                </a:cubicBezTo>
                <a:cubicBezTo>
                  <a:pt x="3021683" y="520030"/>
                  <a:pt x="2983653" y="521547"/>
                  <a:pt x="2946400" y="518160"/>
                </a:cubicBezTo>
                <a:cubicBezTo>
                  <a:pt x="2757591" y="480398"/>
                  <a:pt x="2769437" y="503716"/>
                  <a:pt x="2631440" y="416560"/>
                </a:cubicBezTo>
                <a:cubicBezTo>
                  <a:pt x="2602806" y="398475"/>
                  <a:pt x="2578339" y="374386"/>
                  <a:pt x="2550160" y="355600"/>
                </a:cubicBezTo>
                <a:cubicBezTo>
                  <a:pt x="2517298" y="333692"/>
                  <a:pt x="2480578" y="317764"/>
                  <a:pt x="2448560" y="294640"/>
                </a:cubicBezTo>
                <a:cubicBezTo>
                  <a:pt x="2395953" y="256646"/>
                  <a:pt x="2365316" y="210109"/>
                  <a:pt x="2306320" y="182880"/>
                </a:cubicBezTo>
                <a:cubicBezTo>
                  <a:pt x="2283934" y="172548"/>
                  <a:pt x="2258907" y="169333"/>
                  <a:pt x="2235200" y="162560"/>
                </a:cubicBezTo>
                <a:cubicBezTo>
                  <a:pt x="2161760" y="174800"/>
                  <a:pt x="2179877" y="169422"/>
                  <a:pt x="2103120" y="193040"/>
                </a:cubicBezTo>
                <a:cubicBezTo>
                  <a:pt x="2082648" y="199339"/>
                  <a:pt x="2061659" y="204497"/>
                  <a:pt x="2042160" y="213360"/>
                </a:cubicBezTo>
                <a:cubicBezTo>
                  <a:pt x="2024183" y="221532"/>
                  <a:pt x="2009511" y="236061"/>
                  <a:pt x="1991360" y="243840"/>
                </a:cubicBezTo>
                <a:cubicBezTo>
                  <a:pt x="1961829" y="256496"/>
                  <a:pt x="1930400" y="264160"/>
                  <a:pt x="1899920" y="274320"/>
                </a:cubicBezTo>
                <a:cubicBezTo>
                  <a:pt x="1740747" y="260773"/>
                  <a:pt x="1576632" y="275298"/>
                  <a:pt x="1422400" y="233680"/>
                </a:cubicBezTo>
                <a:cubicBezTo>
                  <a:pt x="1354993" y="215491"/>
                  <a:pt x="1319708" y="137521"/>
                  <a:pt x="1259840" y="101600"/>
                </a:cubicBezTo>
                <a:cubicBezTo>
                  <a:pt x="1225973" y="81280"/>
                  <a:pt x="1193933" y="57547"/>
                  <a:pt x="1158240" y="40640"/>
                </a:cubicBezTo>
                <a:cubicBezTo>
                  <a:pt x="1084364" y="5646"/>
                  <a:pt x="1054196" y="8760"/>
                  <a:pt x="975360" y="0"/>
                </a:cubicBezTo>
                <a:cubicBezTo>
                  <a:pt x="911013" y="10160"/>
                  <a:pt x="845844" y="16043"/>
                  <a:pt x="782320" y="30480"/>
                </a:cubicBezTo>
                <a:cubicBezTo>
                  <a:pt x="751075" y="37581"/>
                  <a:pt x="749218" y="60632"/>
                  <a:pt x="731520" y="81280"/>
                </a:cubicBezTo>
                <a:cubicBezTo>
                  <a:pt x="719052" y="95826"/>
                  <a:pt x="705597" y="109655"/>
                  <a:pt x="690880" y="121920"/>
                </a:cubicBezTo>
                <a:cubicBezTo>
                  <a:pt x="631351" y="171527"/>
                  <a:pt x="621474" y="182309"/>
                  <a:pt x="558800" y="203200"/>
                </a:cubicBezTo>
                <a:cubicBezTo>
                  <a:pt x="545553" y="207616"/>
                  <a:pt x="532093" y="212431"/>
                  <a:pt x="518160" y="213360"/>
                </a:cubicBezTo>
                <a:cubicBezTo>
                  <a:pt x="480989" y="215838"/>
                  <a:pt x="425027" y="204893"/>
                  <a:pt x="406400" y="20320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threePt" dir="t"/>
          </a:scene3d>
          <a:sp3d prstMaterial="clear">
            <a:bevelT/>
            <a:bevelB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064391-7F4D-47EA-80B5-E85CF689B16C}"/>
              </a:ext>
            </a:extLst>
          </p:cNvPr>
          <p:cNvSpPr/>
          <p:nvPr/>
        </p:nvSpPr>
        <p:spPr>
          <a:xfrm>
            <a:off x="2381693" y="2766442"/>
            <a:ext cx="1148316" cy="1158949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0CB872-5F1C-4613-ABEF-EFE92DE7892C}"/>
              </a:ext>
            </a:extLst>
          </p:cNvPr>
          <p:cNvGrpSpPr/>
          <p:nvPr/>
        </p:nvGrpSpPr>
        <p:grpSpPr>
          <a:xfrm rot="18454327" flipH="1">
            <a:off x="2634365" y="3232205"/>
            <a:ext cx="45719" cy="278740"/>
            <a:chOff x="10534028" y="4073576"/>
            <a:chExt cx="109162" cy="138176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49A95B-5340-4DFB-8448-832617C2FFE2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DABA06-6D8B-4121-9F62-2D6F98D7CA0C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499022-A2A7-483D-82C5-C75BFAC06F28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C852C4-4260-481B-AF4B-D578E2DB82CA}"/>
              </a:ext>
            </a:extLst>
          </p:cNvPr>
          <p:cNvGrpSpPr/>
          <p:nvPr/>
        </p:nvGrpSpPr>
        <p:grpSpPr>
          <a:xfrm rot="20071507" flipH="1">
            <a:off x="2932991" y="2965395"/>
            <a:ext cx="45719" cy="278740"/>
            <a:chOff x="10534028" y="4073576"/>
            <a:chExt cx="109162" cy="13817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39A5CF-AD65-47E9-A155-97A9F4BDE171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7685C6A-FF01-4AD3-94EB-F8930726DDB4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0227E81-862B-4B18-91E5-A0EEC08C2C06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B6A75F-62F0-47ED-A000-1EA41FBD2ADD}"/>
              </a:ext>
            </a:extLst>
          </p:cNvPr>
          <p:cNvGrpSpPr/>
          <p:nvPr/>
        </p:nvGrpSpPr>
        <p:grpSpPr>
          <a:xfrm rot="14823576" flipH="1">
            <a:off x="2989665" y="3516375"/>
            <a:ext cx="45719" cy="278740"/>
            <a:chOff x="10534028" y="4073576"/>
            <a:chExt cx="109162" cy="13817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A810F5-BDB2-4F10-96EF-E9D5C82B6718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E664EA-D347-4382-9F40-6C32A6AF64E3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57E9452-5D18-433A-8E3E-9F95C19C0EE0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AB79F4-BC62-4517-B2AE-A995430940B5}"/>
              </a:ext>
            </a:extLst>
          </p:cNvPr>
          <p:cNvGrpSpPr/>
          <p:nvPr/>
        </p:nvGrpSpPr>
        <p:grpSpPr>
          <a:xfrm rot="14823576" flipH="1">
            <a:off x="3111982" y="3274630"/>
            <a:ext cx="45719" cy="278740"/>
            <a:chOff x="10534028" y="4073576"/>
            <a:chExt cx="109162" cy="138176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A52B29C-EB75-4EF3-A130-B6A82B9A5E79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E091D08-2909-4956-950F-931F13FB1F81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E0B60E-5BAA-4E4B-A9F6-A3ED1EE7E1E3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0EF684-E6EE-48BB-87BC-7D1F673C67DD}"/>
              </a:ext>
            </a:extLst>
          </p:cNvPr>
          <p:cNvGrpSpPr/>
          <p:nvPr/>
        </p:nvGrpSpPr>
        <p:grpSpPr>
          <a:xfrm rot="17718057" flipH="1">
            <a:off x="3167409" y="2971455"/>
            <a:ext cx="45719" cy="278740"/>
            <a:chOff x="10534028" y="4073576"/>
            <a:chExt cx="109162" cy="138176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23D80-9F06-4764-8EDC-28BA998CA6DD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B5D6F67-C172-42E1-A5CB-9718082AE698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123D527-BEC2-4F9E-AA28-908D658F2E9B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E2136E-5908-4B32-B1C0-65F73F3790A6}"/>
              </a:ext>
            </a:extLst>
          </p:cNvPr>
          <p:cNvGrpSpPr/>
          <p:nvPr/>
        </p:nvGrpSpPr>
        <p:grpSpPr>
          <a:xfrm>
            <a:off x="919445" y="3235325"/>
            <a:ext cx="357723" cy="124667"/>
            <a:chOff x="919445" y="3339674"/>
            <a:chExt cx="357723" cy="12466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6BD1BD1-D1CA-45C3-B6DB-88294A4C71DD}"/>
                </a:ext>
              </a:extLst>
            </p:cNvPr>
            <p:cNvSpPr/>
            <p:nvPr/>
          </p:nvSpPr>
          <p:spPr>
            <a:xfrm rot="17647217">
              <a:off x="1035973" y="3223146"/>
              <a:ext cx="124667" cy="357723"/>
            </a:xfrm>
            <a:custGeom>
              <a:avLst/>
              <a:gdLst>
                <a:gd name="connsiteX0" fmla="*/ 225229 w 342201"/>
                <a:gd name="connsiteY0" fmla="*/ 2447 h 619135"/>
                <a:gd name="connsiteX1" fmla="*/ 87006 w 342201"/>
                <a:gd name="connsiteY1" fmla="*/ 13079 h 619135"/>
                <a:gd name="connsiteX2" fmla="*/ 76373 w 342201"/>
                <a:gd name="connsiteY2" fmla="*/ 44977 h 619135"/>
                <a:gd name="connsiteX3" fmla="*/ 55108 w 342201"/>
                <a:gd name="connsiteY3" fmla="*/ 130037 h 619135"/>
                <a:gd name="connsiteX4" fmla="*/ 65741 w 342201"/>
                <a:gd name="connsiteY4" fmla="*/ 236363 h 619135"/>
                <a:gd name="connsiteX5" fmla="*/ 65741 w 342201"/>
                <a:gd name="connsiteY5" fmla="*/ 363954 h 619135"/>
                <a:gd name="connsiteX6" fmla="*/ 55108 w 342201"/>
                <a:gd name="connsiteY6" fmla="*/ 395851 h 619135"/>
                <a:gd name="connsiteX7" fmla="*/ 12578 w 342201"/>
                <a:gd name="connsiteY7" fmla="*/ 438381 h 619135"/>
                <a:gd name="connsiteX8" fmla="*/ 12578 w 342201"/>
                <a:gd name="connsiteY8" fmla="*/ 597870 h 619135"/>
                <a:gd name="connsiteX9" fmla="*/ 44476 w 342201"/>
                <a:gd name="connsiteY9" fmla="*/ 608502 h 619135"/>
                <a:gd name="connsiteX10" fmla="*/ 87006 w 342201"/>
                <a:gd name="connsiteY10" fmla="*/ 619135 h 619135"/>
                <a:gd name="connsiteX11" fmla="*/ 225229 w 342201"/>
                <a:gd name="connsiteY11" fmla="*/ 597870 h 619135"/>
                <a:gd name="connsiteX12" fmla="*/ 257127 w 342201"/>
                <a:gd name="connsiteY12" fmla="*/ 576605 h 619135"/>
                <a:gd name="connsiteX13" fmla="*/ 289025 w 342201"/>
                <a:gd name="connsiteY13" fmla="*/ 512809 h 619135"/>
                <a:gd name="connsiteX14" fmla="*/ 267760 w 342201"/>
                <a:gd name="connsiteY14" fmla="*/ 427749 h 619135"/>
                <a:gd name="connsiteX15" fmla="*/ 289025 w 342201"/>
                <a:gd name="connsiteY15" fmla="*/ 310791 h 619135"/>
                <a:gd name="connsiteX16" fmla="*/ 331555 w 342201"/>
                <a:gd name="connsiteY16" fmla="*/ 246995 h 619135"/>
                <a:gd name="connsiteX17" fmla="*/ 331555 w 342201"/>
                <a:gd name="connsiteY17" fmla="*/ 151302 h 619135"/>
                <a:gd name="connsiteX18" fmla="*/ 320922 w 342201"/>
                <a:gd name="connsiteY18" fmla="*/ 76874 h 619135"/>
                <a:gd name="connsiteX19" fmla="*/ 257127 w 342201"/>
                <a:gd name="connsiteY19" fmla="*/ 44977 h 619135"/>
                <a:gd name="connsiteX20" fmla="*/ 225229 w 342201"/>
                <a:gd name="connsiteY20" fmla="*/ 2447 h 61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1" h="619135">
                  <a:moveTo>
                    <a:pt x="225229" y="2447"/>
                  </a:moveTo>
                  <a:cubicBezTo>
                    <a:pt x="196875" y="-2869"/>
                    <a:pt x="131438" y="384"/>
                    <a:pt x="87006" y="13079"/>
                  </a:cubicBezTo>
                  <a:cubicBezTo>
                    <a:pt x="76229" y="16158"/>
                    <a:pt x="79322" y="34164"/>
                    <a:pt x="76373" y="44977"/>
                  </a:cubicBezTo>
                  <a:cubicBezTo>
                    <a:pt x="68683" y="73173"/>
                    <a:pt x="55108" y="130037"/>
                    <a:pt x="55108" y="130037"/>
                  </a:cubicBezTo>
                  <a:cubicBezTo>
                    <a:pt x="58652" y="165479"/>
                    <a:pt x="60704" y="201102"/>
                    <a:pt x="65741" y="236363"/>
                  </a:cubicBezTo>
                  <a:cubicBezTo>
                    <a:pt x="77815" y="320884"/>
                    <a:pt x="88916" y="236490"/>
                    <a:pt x="65741" y="363954"/>
                  </a:cubicBezTo>
                  <a:cubicBezTo>
                    <a:pt x="63736" y="374981"/>
                    <a:pt x="61622" y="386731"/>
                    <a:pt x="55108" y="395851"/>
                  </a:cubicBezTo>
                  <a:cubicBezTo>
                    <a:pt x="43455" y="412165"/>
                    <a:pt x="26755" y="424204"/>
                    <a:pt x="12578" y="438381"/>
                  </a:cubicBezTo>
                  <a:cubicBezTo>
                    <a:pt x="3355" y="493725"/>
                    <a:pt x="-10386" y="540461"/>
                    <a:pt x="12578" y="597870"/>
                  </a:cubicBezTo>
                  <a:cubicBezTo>
                    <a:pt x="16740" y="608276"/>
                    <a:pt x="33699" y="605423"/>
                    <a:pt x="44476" y="608502"/>
                  </a:cubicBezTo>
                  <a:cubicBezTo>
                    <a:pt x="58527" y="612516"/>
                    <a:pt x="72829" y="615591"/>
                    <a:pt x="87006" y="619135"/>
                  </a:cubicBezTo>
                  <a:cubicBezTo>
                    <a:pt x="117494" y="616086"/>
                    <a:pt x="186912" y="617028"/>
                    <a:pt x="225229" y="597870"/>
                  </a:cubicBezTo>
                  <a:cubicBezTo>
                    <a:pt x="236659" y="592155"/>
                    <a:pt x="246494" y="583693"/>
                    <a:pt x="257127" y="576605"/>
                  </a:cubicBezTo>
                  <a:cubicBezTo>
                    <a:pt x="267878" y="560478"/>
                    <a:pt x="289025" y="534818"/>
                    <a:pt x="289025" y="512809"/>
                  </a:cubicBezTo>
                  <a:cubicBezTo>
                    <a:pt x="289025" y="487153"/>
                    <a:pt x="276149" y="452917"/>
                    <a:pt x="267760" y="427749"/>
                  </a:cubicBezTo>
                  <a:cubicBezTo>
                    <a:pt x="268996" y="419094"/>
                    <a:pt x="278997" y="330847"/>
                    <a:pt x="289025" y="310791"/>
                  </a:cubicBezTo>
                  <a:cubicBezTo>
                    <a:pt x="300455" y="287932"/>
                    <a:pt x="331555" y="246995"/>
                    <a:pt x="331555" y="246995"/>
                  </a:cubicBezTo>
                  <a:cubicBezTo>
                    <a:pt x="347661" y="182568"/>
                    <a:pt x="343703" y="224192"/>
                    <a:pt x="331555" y="151302"/>
                  </a:cubicBezTo>
                  <a:cubicBezTo>
                    <a:pt x="327435" y="126582"/>
                    <a:pt x="331100" y="99775"/>
                    <a:pt x="320922" y="76874"/>
                  </a:cubicBezTo>
                  <a:cubicBezTo>
                    <a:pt x="313752" y="60742"/>
                    <a:pt x="271281" y="49695"/>
                    <a:pt x="257127" y="44977"/>
                  </a:cubicBezTo>
                  <a:cubicBezTo>
                    <a:pt x="245373" y="9717"/>
                    <a:pt x="253583" y="7763"/>
                    <a:pt x="225229" y="2447"/>
                  </a:cubicBez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B6AD2B5-1D0D-427A-B58E-9FA8F9183A28}"/>
                </a:ext>
              </a:extLst>
            </p:cNvPr>
            <p:cNvSpPr/>
            <p:nvPr/>
          </p:nvSpPr>
          <p:spPr>
            <a:xfrm rot="17647217">
              <a:off x="1110349" y="3322866"/>
              <a:ext cx="46833" cy="203231"/>
            </a:xfrm>
            <a:custGeom>
              <a:avLst/>
              <a:gdLst>
                <a:gd name="connsiteX0" fmla="*/ 95693 w 148855"/>
                <a:gd name="connsiteY0" fmla="*/ 308 h 377111"/>
                <a:gd name="connsiteX1" fmla="*/ 53162 w 148855"/>
                <a:gd name="connsiteY1" fmla="*/ 53471 h 377111"/>
                <a:gd name="connsiteX2" fmla="*/ 42530 w 148855"/>
                <a:gd name="connsiteY2" fmla="*/ 85368 h 377111"/>
                <a:gd name="connsiteX3" fmla="*/ 21265 w 148855"/>
                <a:gd name="connsiteY3" fmla="*/ 212959 h 377111"/>
                <a:gd name="connsiteX4" fmla="*/ 0 w 148855"/>
                <a:gd name="connsiteY4" fmla="*/ 308652 h 377111"/>
                <a:gd name="connsiteX5" fmla="*/ 53162 w 148855"/>
                <a:gd name="connsiteY5" fmla="*/ 372447 h 377111"/>
                <a:gd name="connsiteX6" fmla="*/ 85060 w 148855"/>
                <a:gd name="connsiteY6" fmla="*/ 329917 h 377111"/>
                <a:gd name="connsiteX7" fmla="*/ 95693 w 148855"/>
                <a:gd name="connsiteY7" fmla="*/ 202326 h 377111"/>
                <a:gd name="connsiteX8" fmla="*/ 127590 w 148855"/>
                <a:gd name="connsiteY8" fmla="*/ 181061 h 377111"/>
                <a:gd name="connsiteX9" fmla="*/ 138223 w 148855"/>
                <a:gd name="connsiteY9" fmla="*/ 138531 h 377111"/>
                <a:gd name="connsiteX10" fmla="*/ 148855 w 148855"/>
                <a:gd name="connsiteY10" fmla="*/ 106633 h 377111"/>
                <a:gd name="connsiteX11" fmla="*/ 138223 w 148855"/>
                <a:gd name="connsiteY11" fmla="*/ 32205 h 377111"/>
                <a:gd name="connsiteX12" fmla="*/ 95693 w 148855"/>
                <a:gd name="connsiteY12" fmla="*/ 308 h 3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855" h="377111">
                  <a:moveTo>
                    <a:pt x="95693" y="308"/>
                  </a:moveTo>
                  <a:cubicBezTo>
                    <a:pt x="81516" y="3852"/>
                    <a:pt x="65190" y="34227"/>
                    <a:pt x="53162" y="53471"/>
                  </a:cubicBezTo>
                  <a:cubicBezTo>
                    <a:pt x="47222" y="62975"/>
                    <a:pt x="44728" y="74378"/>
                    <a:pt x="42530" y="85368"/>
                  </a:cubicBezTo>
                  <a:cubicBezTo>
                    <a:pt x="34074" y="127648"/>
                    <a:pt x="28758" y="170498"/>
                    <a:pt x="21265" y="212959"/>
                  </a:cubicBezTo>
                  <a:cubicBezTo>
                    <a:pt x="13168" y="258844"/>
                    <a:pt x="10647" y="266061"/>
                    <a:pt x="0" y="308652"/>
                  </a:cubicBezTo>
                  <a:cubicBezTo>
                    <a:pt x="4213" y="329720"/>
                    <a:pt x="607" y="394971"/>
                    <a:pt x="53162" y="372447"/>
                  </a:cubicBezTo>
                  <a:cubicBezTo>
                    <a:pt x="69450" y="365466"/>
                    <a:pt x="74427" y="344094"/>
                    <a:pt x="85060" y="329917"/>
                  </a:cubicBezTo>
                  <a:cubicBezTo>
                    <a:pt x="77799" y="271823"/>
                    <a:pt x="58689" y="246731"/>
                    <a:pt x="95693" y="202326"/>
                  </a:cubicBezTo>
                  <a:cubicBezTo>
                    <a:pt x="103873" y="192509"/>
                    <a:pt x="116958" y="188149"/>
                    <a:pt x="127590" y="181061"/>
                  </a:cubicBezTo>
                  <a:cubicBezTo>
                    <a:pt x="131134" y="166884"/>
                    <a:pt x="134209" y="152582"/>
                    <a:pt x="138223" y="138531"/>
                  </a:cubicBezTo>
                  <a:cubicBezTo>
                    <a:pt x="141302" y="127754"/>
                    <a:pt x="148855" y="117841"/>
                    <a:pt x="148855" y="106633"/>
                  </a:cubicBezTo>
                  <a:cubicBezTo>
                    <a:pt x="148855" y="81572"/>
                    <a:pt x="147022" y="55671"/>
                    <a:pt x="138223" y="32205"/>
                  </a:cubicBezTo>
                  <a:cubicBezTo>
                    <a:pt x="135440" y="24785"/>
                    <a:pt x="109870" y="-3236"/>
                    <a:pt x="95693" y="308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9F5E48-36AF-430D-9303-527C9017A41E}"/>
              </a:ext>
            </a:extLst>
          </p:cNvPr>
          <p:cNvSpPr/>
          <p:nvPr/>
        </p:nvSpPr>
        <p:spPr>
          <a:xfrm>
            <a:off x="2143460" y="2606731"/>
            <a:ext cx="110642" cy="107020"/>
          </a:xfrm>
          <a:custGeom>
            <a:avLst/>
            <a:gdLst>
              <a:gd name="connsiteX0" fmla="*/ 4317 w 110642"/>
              <a:gd name="connsiteY0" fmla="*/ 53385 h 107020"/>
              <a:gd name="connsiteX1" fmla="*/ 46847 w 110642"/>
              <a:gd name="connsiteY1" fmla="*/ 106548 h 107020"/>
              <a:gd name="connsiteX2" fmla="*/ 78745 w 110642"/>
              <a:gd name="connsiteY2" fmla="*/ 74650 h 107020"/>
              <a:gd name="connsiteX3" fmla="*/ 110642 w 110642"/>
              <a:gd name="connsiteY3" fmla="*/ 21487 h 107020"/>
              <a:gd name="connsiteX4" fmla="*/ 78745 w 110642"/>
              <a:gd name="connsiteY4" fmla="*/ 222 h 107020"/>
              <a:gd name="connsiteX5" fmla="*/ 4317 w 110642"/>
              <a:gd name="connsiteY5" fmla="*/ 32120 h 107020"/>
              <a:gd name="connsiteX6" fmla="*/ 4317 w 110642"/>
              <a:gd name="connsiteY6" fmla="*/ 53385 h 10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42" h="107020">
                <a:moveTo>
                  <a:pt x="4317" y="53385"/>
                </a:moveTo>
                <a:cubicBezTo>
                  <a:pt x="11405" y="65790"/>
                  <a:pt x="25026" y="100314"/>
                  <a:pt x="46847" y="106548"/>
                </a:cubicBezTo>
                <a:cubicBezTo>
                  <a:pt x="61305" y="110679"/>
                  <a:pt x="69723" y="86680"/>
                  <a:pt x="78745" y="74650"/>
                </a:cubicBezTo>
                <a:cubicBezTo>
                  <a:pt x="91144" y="58117"/>
                  <a:pt x="100010" y="39208"/>
                  <a:pt x="110642" y="21487"/>
                </a:cubicBezTo>
                <a:cubicBezTo>
                  <a:pt x="100010" y="14399"/>
                  <a:pt x="91395" y="2029"/>
                  <a:pt x="78745" y="222"/>
                </a:cubicBezTo>
                <a:cubicBezTo>
                  <a:pt x="61188" y="-2286"/>
                  <a:pt x="15694" y="16950"/>
                  <a:pt x="4317" y="32120"/>
                </a:cubicBezTo>
                <a:cubicBezTo>
                  <a:pt x="64" y="37791"/>
                  <a:pt x="-2771" y="40980"/>
                  <a:pt x="4317" y="5338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56FFFB7-16AC-4A5A-9DC6-22C7D9B6E92E}"/>
              </a:ext>
            </a:extLst>
          </p:cNvPr>
          <p:cNvSpPr/>
          <p:nvPr/>
        </p:nvSpPr>
        <p:spPr>
          <a:xfrm rot="18240985">
            <a:off x="1641043" y="2788721"/>
            <a:ext cx="110642" cy="107020"/>
          </a:xfrm>
          <a:custGeom>
            <a:avLst/>
            <a:gdLst>
              <a:gd name="connsiteX0" fmla="*/ 4317 w 110642"/>
              <a:gd name="connsiteY0" fmla="*/ 53385 h 107020"/>
              <a:gd name="connsiteX1" fmla="*/ 46847 w 110642"/>
              <a:gd name="connsiteY1" fmla="*/ 106548 h 107020"/>
              <a:gd name="connsiteX2" fmla="*/ 78745 w 110642"/>
              <a:gd name="connsiteY2" fmla="*/ 74650 h 107020"/>
              <a:gd name="connsiteX3" fmla="*/ 110642 w 110642"/>
              <a:gd name="connsiteY3" fmla="*/ 21487 h 107020"/>
              <a:gd name="connsiteX4" fmla="*/ 78745 w 110642"/>
              <a:gd name="connsiteY4" fmla="*/ 222 h 107020"/>
              <a:gd name="connsiteX5" fmla="*/ 4317 w 110642"/>
              <a:gd name="connsiteY5" fmla="*/ 32120 h 107020"/>
              <a:gd name="connsiteX6" fmla="*/ 4317 w 110642"/>
              <a:gd name="connsiteY6" fmla="*/ 53385 h 10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42" h="107020">
                <a:moveTo>
                  <a:pt x="4317" y="53385"/>
                </a:moveTo>
                <a:cubicBezTo>
                  <a:pt x="11405" y="65790"/>
                  <a:pt x="25026" y="100314"/>
                  <a:pt x="46847" y="106548"/>
                </a:cubicBezTo>
                <a:cubicBezTo>
                  <a:pt x="61305" y="110679"/>
                  <a:pt x="69723" y="86680"/>
                  <a:pt x="78745" y="74650"/>
                </a:cubicBezTo>
                <a:cubicBezTo>
                  <a:pt x="91144" y="58117"/>
                  <a:pt x="100010" y="39208"/>
                  <a:pt x="110642" y="21487"/>
                </a:cubicBezTo>
                <a:cubicBezTo>
                  <a:pt x="100010" y="14399"/>
                  <a:pt x="91395" y="2029"/>
                  <a:pt x="78745" y="222"/>
                </a:cubicBezTo>
                <a:cubicBezTo>
                  <a:pt x="61188" y="-2286"/>
                  <a:pt x="15694" y="16950"/>
                  <a:pt x="4317" y="32120"/>
                </a:cubicBezTo>
                <a:cubicBezTo>
                  <a:pt x="64" y="37791"/>
                  <a:pt x="-2771" y="40980"/>
                  <a:pt x="4317" y="5338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CAE7546-D49F-404F-AF17-07D4D571F762}"/>
              </a:ext>
            </a:extLst>
          </p:cNvPr>
          <p:cNvSpPr/>
          <p:nvPr/>
        </p:nvSpPr>
        <p:spPr>
          <a:xfrm>
            <a:off x="679069" y="2681633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B4F2DA-13C2-4186-A89B-B322A1454EEB}"/>
              </a:ext>
            </a:extLst>
          </p:cNvPr>
          <p:cNvGrpSpPr/>
          <p:nvPr/>
        </p:nvGrpSpPr>
        <p:grpSpPr>
          <a:xfrm rot="2155654">
            <a:off x="1097861" y="2388973"/>
            <a:ext cx="357723" cy="124667"/>
            <a:chOff x="919445" y="3339674"/>
            <a:chExt cx="357723" cy="12466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7E65F5-AC1F-4B2F-B140-081E03CB7091}"/>
                </a:ext>
              </a:extLst>
            </p:cNvPr>
            <p:cNvSpPr/>
            <p:nvPr/>
          </p:nvSpPr>
          <p:spPr>
            <a:xfrm rot="17647217">
              <a:off x="1035973" y="3223146"/>
              <a:ext cx="124667" cy="357723"/>
            </a:xfrm>
            <a:custGeom>
              <a:avLst/>
              <a:gdLst>
                <a:gd name="connsiteX0" fmla="*/ 225229 w 342201"/>
                <a:gd name="connsiteY0" fmla="*/ 2447 h 619135"/>
                <a:gd name="connsiteX1" fmla="*/ 87006 w 342201"/>
                <a:gd name="connsiteY1" fmla="*/ 13079 h 619135"/>
                <a:gd name="connsiteX2" fmla="*/ 76373 w 342201"/>
                <a:gd name="connsiteY2" fmla="*/ 44977 h 619135"/>
                <a:gd name="connsiteX3" fmla="*/ 55108 w 342201"/>
                <a:gd name="connsiteY3" fmla="*/ 130037 h 619135"/>
                <a:gd name="connsiteX4" fmla="*/ 65741 w 342201"/>
                <a:gd name="connsiteY4" fmla="*/ 236363 h 619135"/>
                <a:gd name="connsiteX5" fmla="*/ 65741 w 342201"/>
                <a:gd name="connsiteY5" fmla="*/ 363954 h 619135"/>
                <a:gd name="connsiteX6" fmla="*/ 55108 w 342201"/>
                <a:gd name="connsiteY6" fmla="*/ 395851 h 619135"/>
                <a:gd name="connsiteX7" fmla="*/ 12578 w 342201"/>
                <a:gd name="connsiteY7" fmla="*/ 438381 h 619135"/>
                <a:gd name="connsiteX8" fmla="*/ 12578 w 342201"/>
                <a:gd name="connsiteY8" fmla="*/ 597870 h 619135"/>
                <a:gd name="connsiteX9" fmla="*/ 44476 w 342201"/>
                <a:gd name="connsiteY9" fmla="*/ 608502 h 619135"/>
                <a:gd name="connsiteX10" fmla="*/ 87006 w 342201"/>
                <a:gd name="connsiteY10" fmla="*/ 619135 h 619135"/>
                <a:gd name="connsiteX11" fmla="*/ 225229 w 342201"/>
                <a:gd name="connsiteY11" fmla="*/ 597870 h 619135"/>
                <a:gd name="connsiteX12" fmla="*/ 257127 w 342201"/>
                <a:gd name="connsiteY12" fmla="*/ 576605 h 619135"/>
                <a:gd name="connsiteX13" fmla="*/ 289025 w 342201"/>
                <a:gd name="connsiteY13" fmla="*/ 512809 h 619135"/>
                <a:gd name="connsiteX14" fmla="*/ 267760 w 342201"/>
                <a:gd name="connsiteY14" fmla="*/ 427749 h 619135"/>
                <a:gd name="connsiteX15" fmla="*/ 289025 w 342201"/>
                <a:gd name="connsiteY15" fmla="*/ 310791 h 619135"/>
                <a:gd name="connsiteX16" fmla="*/ 331555 w 342201"/>
                <a:gd name="connsiteY16" fmla="*/ 246995 h 619135"/>
                <a:gd name="connsiteX17" fmla="*/ 331555 w 342201"/>
                <a:gd name="connsiteY17" fmla="*/ 151302 h 619135"/>
                <a:gd name="connsiteX18" fmla="*/ 320922 w 342201"/>
                <a:gd name="connsiteY18" fmla="*/ 76874 h 619135"/>
                <a:gd name="connsiteX19" fmla="*/ 257127 w 342201"/>
                <a:gd name="connsiteY19" fmla="*/ 44977 h 619135"/>
                <a:gd name="connsiteX20" fmla="*/ 225229 w 342201"/>
                <a:gd name="connsiteY20" fmla="*/ 2447 h 61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1" h="619135">
                  <a:moveTo>
                    <a:pt x="225229" y="2447"/>
                  </a:moveTo>
                  <a:cubicBezTo>
                    <a:pt x="196875" y="-2869"/>
                    <a:pt x="131438" y="384"/>
                    <a:pt x="87006" y="13079"/>
                  </a:cubicBezTo>
                  <a:cubicBezTo>
                    <a:pt x="76229" y="16158"/>
                    <a:pt x="79322" y="34164"/>
                    <a:pt x="76373" y="44977"/>
                  </a:cubicBezTo>
                  <a:cubicBezTo>
                    <a:pt x="68683" y="73173"/>
                    <a:pt x="55108" y="130037"/>
                    <a:pt x="55108" y="130037"/>
                  </a:cubicBezTo>
                  <a:cubicBezTo>
                    <a:pt x="58652" y="165479"/>
                    <a:pt x="60704" y="201102"/>
                    <a:pt x="65741" y="236363"/>
                  </a:cubicBezTo>
                  <a:cubicBezTo>
                    <a:pt x="77815" y="320884"/>
                    <a:pt x="88916" y="236490"/>
                    <a:pt x="65741" y="363954"/>
                  </a:cubicBezTo>
                  <a:cubicBezTo>
                    <a:pt x="63736" y="374981"/>
                    <a:pt x="61622" y="386731"/>
                    <a:pt x="55108" y="395851"/>
                  </a:cubicBezTo>
                  <a:cubicBezTo>
                    <a:pt x="43455" y="412165"/>
                    <a:pt x="26755" y="424204"/>
                    <a:pt x="12578" y="438381"/>
                  </a:cubicBezTo>
                  <a:cubicBezTo>
                    <a:pt x="3355" y="493725"/>
                    <a:pt x="-10386" y="540461"/>
                    <a:pt x="12578" y="597870"/>
                  </a:cubicBezTo>
                  <a:cubicBezTo>
                    <a:pt x="16740" y="608276"/>
                    <a:pt x="33699" y="605423"/>
                    <a:pt x="44476" y="608502"/>
                  </a:cubicBezTo>
                  <a:cubicBezTo>
                    <a:pt x="58527" y="612516"/>
                    <a:pt x="72829" y="615591"/>
                    <a:pt x="87006" y="619135"/>
                  </a:cubicBezTo>
                  <a:cubicBezTo>
                    <a:pt x="117494" y="616086"/>
                    <a:pt x="186912" y="617028"/>
                    <a:pt x="225229" y="597870"/>
                  </a:cubicBezTo>
                  <a:cubicBezTo>
                    <a:pt x="236659" y="592155"/>
                    <a:pt x="246494" y="583693"/>
                    <a:pt x="257127" y="576605"/>
                  </a:cubicBezTo>
                  <a:cubicBezTo>
                    <a:pt x="267878" y="560478"/>
                    <a:pt x="289025" y="534818"/>
                    <a:pt x="289025" y="512809"/>
                  </a:cubicBezTo>
                  <a:cubicBezTo>
                    <a:pt x="289025" y="487153"/>
                    <a:pt x="276149" y="452917"/>
                    <a:pt x="267760" y="427749"/>
                  </a:cubicBezTo>
                  <a:cubicBezTo>
                    <a:pt x="268996" y="419094"/>
                    <a:pt x="278997" y="330847"/>
                    <a:pt x="289025" y="310791"/>
                  </a:cubicBezTo>
                  <a:cubicBezTo>
                    <a:pt x="300455" y="287932"/>
                    <a:pt x="331555" y="246995"/>
                    <a:pt x="331555" y="246995"/>
                  </a:cubicBezTo>
                  <a:cubicBezTo>
                    <a:pt x="347661" y="182568"/>
                    <a:pt x="343703" y="224192"/>
                    <a:pt x="331555" y="151302"/>
                  </a:cubicBezTo>
                  <a:cubicBezTo>
                    <a:pt x="327435" y="126582"/>
                    <a:pt x="331100" y="99775"/>
                    <a:pt x="320922" y="76874"/>
                  </a:cubicBezTo>
                  <a:cubicBezTo>
                    <a:pt x="313752" y="60742"/>
                    <a:pt x="271281" y="49695"/>
                    <a:pt x="257127" y="44977"/>
                  </a:cubicBezTo>
                  <a:cubicBezTo>
                    <a:pt x="245373" y="9717"/>
                    <a:pt x="253583" y="7763"/>
                    <a:pt x="225229" y="2447"/>
                  </a:cubicBez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D469D0F-E4B0-4CEA-83C4-BBBF111CA7A7}"/>
                </a:ext>
              </a:extLst>
            </p:cNvPr>
            <p:cNvSpPr/>
            <p:nvPr/>
          </p:nvSpPr>
          <p:spPr>
            <a:xfrm rot="17647217">
              <a:off x="1110349" y="3322866"/>
              <a:ext cx="46833" cy="203231"/>
            </a:xfrm>
            <a:custGeom>
              <a:avLst/>
              <a:gdLst>
                <a:gd name="connsiteX0" fmla="*/ 95693 w 148855"/>
                <a:gd name="connsiteY0" fmla="*/ 308 h 377111"/>
                <a:gd name="connsiteX1" fmla="*/ 53162 w 148855"/>
                <a:gd name="connsiteY1" fmla="*/ 53471 h 377111"/>
                <a:gd name="connsiteX2" fmla="*/ 42530 w 148855"/>
                <a:gd name="connsiteY2" fmla="*/ 85368 h 377111"/>
                <a:gd name="connsiteX3" fmla="*/ 21265 w 148855"/>
                <a:gd name="connsiteY3" fmla="*/ 212959 h 377111"/>
                <a:gd name="connsiteX4" fmla="*/ 0 w 148855"/>
                <a:gd name="connsiteY4" fmla="*/ 308652 h 377111"/>
                <a:gd name="connsiteX5" fmla="*/ 53162 w 148855"/>
                <a:gd name="connsiteY5" fmla="*/ 372447 h 377111"/>
                <a:gd name="connsiteX6" fmla="*/ 85060 w 148855"/>
                <a:gd name="connsiteY6" fmla="*/ 329917 h 377111"/>
                <a:gd name="connsiteX7" fmla="*/ 95693 w 148855"/>
                <a:gd name="connsiteY7" fmla="*/ 202326 h 377111"/>
                <a:gd name="connsiteX8" fmla="*/ 127590 w 148855"/>
                <a:gd name="connsiteY8" fmla="*/ 181061 h 377111"/>
                <a:gd name="connsiteX9" fmla="*/ 138223 w 148855"/>
                <a:gd name="connsiteY9" fmla="*/ 138531 h 377111"/>
                <a:gd name="connsiteX10" fmla="*/ 148855 w 148855"/>
                <a:gd name="connsiteY10" fmla="*/ 106633 h 377111"/>
                <a:gd name="connsiteX11" fmla="*/ 138223 w 148855"/>
                <a:gd name="connsiteY11" fmla="*/ 32205 h 377111"/>
                <a:gd name="connsiteX12" fmla="*/ 95693 w 148855"/>
                <a:gd name="connsiteY12" fmla="*/ 308 h 3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855" h="377111">
                  <a:moveTo>
                    <a:pt x="95693" y="308"/>
                  </a:moveTo>
                  <a:cubicBezTo>
                    <a:pt x="81516" y="3852"/>
                    <a:pt x="65190" y="34227"/>
                    <a:pt x="53162" y="53471"/>
                  </a:cubicBezTo>
                  <a:cubicBezTo>
                    <a:pt x="47222" y="62975"/>
                    <a:pt x="44728" y="74378"/>
                    <a:pt x="42530" y="85368"/>
                  </a:cubicBezTo>
                  <a:cubicBezTo>
                    <a:pt x="34074" y="127648"/>
                    <a:pt x="28758" y="170498"/>
                    <a:pt x="21265" y="212959"/>
                  </a:cubicBezTo>
                  <a:cubicBezTo>
                    <a:pt x="13168" y="258844"/>
                    <a:pt x="10647" y="266061"/>
                    <a:pt x="0" y="308652"/>
                  </a:cubicBezTo>
                  <a:cubicBezTo>
                    <a:pt x="4213" y="329720"/>
                    <a:pt x="607" y="394971"/>
                    <a:pt x="53162" y="372447"/>
                  </a:cubicBezTo>
                  <a:cubicBezTo>
                    <a:pt x="69450" y="365466"/>
                    <a:pt x="74427" y="344094"/>
                    <a:pt x="85060" y="329917"/>
                  </a:cubicBezTo>
                  <a:cubicBezTo>
                    <a:pt x="77799" y="271823"/>
                    <a:pt x="58689" y="246731"/>
                    <a:pt x="95693" y="202326"/>
                  </a:cubicBezTo>
                  <a:cubicBezTo>
                    <a:pt x="103873" y="192509"/>
                    <a:pt x="116958" y="188149"/>
                    <a:pt x="127590" y="181061"/>
                  </a:cubicBezTo>
                  <a:cubicBezTo>
                    <a:pt x="131134" y="166884"/>
                    <a:pt x="134209" y="152582"/>
                    <a:pt x="138223" y="138531"/>
                  </a:cubicBezTo>
                  <a:cubicBezTo>
                    <a:pt x="141302" y="127754"/>
                    <a:pt x="148855" y="117841"/>
                    <a:pt x="148855" y="106633"/>
                  </a:cubicBezTo>
                  <a:cubicBezTo>
                    <a:pt x="148855" y="81572"/>
                    <a:pt x="147022" y="55671"/>
                    <a:pt x="138223" y="32205"/>
                  </a:cubicBezTo>
                  <a:cubicBezTo>
                    <a:pt x="135440" y="24785"/>
                    <a:pt x="109870" y="-3236"/>
                    <a:pt x="95693" y="308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3C59FF-E79E-4E0D-957F-F37617730626}"/>
              </a:ext>
            </a:extLst>
          </p:cNvPr>
          <p:cNvGrpSpPr/>
          <p:nvPr/>
        </p:nvGrpSpPr>
        <p:grpSpPr>
          <a:xfrm rot="5400000">
            <a:off x="1691919" y="3761768"/>
            <a:ext cx="357723" cy="124667"/>
            <a:chOff x="919445" y="3339674"/>
            <a:chExt cx="357723" cy="12466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B5C1700-67CD-47F0-B074-059855520D68}"/>
                </a:ext>
              </a:extLst>
            </p:cNvPr>
            <p:cNvSpPr/>
            <p:nvPr/>
          </p:nvSpPr>
          <p:spPr>
            <a:xfrm rot="17647217">
              <a:off x="1035973" y="3223146"/>
              <a:ext cx="124667" cy="357723"/>
            </a:xfrm>
            <a:custGeom>
              <a:avLst/>
              <a:gdLst>
                <a:gd name="connsiteX0" fmla="*/ 225229 w 342201"/>
                <a:gd name="connsiteY0" fmla="*/ 2447 h 619135"/>
                <a:gd name="connsiteX1" fmla="*/ 87006 w 342201"/>
                <a:gd name="connsiteY1" fmla="*/ 13079 h 619135"/>
                <a:gd name="connsiteX2" fmla="*/ 76373 w 342201"/>
                <a:gd name="connsiteY2" fmla="*/ 44977 h 619135"/>
                <a:gd name="connsiteX3" fmla="*/ 55108 w 342201"/>
                <a:gd name="connsiteY3" fmla="*/ 130037 h 619135"/>
                <a:gd name="connsiteX4" fmla="*/ 65741 w 342201"/>
                <a:gd name="connsiteY4" fmla="*/ 236363 h 619135"/>
                <a:gd name="connsiteX5" fmla="*/ 65741 w 342201"/>
                <a:gd name="connsiteY5" fmla="*/ 363954 h 619135"/>
                <a:gd name="connsiteX6" fmla="*/ 55108 w 342201"/>
                <a:gd name="connsiteY6" fmla="*/ 395851 h 619135"/>
                <a:gd name="connsiteX7" fmla="*/ 12578 w 342201"/>
                <a:gd name="connsiteY7" fmla="*/ 438381 h 619135"/>
                <a:gd name="connsiteX8" fmla="*/ 12578 w 342201"/>
                <a:gd name="connsiteY8" fmla="*/ 597870 h 619135"/>
                <a:gd name="connsiteX9" fmla="*/ 44476 w 342201"/>
                <a:gd name="connsiteY9" fmla="*/ 608502 h 619135"/>
                <a:gd name="connsiteX10" fmla="*/ 87006 w 342201"/>
                <a:gd name="connsiteY10" fmla="*/ 619135 h 619135"/>
                <a:gd name="connsiteX11" fmla="*/ 225229 w 342201"/>
                <a:gd name="connsiteY11" fmla="*/ 597870 h 619135"/>
                <a:gd name="connsiteX12" fmla="*/ 257127 w 342201"/>
                <a:gd name="connsiteY12" fmla="*/ 576605 h 619135"/>
                <a:gd name="connsiteX13" fmla="*/ 289025 w 342201"/>
                <a:gd name="connsiteY13" fmla="*/ 512809 h 619135"/>
                <a:gd name="connsiteX14" fmla="*/ 267760 w 342201"/>
                <a:gd name="connsiteY14" fmla="*/ 427749 h 619135"/>
                <a:gd name="connsiteX15" fmla="*/ 289025 w 342201"/>
                <a:gd name="connsiteY15" fmla="*/ 310791 h 619135"/>
                <a:gd name="connsiteX16" fmla="*/ 331555 w 342201"/>
                <a:gd name="connsiteY16" fmla="*/ 246995 h 619135"/>
                <a:gd name="connsiteX17" fmla="*/ 331555 w 342201"/>
                <a:gd name="connsiteY17" fmla="*/ 151302 h 619135"/>
                <a:gd name="connsiteX18" fmla="*/ 320922 w 342201"/>
                <a:gd name="connsiteY18" fmla="*/ 76874 h 619135"/>
                <a:gd name="connsiteX19" fmla="*/ 257127 w 342201"/>
                <a:gd name="connsiteY19" fmla="*/ 44977 h 619135"/>
                <a:gd name="connsiteX20" fmla="*/ 225229 w 342201"/>
                <a:gd name="connsiteY20" fmla="*/ 2447 h 61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1" h="619135">
                  <a:moveTo>
                    <a:pt x="225229" y="2447"/>
                  </a:moveTo>
                  <a:cubicBezTo>
                    <a:pt x="196875" y="-2869"/>
                    <a:pt x="131438" y="384"/>
                    <a:pt x="87006" y="13079"/>
                  </a:cubicBezTo>
                  <a:cubicBezTo>
                    <a:pt x="76229" y="16158"/>
                    <a:pt x="79322" y="34164"/>
                    <a:pt x="76373" y="44977"/>
                  </a:cubicBezTo>
                  <a:cubicBezTo>
                    <a:pt x="68683" y="73173"/>
                    <a:pt x="55108" y="130037"/>
                    <a:pt x="55108" y="130037"/>
                  </a:cubicBezTo>
                  <a:cubicBezTo>
                    <a:pt x="58652" y="165479"/>
                    <a:pt x="60704" y="201102"/>
                    <a:pt x="65741" y="236363"/>
                  </a:cubicBezTo>
                  <a:cubicBezTo>
                    <a:pt x="77815" y="320884"/>
                    <a:pt x="88916" y="236490"/>
                    <a:pt x="65741" y="363954"/>
                  </a:cubicBezTo>
                  <a:cubicBezTo>
                    <a:pt x="63736" y="374981"/>
                    <a:pt x="61622" y="386731"/>
                    <a:pt x="55108" y="395851"/>
                  </a:cubicBezTo>
                  <a:cubicBezTo>
                    <a:pt x="43455" y="412165"/>
                    <a:pt x="26755" y="424204"/>
                    <a:pt x="12578" y="438381"/>
                  </a:cubicBezTo>
                  <a:cubicBezTo>
                    <a:pt x="3355" y="493725"/>
                    <a:pt x="-10386" y="540461"/>
                    <a:pt x="12578" y="597870"/>
                  </a:cubicBezTo>
                  <a:cubicBezTo>
                    <a:pt x="16740" y="608276"/>
                    <a:pt x="33699" y="605423"/>
                    <a:pt x="44476" y="608502"/>
                  </a:cubicBezTo>
                  <a:cubicBezTo>
                    <a:pt x="58527" y="612516"/>
                    <a:pt x="72829" y="615591"/>
                    <a:pt x="87006" y="619135"/>
                  </a:cubicBezTo>
                  <a:cubicBezTo>
                    <a:pt x="117494" y="616086"/>
                    <a:pt x="186912" y="617028"/>
                    <a:pt x="225229" y="597870"/>
                  </a:cubicBezTo>
                  <a:cubicBezTo>
                    <a:pt x="236659" y="592155"/>
                    <a:pt x="246494" y="583693"/>
                    <a:pt x="257127" y="576605"/>
                  </a:cubicBezTo>
                  <a:cubicBezTo>
                    <a:pt x="267878" y="560478"/>
                    <a:pt x="289025" y="534818"/>
                    <a:pt x="289025" y="512809"/>
                  </a:cubicBezTo>
                  <a:cubicBezTo>
                    <a:pt x="289025" y="487153"/>
                    <a:pt x="276149" y="452917"/>
                    <a:pt x="267760" y="427749"/>
                  </a:cubicBezTo>
                  <a:cubicBezTo>
                    <a:pt x="268996" y="419094"/>
                    <a:pt x="278997" y="330847"/>
                    <a:pt x="289025" y="310791"/>
                  </a:cubicBezTo>
                  <a:cubicBezTo>
                    <a:pt x="300455" y="287932"/>
                    <a:pt x="331555" y="246995"/>
                    <a:pt x="331555" y="246995"/>
                  </a:cubicBezTo>
                  <a:cubicBezTo>
                    <a:pt x="347661" y="182568"/>
                    <a:pt x="343703" y="224192"/>
                    <a:pt x="331555" y="151302"/>
                  </a:cubicBezTo>
                  <a:cubicBezTo>
                    <a:pt x="327435" y="126582"/>
                    <a:pt x="331100" y="99775"/>
                    <a:pt x="320922" y="76874"/>
                  </a:cubicBezTo>
                  <a:cubicBezTo>
                    <a:pt x="313752" y="60742"/>
                    <a:pt x="271281" y="49695"/>
                    <a:pt x="257127" y="44977"/>
                  </a:cubicBezTo>
                  <a:cubicBezTo>
                    <a:pt x="245373" y="9717"/>
                    <a:pt x="253583" y="7763"/>
                    <a:pt x="225229" y="2447"/>
                  </a:cubicBez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680AE7-962F-4F2F-91C6-D9069B9D247C}"/>
                </a:ext>
              </a:extLst>
            </p:cNvPr>
            <p:cNvSpPr/>
            <p:nvPr/>
          </p:nvSpPr>
          <p:spPr>
            <a:xfrm rot="17647217">
              <a:off x="1110349" y="3322866"/>
              <a:ext cx="46833" cy="203231"/>
            </a:xfrm>
            <a:custGeom>
              <a:avLst/>
              <a:gdLst>
                <a:gd name="connsiteX0" fmla="*/ 95693 w 148855"/>
                <a:gd name="connsiteY0" fmla="*/ 308 h 377111"/>
                <a:gd name="connsiteX1" fmla="*/ 53162 w 148855"/>
                <a:gd name="connsiteY1" fmla="*/ 53471 h 377111"/>
                <a:gd name="connsiteX2" fmla="*/ 42530 w 148855"/>
                <a:gd name="connsiteY2" fmla="*/ 85368 h 377111"/>
                <a:gd name="connsiteX3" fmla="*/ 21265 w 148855"/>
                <a:gd name="connsiteY3" fmla="*/ 212959 h 377111"/>
                <a:gd name="connsiteX4" fmla="*/ 0 w 148855"/>
                <a:gd name="connsiteY4" fmla="*/ 308652 h 377111"/>
                <a:gd name="connsiteX5" fmla="*/ 53162 w 148855"/>
                <a:gd name="connsiteY5" fmla="*/ 372447 h 377111"/>
                <a:gd name="connsiteX6" fmla="*/ 85060 w 148855"/>
                <a:gd name="connsiteY6" fmla="*/ 329917 h 377111"/>
                <a:gd name="connsiteX7" fmla="*/ 95693 w 148855"/>
                <a:gd name="connsiteY7" fmla="*/ 202326 h 377111"/>
                <a:gd name="connsiteX8" fmla="*/ 127590 w 148855"/>
                <a:gd name="connsiteY8" fmla="*/ 181061 h 377111"/>
                <a:gd name="connsiteX9" fmla="*/ 138223 w 148855"/>
                <a:gd name="connsiteY9" fmla="*/ 138531 h 377111"/>
                <a:gd name="connsiteX10" fmla="*/ 148855 w 148855"/>
                <a:gd name="connsiteY10" fmla="*/ 106633 h 377111"/>
                <a:gd name="connsiteX11" fmla="*/ 138223 w 148855"/>
                <a:gd name="connsiteY11" fmla="*/ 32205 h 377111"/>
                <a:gd name="connsiteX12" fmla="*/ 95693 w 148855"/>
                <a:gd name="connsiteY12" fmla="*/ 308 h 3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855" h="377111">
                  <a:moveTo>
                    <a:pt x="95693" y="308"/>
                  </a:moveTo>
                  <a:cubicBezTo>
                    <a:pt x="81516" y="3852"/>
                    <a:pt x="65190" y="34227"/>
                    <a:pt x="53162" y="53471"/>
                  </a:cubicBezTo>
                  <a:cubicBezTo>
                    <a:pt x="47222" y="62975"/>
                    <a:pt x="44728" y="74378"/>
                    <a:pt x="42530" y="85368"/>
                  </a:cubicBezTo>
                  <a:cubicBezTo>
                    <a:pt x="34074" y="127648"/>
                    <a:pt x="28758" y="170498"/>
                    <a:pt x="21265" y="212959"/>
                  </a:cubicBezTo>
                  <a:cubicBezTo>
                    <a:pt x="13168" y="258844"/>
                    <a:pt x="10647" y="266061"/>
                    <a:pt x="0" y="308652"/>
                  </a:cubicBezTo>
                  <a:cubicBezTo>
                    <a:pt x="4213" y="329720"/>
                    <a:pt x="607" y="394971"/>
                    <a:pt x="53162" y="372447"/>
                  </a:cubicBezTo>
                  <a:cubicBezTo>
                    <a:pt x="69450" y="365466"/>
                    <a:pt x="74427" y="344094"/>
                    <a:pt x="85060" y="329917"/>
                  </a:cubicBezTo>
                  <a:cubicBezTo>
                    <a:pt x="77799" y="271823"/>
                    <a:pt x="58689" y="246731"/>
                    <a:pt x="95693" y="202326"/>
                  </a:cubicBezTo>
                  <a:cubicBezTo>
                    <a:pt x="103873" y="192509"/>
                    <a:pt x="116958" y="188149"/>
                    <a:pt x="127590" y="181061"/>
                  </a:cubicBezTo>
                  <a:cubicBezTo>
                    <a:pt x="131134" y="166884"/>
                    <a:pt x="134209" y="152582"/>
                    <a:pt x="138223" y="138531"/>
                  </a:cubicBezTo>
                  <a:cubicBezTo>
                    <a:pt x="141302" y="127754"/>
                    <a:pt x="148855" y="117841"/>
                    <a:pt x="148855" y="106633"/>
                  </a:cubicBezTo>
                  <a:cubicBezTo>
                    <a:pt x="148855" y="81572"/>
                    <a:pt x="147022" y="55671"/>
                    <a:pt x="138223" y="32205"/>
                  </a:cubicBezTo>
                  <a:cubicBezTo>
                    <a:pt x="135440" y="24785"/>
                    <a:pt x="109870" y="-3236"/>
                    <a:pt x="95693" y="308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1D2F1BD-81F4-4F20-B359-445DCB6EB69C}"/>
              </a:ext>
            </a:extLst>
          </p:cNvPr>
          <p:cNvSpPr/>
          <p:nvPr/>
        </p:nvSpPr>
        <p:spPr>
          <a:xfrm>
            <a:off x="901959" y="3492983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A89BE6E-3856-4C92-B808-1F4EE046BA80}"/>
              </a:ext>
            </a:extLst>
          </p:cNvPr>
          <p:cNvSpPr/>
          <p:nvPr/>
        </p:nvSpPr>
        <p:spPr>
          <a:xfrm>
            <a:off x="762898" y="2159889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0959EEE-EEB8-4843-9804-7CA1B5FD661C}"/>
              </a:ext>
            </a:extLst>
          </p:cNvPr>
          <p:cNvSpPr/>
          <p:nvPr/>
        </p:nvSpPr>
        <p:spPr>
          <a:xfrm>
            <a:off x="1556030" y="2113631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15039C6-F6E1-48A9-A961-F707F6998845}"/>
              </a:ext>
            </a:extLst>
          </p:cNvPr>
          <p:cNvGrpSpPr/>
          <p:nvPr/>
        </p:nvGrpSpPr>
        <p:grpSpPr>
          <a:xfrm rot="15562064">
            <a:off x="1835356" y="3350777"/>
            <a:ext cx="760108" cy="184284"/>
            <a:chOff x="1299422" y="5827614"/>
            <a:chExt cx="1379040" cy="382773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5C9A3A-5784-4AA3-989E-F6D7BCD5815C}"/>
                </a:ext>
              </a:extLst>
            </p:cNvPr>
            <p:cNvSpPr/>
            <p:nvPr/>
          </p:nvSpPr>
          <p:spPr>
            <a:xfrm>
              <a:off x="1299422" y="5827614"/>
              <a:ext cx="1355395" cy="255182"/>
            </a:xfrm>
            <a:custGeom>
              <a:avLst/>
              <a:gdLst>
                <a:gd name="connsiteX0" fmla="*/ 1350335 w 1355395"/>
                <a:gd name="connsiteY0" fmla="*/ 85061 h 255182"/>
                <a:gd name="connsiteX1" fmla="*/ 1297173 w 1355395"/>
                <a:gd name="connsiteY1" fmla="*/ 63796 h 255182"/>
                <a:gd name="connsiteX2" fmla="*/ 1127052 w 1355395"/>
                <a:gd name="connsiteY2" fmla="*/ 31898 h 255182"/>
                <a:gd name="connsiteX3" fmla="*/ 648586 w 1355395"/>
                <a:gd name="connsiteY3" fmla="*/ 53163 h 255182"/>
                <a:gd name="connsiteX4" fmla="*/ 552893 w 1355395"/>
                <a:gd name="connsiteY4" fmla="*/ 74428 h 255182"/>
                <a:gd name="connsiteX5" fmla="*/ 446568 w 1355395"/>
                <a:gd name="connsiteY5" fmla="*/ 95693 h 255182"/>
                <a:gd name="connsiteX6" fmla="*/ 350875 w 1355395"/>
                <a:gd name="connsiteY6" fmla="*/ 116958 h 255182"/>
                <a:gd name="connsiteX7" fmla="*/ 297712 w 1355395"/>
                <a:gd name="connsiteY7" fmla="*/ 127591 h 255182"/>
                <a:gd name="connsiteX8" fmla="*/ 265814 w 1355395"/>
                <a:gd name="connsiteY8" fmla="*/ 138224 h 255182"/>
                <a:gd name="connsiteX9" fmla="*/ 223284 w 1355395"/>
                <a:gd name="connsiteY9" fmla="*/ 148856 h 255182"/>
                <a:gd name="connsiteX10" fmla="*/ 159489 w 1355395"/>
                <a:gd name="connsiteY10" fmla="*/ 170121 h 255182"/>
                <a:gd name="connsiteX11" fmla="*/ 116959 w 1355395"/>
                <a:gd name="connsiteY11" fmla="*/ 202019 h 255182"/>
                <a:gd name="connsiteX12" fmla="*/ 53163 w 1355395"/>
                <a:gd name="connsiteY12" fmla="*/ 223284 h 255182"/>
                <a:gd name="connsiteX13" fmla="*/ 21266 w 1355395"/>
                <a:gd name="connsiteY13" fmla="*/ 255182 h 255182"/>
                <a:gd name="connsiteX14" fmla="*/ 0 w 1355395"/>
                <a:gd name="connsiteY14" fmla="*/ 223284 h 255182"/>
                <a:gd name="connsiteX15" fmla="*/ 53163 w 1355395"/>
                <a:gd name="connsiteY15" fmla="*/ 159489 h 255182"/>
                <a:gd name="connsiteX16" fmla="*/ 85061 w 1355395"/>
                <a:gd name="connsiteY16" fmla="*/ 138224 h 255182"/>
                <a:gd name="connsiteX17" fmla="*/ 116959 w 1355395"/>
                <a:gd name="connsiteY17" fmla="*/ 127591 h 255182"/>
                <a:gd name="connsiteX18" fmla="*/ 191386 w 1355395"/>
                <a:gd name="connsiteY18" fmla="*/ 106326 h 255182"/>
                <a:gd name="connsiteX19" fmla="*/ 233917 w 1355395"/>
                <a:gd name="connsiteY19" fmla="*/ 95693 h 255182"/>
                <a:gd name="connsiteX20" fmla="*/ 340242 w 1355395"/>
                <a:gd name="connsiteY20" fmla="*/ 63796 h 255182"/>
                <a:gd name="connsiteX21" fmla="*/ 435935 w 1355395"/>
                <a:gd name="connsiteY21" fmla="*/ 53163 h 255182"/>
                <a:gd name="connsiteX22" fmla="*/ 520996 w 1355395"/>
                <a:gd name="connsiteY22" fmla="*/ 31898 h 255182"/>
                <a:gd name="connsiteX23" fmla="*/ 595424 w 1355395"/>
                <a:gd name="connsiteY23" fmla="*/ 0 h 255182"/>
                <a:gd name="connsiteX24" fmla="*/ 935666 w 1355395"/>
                <a:gd name="connsiteY24" fmla="*/ 0 h 255182"/>
                <a:gd name="connsiteX25" fmla="*/ 1244010 w 1355395"/>
                <a:gd name="connsiteY25" fmla="*/ 10633 h 255182"/>
                <a:gd name="connsiteX26" fmla="*/ 1318438 w 1355395"/>
                <a:gd name="connsiteY26" fmla="*/ 31898 h 255182"/>
                <a:gd name="connsiteX27" fmla="*/ 1350335 w 1355395"/>
                <a:gd name="connsiteY27" fmla="*/ 53163 h 255182"/>
                <a:gd name="connsiteX28" fmla="*/ 1350335 w 1355395"/>
                <a:gd name="connsiteY28" fmla="*/ 85061 h 2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5395" h="255182">
                  <a:moveTo>
                    <a:pt x="1350335" y="85061"/>
                  </a:moveTo>
                  <a:cubicBezTo>
                    <a:pt x="1341475" y="86833"/>
                    <a:pt x="1315524" y="69039"/>
                    <a:pt x="1297173" y="63796"/>
                  </a:cubicBezTo>
                  <a:cubicBezTo>
                    <a:pt x="1230423" y="44725"/>
                    <a:pt x="1192865" y="41300"/>
                    <a:pt x="1127052" y="31898"/>
                  </a:cubicBezTo>
                  <a:cubicBezTo>
                    <a:pt x="967563" y="38986"/>
                    <a:pt x="807796" y="41370"/>
                    <a:pt x="648586" y="53163"/>
                  </a:cubicBezTo>
                  <a:cubicBezTo>
                    <a:pt x="616000" y="55577"/>
                    <a:pt x="584732" y="67080"/>
                    <a:pt x="552893" y="74428"/>
                  </a:cubicBezTo>
                  <a:cubicBezTo>
                    <a:pt x="448099" y="98612"/>
                    <a:pt x="585780" y="70382"/>
                    <a:pt x="446568" y="95693"/>
                  </a:cubicBezTo>
                  <a:cubicBezTo>
                    <a:pt x="358413" y="111721"/>
                    <a:pt x="427645" y="99898"/>
                    <a:pt x="350875" y="116958"/>
                  </a:cubicBezTo>
                  <a:cubicBezTo>
                    <a:pt x="333233" y="120878"/>
                    <a:pt x="315244" y="123208"/>
                    <a:pt x="297712" y="127591"/>
                  </a:cubicBezTo>
                  <a:cubicBezTo>
                    <a:pt x="286839" y="130309"/>
                    <a:pt x="276591" y="135145"/>
                    <a:pt x="265814" y="138224"/>
                  </a:cubicBezTo>
                  <a:cubicBezTo>
                    <a:pt x="251763" y="142238"/>
                    <a:pt x="237281" y="144657"/>
                    <a:pt x="223284" y="148856"/>
                  </a:cubicBezTo>
                  <a:cubicBezTo>
                    <a:pt x="201814" y="155297"/>
                    <a:pt x="159489" y="170121"/>
                    <a:pt x="159489" y="170121"/>
                  </a:cubicBezTo>
                  <a:cubicBezTo>
                    <a:pt x="145312" y="180754"/>
                    <a:pt x="132809" y="194094"/>
                    <a:pt x="116959" y="202019"/>
                  </a:cubicBezTo>
                  <a:cubicBezTo>
                    <a:pt x="96910" y="212044"/>
                    <a:pt x="53163" y="223284"/>
                    <a:pt x="53163" y="223284"/>
                  </a:cubicBezTo>
                  <a:cubicBezTo>
                    <a:pt x="42531" y="233917"/>
                    <a:pt x="36303" y="255182"/>
                    <a:pt x="21266" y="255182"/>
                  </a:cubicBezTo>
                  <a:cubicBezTo>
                    <a:pt x="8487" y="255182"/>
                    <a:pt x="0" y="236063"/>
                    <a:pt x="0" y="223284"/>
                  </a:cubicBezTo>
                  <a:cubicBezTo>
                    <a:pt x="0" y="168191"/>
                    <a:pt x="18091" y="171179"/>
                    <a:pt x="53163" y="159489"/>
                  </a:cubicBezTo>
                  <a:cubicBezTo>
                    <a:pt x="63796" y="152401"/>
                    <a:pt x="73631" y="143939"/>
                    <a:pt x="85061" y="138224"/>
                  </a:cubicBezTo>
                  <a:cubicBezTo>
                    <a:pt x="95086" y="133212"/>
                    <a:pt x="106224" y="130812"/>
                    <a:pt x="116959" y="127591"/>
                  </a:cubicBezTo>
                  <a:cubicBezTo>
                    <a:pt x="141673" y="120177"/>
                    <a:pt x="166493" y="113115"/>
                    <a:pt x="191386" y="106326"/>
                  </a:cubicBezTo>
                  <a:cubicBezTo>
                    <a:pt x="205484" y="102481"/>
                    <a:pt x="219866" y="99708"/>
                    <a:pt x="233917" y="95693"/>
                  </a:cubicBezTo>
                  <a:cubicBezTo>
                    <a:pt x="280612" y="82352"/>
                    <a:pt x="277323" y="75593"/>
                    <a:pt x="340242" y="63796"/>
                  </a:cubicBezTo>
                  <a:cubicBezTo>
                    <a:pt x="371786" y="57881"/>
                    <a:pt x="404037" y="56707"/>
                    <a:pt x="435935" y="53163"/>
                  </a:cubicBezTo>
                  <a:cubicBezTo>
                    <a:pt x="464289" y="46075"/>
                    <a:pt x="494855" y="44968"/>
                    <a:pt x="520996" y="31898"/>
                  </a:cubicBezTo>
                  <a:cubicBezTo>
                    <a:pt x="573551" y="5621"/>
                    <a:pt x="548489" y="15645"/>
                    <a:pt x="595424" y="0"/>
                  </a:cubicBezTo>
                  <a:cubicBezTo>
                    <a:pt x="885843" y="24203"/>
                    <a:pt x="527226" y="0"/>
                    <a:pt x="935666" y="0"/>
                  </a:cubicBezTo>
                  <a:cubicBezTo>
                    <a:pt x="1038508" y="0"/>
                    <a:pt x="1141229" y="7089"/>
                    <a:pt x="1244010" y="10633"/>
                  </a:cubicBezTo>
                  <a:cubicBezTo>
                    <a:pt x="1257641" y="14041"/>
                    <a:pt x="1303181" y="24270"/>
                    <a:pt x="1318438" y="31898"/>
                  </a:cubicBezTo>
                  <a:cubicBezTo>
                    <a:pt x="1329867" y="37613"/>
                    <a:pt x="1342668" y="42940"/>
                    <a:pt x="1350335" y="53163"/>
                  </a:cubicBezTo>
                  <a:cubicBezTo>
                    <a:pt x="1354588" y="58834"/>
                    <a:pt x="1359195" y="83289"/>
                    <a:pt x="1350335" y="8506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719F8C6-9C1B-4D31-A325-A26870E29218}"/>
                </a:ext>
              </a:extLst>
            </p:cNvPr>
            <p:cNvSpPr/>
            <p:nvPr/>
          </p:nvSpPr>
          <p:spPr>
            <a:xfrm>
              <a:off x="1299423" y="5885607"/>
              <a:ext cx="1355395" cy="255182"/>
            </a:xfrm>
            <a:custGeom>
              <a:avLst/>
              <a:gdLst>
                <a:gd name="connsiteX0" fmla="*/ 1350335 w 1355395"/>
                <a:gd name="connsiteY0" fmla="*/ 85061 h 255182"/>
                <a:gd name="connsiteX1" fmla="*/ 1297173 w 1355395"/>
                <a:gd name="connsiteY1" fmla="*/ 63796 h 255182"/>
                <a:gd name="connsiteX2" fmla="*/ 1127052 w 1355395"/>
                <a:gd name="connsiteY2" fmla="*/ 31898 h 255182"/>
                <a:gd name="connsiteX3" fmla="*/ 648586 w 1355395"/>
                <a:gd name="connsiteY3" fmla="*/ 53163 h 255182"/>
                <a:gd name="connsiteX4" fmla="*/ 552893 w 1355395"/>
                <a:gd name="connsiteY4" fmla="*/ 74428 h 255182"/>
                <a:gd name="connsiteX5" fmla="*/ 446568 w 1355395"/>
                <a:gd name="connsiteY5" fmla="*/ 95693 h 255182"/>
                <a:gd name="connsiteX6" fmla="*/ 350875 w 1355395"/>
                <a:gd name="connsiteY6" fmla="*/ 116958 h 255182"/>
                <a:gd name="connsiteX7" fmla="*/ 297712 w 1355395"/>
                <a:gd name="connsiteY7" fmla="*/ 127591 h 255182"/>
                <a:gd name="connsiteX8" fmla="*/ 265814 w 1355395"/>
                <a:gd name="connsiteY8" fmla="*/ 138224 h 255182"/>
                <a:gd name="connsiteX9" fmla="*/ 223284 w 1355395"/>
                <a:gd name="connsiteY9" fmla="*/ 148856 h 255182"/>
                <a:gd name="connsiteX10" fmla="*/ 159489 w 1355395"/>
                <a:gd name="connsiteY10" fmla="*/ 170121 h 255182"/>
                <a:gd name="connsiteX11" fmla="*/ 116959 w 1355395"/>
                <a:gd name="connsiteY11" fmla="*/ 202019 h 255182"/>
                <a:gd name="connsiteX12" fmla="*/ 53163 w 1355395"/>
                <a:gd name="connsiteY12" fmla="*/ 223284 h 255182"/>
                <a:gd name="connsiteX13" fmla="*/ 21266 w 1355395"/>
                <a:gd name="connsiteY13" fmla="*/ 255182 h 255182"/>
                <a:gd name="connsiteX14" fmla="*/ 0 w 1355395"/>
                <a:gd name="connsiteY14" fmla="*/ 223284 h 255182"/>
                <a:gd name="connsiteX15" fmla="*/ 53163 w 1355395"/>
                <a:gd name="connsiteY15" fmla="*/ 159489 h 255182"/>
                <a:gd name="connsiteX16" fmla="*/ 85061 w 1355395"/>
                <a:gd name="connsiteY16" fmla="*/ 138224 h 255182"/>
                <a:gd name="connsiteX17" fmla="*/ 116959 w 1355395"/>
                <a:gd name="connsiteY17" fmla="*/ 127591 h 255182"/>
                <a:gd name="connsiteX18" fmla="*/ 191386 w 1355395"/>
                <a:gd name="connsiteY18" fmla="*/ 106326 h 255182"/>
                <a:gd name="connsiteX19" fmla="*/ 233917 w 1355395"/>
                <a:gd name="connsiteY19" fmla="*/ 95693 h 255182"/>
                <a:gd name="connsiteX20" fmla="*/ 340242 w 1355395"/>
                <a:gd name="connsiteY20" fmla="*/ 63796 h 255182"/>
                <a:gd name="connsiteX21" fmla="*/ 435935 w 1355395"/>
                <a:gd name="connsiteY21" fmla="*/ 53163 h 255182"/>
                <a:gd name="connsiteX22" fmla="*/ 520996 w 1355395"/>
                <a:gd name="connsiteY22" fmla="*/ 31898 h 255182"/>
                <a:gd name="connsiteX23" fmla="*/ 595424 w 1355395"/>
                <a:gd name="connsiteY23" fmla="*/ 0 h 255182"/>
                <a:gd name="connsiteX24" fmla="*/ 935666 w 1355395"/>
                <a:gd name="connsiteY24" fmla="*/ 0 h 255182"/>
                <a:gd name="connsiteX25" fmla="*/ 1244010 w 1355395"/>
                <a:gd name="connsiteY25" fmla="*/ 10633 h 255182"/>
                <a:gd name="connsiteX26" fmla="*/ 1318438 w 1355395"/>
                <a:gd name="connsiteY26" fmla="*/ 31898 h 255182"/>
                <a:gd name="connsiteX27" fmla="*/ 1350335 w 1355395"/>
                <a:gd name="connsiteY27" fmla="*/ 53163 h 255182"/>
                <a:gd name="connsiteX28" fmla="*/ 1350335 w 1355395"/>
                <a:gd name="connsiteY28" fmla="*/ 85061 h 2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5395" h="255182">
                  <a:moveTo>
                    <a:pt x="1350335" y="85061"/>
                  </a:moveTo>
                  <a:cubicBezTo>
                    <a:pt x="1341475" y="86833"/>
                    <a:pt x="1315524" y="69039"/>
                    <a:pt x="1297173" y="63796"/>
                  </a:cubicBezTo>
                  <a:cubicBezTo>
                    <a:pt x="1230423" y="44725"/>
                    <a:pt x="1192865" y="41300"/>
                    <a:pt x="1127052" y="31898"/>
                  </a:cubicBezTo>
                  <a:cubicBezTo>
                    <a:pt x="967563" y="38986"/>
                    <a:pt x="807796" y="41370"/>
                    <a:pt x="648586" y="53163"/>
                  </a:cubicBezTo>
                  <a:cubicBezTo>
                    <a:pt x="616000" y="55577"/>
                    <a:pt x="584732" y="67080"/>
                    <a:pt x="552893" y="74428"/>
                  </a:cubicBezTo>
                  <a:cubicBezTo>
                    <a:pt x="448099" y="98612"/>
                    <a:pt x="585780" y="70382"/>
                    <a:pt x="446568" y="95693"/>
                  </a:cubicBezTo>
                  <a:cubicBezTo>
                    <a:pt x="358413" y="111721"/>
                    <a:pt x="427645" y="99898"/>
                    <a:pt x="350875" y="116958"/>
                  </a:cubicBezTo>
                  <a:cubicBezTo>
                    <a:pt x="333233" y="120878"/>
                    <a:pt x="315244" y="123208"/>
                    <a:pt x="297712" y="127591"/>
                  </a:cubicBezTo>
                  <a:cubicBezTo>
                    <a:pt x="286839" y="130309"/>
                    <a:pt x="276591" y="135145"/>
                    <a:pt x="265814" y="138224"/>
                  </a:cubicBezTo>
                  <a:cubicBezTo>
                    <a:pt x="251763" y="142238"/>
                    <a:pt x="237281" y="144657"/>
                    <a:pt x="223284" y="148856"/>
                  </a:cubicBezTo>
                  <a:cubicBezTo>
                    <a:pt x="201814" y="155297"/>
                    <a:pt x="159489" y="170121"/>
                    <a:pt x="159489" y="170121"/>
                  </a:cubicBezTo>
                  <a:cubicBezTo>
                    <a:pt x="145312" y="180754"/>
                    <a:pt x="132809" y="194094"/>
                    <a:pt x="116959" y="202019"/>
                  </a:cubicBezTo>
                  <a:cubicBezTo>
                    <a:pt x="96910" y="212044"/>
                    <a:pt x="53163" y="223284"/>
                    <a:pt x="53163" y="223284"/>
                  </a:cubicBezTo>
                  <a:cubicBezTo>
                    <a:pt x="42531" y="233917"/>
                    <a:pt x="36303" y="255182"/>
                    <a:pt x="21266" y="255182"/>
                  </a:cubicBezTo>
                  <a:cubicBezTo>
                    <a:pt x="8487" y="255182"/>
                    <a:pt x="0" y="236063"/>
                    <a:pt x="0" y="223284"/>
                  </a:cubicBezTo>
                  <a:cubicBezTo>
                    <a:pt x="0" y="168191"/>
                    <a:pt x="18091" y="171179"/>
                    <a:pt x="53163" y="159489"/>
                  </a:cubicBezTo>
                  <a:cubicBezTo>
                    <a:pt x="63796" y="152401"/>
                    <a:pt x="73631" y="143939"/>
                    <a:pt x="85061" y="138224"/>
                  </a:cubicBezTo>
                  <a:cubicBezTo>
                    <a:pt x="95086" y="133212"/>
                    <a:pt x="106224" y="130812"/>
                    <a:pt x="116959" y="127591"/>
                  </a:cubicBezTo>
                  <a:cubicBezTo>
                    <a:pt x="141673" y="120177"/>
                    <a:pt x="166493" y="113115"/>
                    <a:pt x="191386" y="106326"/>
                  </a:cubicBezTo>
                  <a:cubicBezTo>
                    <a:pt x="205484" y="102481"/>
                    <a:pt x="219866" y="99708"/>
                    <a:pt x="233917" y="95693"/>
                  </a:cubicBezTo>
                  <a:cubicBezTo>
                    <a:pt x="280612" y="82352"/>
                    <a:pt x="277323" y="75593"/>
                    <a:pt x="340242" y="63796"/>
                  </a:cubicBezTo>
                  <a:cubicBezTo>
                    <a:pt x="371786" y="57881"/>
                    <a:pt x="404037" y="56707"/>
                    <a:pt x="435935" y="53163"/>
                  </a:cubicBezTo>
                  <a:cubicBezTo>
                    <a:pt x="464289" y="46075"/>
                    <a:pt x="494855" y="44968"/>
                    <a:pt x="520996" y="31898"/>
                  </a:cubicBezTo>
                  <a:cubicBezTo>
                    <a:pt x="573551" y="5621"/>
                    <a:pt x="548489" y="15645"/>
                    <a:pt x="595424" y="0"/>
                  </a:cubicBezTo>
                  <a:cubicBezTo>
                    <a:pt x="885843" y="24203"/>
                    <a:pt x="527226" y="0"/>
                    <a:pt x="935666" y="0"/>
                  </a:cubicBezTo>
                  <a:cubicBezTo>
                    <a:pt x="1038508" y="0"/>
                    <a:pt x="1141229" y="7089"/>
                    <a:pt x="1244010" y="10633"/>
                  </a:cubicBezTo>
                  <a:cubicBezTo>
                    <a:pt x="1257641" y="14041"/>
                    <a:pt x="1303181" y="24270"/>
                    <a:pt x="1318438" y="31898"/>
                  </a:cubicBezTo>
                  <a:cubicBezTo>
                    <a:pt x="1329867" y="37613"/>
                    <a:pt x="1342668" y="42940"/>
                    <a:pt x="1350335" y="53163"/>
                  </a:cubicBezTo>
                  <a:cubicBezTo>
                    <a:pt x="1354588" y="58834"/>
                    <a:pt x="1359195" y="83289"/>
                    <a:pt x="1350335" y="8506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0BEF562-FF76-48D0-AEDF-AD3A5CD1B009}"/>
                </a:ext>
              </a:extLst>
            </p:cNvPr>
            <p:cNvSpPr/>
            <p:nvPr/>
          </p:nvSpPr>
          <p:spPr>
            <a:xfrm>
              <a:off x="1323067" y="5955205"/>
              <a:ext cx="1355395" cy="255182"/>
            </a:xfrm>
            <a:custGeom>
              <a:avLst/>
              <a:gdLst>
                <a:gd name="connsiteX0" fmla="*/ 1350335 w 1355395"/>
                <a:gd name="connsiteY0" fmla="*/ 85061 h 255182"/>
                <a:gd name="connsiteX1" fmla="*/ 1297173 w 1355395"/>
                <a:gd name="connsiteY1" fmla="*/ 63796 h 255182"/>
                <a:gd name="connsiteX2" fmla="*/ 1127052 w 1355395"/>
                <a:gd name="connsiteY2" fmla="*/ 31898 h 255182"/>
                <a:gd name="connsiteX3" fmla="*/ 648586 w 1355395"/>
                <a:gd name="connsiteY3" fmla="*/ 53163 h 255182"/>
                <a:gd name="connsiteX4" fmla="*/ 552893 w 1355395"/>
                <a:gd name="connsiteY4" fmla="*/ 74428 h 255182"/>
                <a:gd name="connsiteX5" fmla="*/ 446568 w 1355395"/>
                <a:gd name="connsiteY5" fmla="*/ 95693 h 255182"/>
                <a:gd name="connsiteX6" fmla="*/ 350875 w 1355395"/>
                <a:gd name="connsiteY6" fmla="*/ 116958 h 255182"/>
                <a:gd name="connsiteX7" fmla="*/ 297712 w 1355395"/>
                <a:gd name="connsiteY7" fmla="*/ 127591 h 255182"/>
                <a:gd name="connsiteX8" fmla="*/ 265814 w 1355395"/>
                <a:gd name="connsiteY8" fmla="*/ 138224 h 255182"/>
                <a:gd name="connsiteX9" fmla="*/ 223284 w 1355395"/>
                <a:gd name="connsiteY9" fmla="*/ 148856 h 255182"/>
                <a:gd name="connsiteX10" fmla="*/ 159489 w 1355395"/>
                <a:gd name="connsiteY10" fmla="*/ 170121 h 255182"/>
                <a:gd name="connsiteX11" fmla="*/ 116959 w 1355395"/>
                <a:gd name="connsiteY11" fmla="*/ 202019 h 255182"/>
                <a:gd name="connsiteX12" fmla="*/ 53163 w 1355395"/>
                <a:gd name="connsiteY12" fmla="*/ 223284 h 255182"/>
                <a:gd name="connsiteX13" fmla="*/ 21266 w 1355395"/>
                <a:gd name="connsiteY13" fmla="*/ 255182 h 255182"/>
                <a:gd name="connsiteX14" fmla="*/ 0 w 1355395"/>
                <a:gd name="connsiteY14" fmla="*/ 223284 h 255182"/>
                <a:gd name="connsiteX15" fmla="*/ 53163 w 1355395"/>
                <a:gd name="connsiteY15" fmla="*/ 159489 h 255182"/>
                <a:gd name="connsiteX16" fmla="*/ 85061 w 1355395"/>
                <a:gd name="connsiteY16" fmla="*/ 138224 h 255182"/>
                <a:gd name="connsiteX17" fmla="*/ 116959 w 1355395"/>
                <a:gd name="connsiteY17" fmla="*/ 127591 h 255182"/>
                <a:gd name="connsiteX18" fmla="*/ 191386 w 1355395"/>
                <a:gd name="connsiteY18" fmla="*/ 106326 h 255182"/>
                <a:gd name="connsiteX19" fmla="*/ 233917 w 1355395"/>
                <a:gd name="connsiteY19" fmla="*/ 95693 h 255182"/>
                <a:gd name="connsiteX20" fmla="*/ 340242 w 1355395"/>
                <a:gd name="connsiteY20" fmla="*/ 63796 h 255182"/>
                <a:gd name="connsiteX21" fmla="*/ 435935 w 1355395"/>
                <a:gd name="connsiteY21" fmla="*/ 53163 h 255182"/>
                <a:gd name="connsiteX22" fmla="*/ 520996 w 1355395"/>
                <a:gd name="connsiteY22" fmla="*/ 31898 h 255182"/>
                <a:gd name="connsiteX23" fmla="*/ 595424 w 1355395"/>
                <a:gd name="connsiteY23" fmla="*/ 0 h 255182"/>
                <a:gd name="connsiteX24" fmla="*/ 935666 w 1355395"/>
                <a:gd name="connsiteY24" fmla="*/ 0 h 255182"/>
                <a:gd name="connsiteX25" fmla="*/ 1244010 w 1355395"/>
                <a:gd name="connsiteY25" fmla="*/ 10633 h 255182"/>
                <a:gd name="connsiteX26" fmla="*/ 1318438 w 1355395"/>
                <a:gd name="connsiteY26" fmla="*/ 31898 h 255182"/>
                <a:gd name="connsiteX27" fmla="*/ 1350335 w 1355395"/>
                <a:gd name="connsiteY27" fmla="*/ 53163 h 255182"/>
                <a:gd name="connsiteX28" fmla="*/ 1350335 w 1355395"/>
                <a:gd name="connsiteY28" fmla="*/ 85061 h 2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5395" h="255182">
                  <a:moveTo>
                    <a:pt x="1350335" y="85061"/>
                  </a:moveTo>
                  <a:cubicBezTo>
                    <a:pt x="1341475" y="86833"/>
                    <a:pt x="1315524" y="69039"/>
                    <a:pt x="1297173" y="63796"/>
                  </a:cubicBezTo>
                  <a:cubicBezTo>
                    <a:pt x="1230423" y="44725"/>
                    <a:pt x="1192865" y="41300"/>
                    <a:pt x="1127052" y="31898"/>
                  </a:cubicBezTo>
                  <a:cubicBezTo>
                    <a:pt x="967563" y="38986"/>
                    <a:pt x="807796" y="41370"/>
                    <a:pt x="648586" y="53163"/>
                  </a:cubicBezTo>
                  <a:cubicBezTo>
                    <a:pt x="616000" y="55577"/>
                    <a:pt x="584732" y="67080"/>
                    <a:pt x="552893" y="74428"/>
                  </a:cubicBezTo>
                  <a:cubicBezTo>
                    <a:pt x="448099" y="98612"/>
                    <a:pt x="585780" y="70382"/>
                    <a:pt x="446568" y="95693"/>
                  </a:cubicBezTo>
                  <a:cubicBezTo>
                    <a:pt x="358413" y="111721"/>
                    <a:pt x="427645" y="99898"/>
                    <a:pt x="350875" y="116958"/>
                  </a:cubicBezTo>
                  <a:cubicBezTo>
                    <a:pt x="333233" y="120878"/>
                    <a:pt x="315244" y="123208"/>
                    <a:pt x="297712" y="127591"/>
                  </a:cubicBezTo>
                  <a:cubicBezTo>
                    <a:pt x="286839" y="130309"/>
                    <a:pt x="276591" y="135145"/>
                    <a:pt x="265814" y="138224"/>
                  </a:cubicBezTo>
                  <a:cubicBezTo>
                    <a:pt x="251763" y="142238"/>
                    <a:pt x="237281" y="144657"/>
                    <a:pt x="223284" y="148856"/>
                  </a:cubicBezTo>
                  <a:cubicBezTo>
                    <a:pt x="201814" y="155297"/>
                    <a:pt x="159489" y="170121"/>
                    <a:pt x="159489" y="170121"/>
                  </a:cubicBezTo>
                  <a:cubicBezTo>
                    <a:pt x="145312" y="180754"/>
                    <a:pt x="132809" y="194094"/>
                    <a:pt x="116959" y="202019"/>
                  </a:cubicBezTo>
                  <a:cubicBezTo>
                    <a:pt x="96910" y="212044"/>
                    <a:pt x="53163" y="223284"/>
                    <a:pt x="53163" y="223284"/>
                  </a:cubicBezTo>
                  <a:cubicBezTo>
                    <a:pt x="42531" y="233917"/>
                    <a:pt x="36303" y="255182"/>
                    <a:pt x="21266" y="255182"/>
                  </a:cubicBezTo>
                  <a:cubicBezTo>
                    <a:pt x="8487" y="255182"/>
                    <a:pt x="0" y="236063"/>
                    <a:pt x="0" y="223284"/>
                  </a:cubicBezTo>
                  <a:cubicBezTo>
                    <a:pt x="0" y="168191"/>
                    <a:pt x="18091" y="171179"/>
                    <a:pt x="53163" y="159489"/>
                  </a:cubicBezTo>
                  <a:cubicBezTo>
                    <a:pt x="63796" y="152401"/>
                    <a:pt x="73631" y="143939"/>
                    <a:pt x="85061" y="138224"/>
                  </a:cubicBezTo>
                  <a:cubicBezTo>
                    <a:pt x="95086" y="133212"/>
                    <a:pt x="106224" y="130812"/>
                    <a:pt x="116959" y="127591"/>
                  </a:cubicBezTo>
                  <a:cubicBezTo>
                    <a:pt x="141673" y="120177"/>
                    <a:pt x="166493" y="113115"/>
                    <a:pt x="191386" y="106326"/>
                  </a:cubicBezTo>
                  <a:cubicBezTo>
                    <a:pt x="205484" y="102481"/>
                    <a:pt x="219866" y="99708"/>
                    <a:pt x="233917" y="95693"/>
                  </a:cubicBezTo>
                  <a:cubicBezTo>
                    <a:pt x="280612" y="82352"/>
                    <a:pt x="277323" y="75593"/>
                    <a:pt x="340242" y="63796"/>
                  </a:cubicBezTo>
                  <a:cubicBezTo>
                    <a:pt x="371786" y="57881"/>
                    <a:pt x="404037" y="56707"/>
                    <a:pt x="435935" y="53163"/>
                  </a:cubicBezTo>
                  <a:cubicBezTo>
                    <a:pt x="464289" y="46075"/>
                    <a:pt x="494855" y="44968"/>
                    <a:pt x="520996" y="31898"/>
                  </a:cubicBezTo>
                  <a:cubicBezTo>
                    <a:pt x="573551" y="5621"/>
                    <a:pt x="548489" y="15645"/>
                    <a:pt x="595424" y="0"/>
                  </a:cubicBezTo>
                  <a:cubicBezTo>
                    <a:pt x="885843" y="24203"/>
                    <a:pt x="527226" y="0"/>
                    <a:pt x="935666" y="0"/>
                  </a:cubicBezTo>
                  <a:cubicBezTo>
                    <a:pt x="1038508" y="0"/>
                    <a:pt x="1141229" y="7089"/>
                    <a:pt x="1244010" y="10633"/>
                  </a:cubicBezTo>
                  <a:cubicBezTo>
                    <a:pt x="1257641" y="14041"/>
                    <a:pt x="1303181" y="24270"/>
                    <a:pt x="1318438" y="31898"/>
                  </a:cubicBezTo>
                  <a:cubicBezTo>
                    <a:pt x="1329867" y="37613"/>
                    <a:pt x="1342668" y="42940"/>
                    <a:pt x="1350335" y="53163"/>
                  </a:cubicBezTo>
                  <a:cubicBezTo>
                    <a:pt x="1354588" y="58834"/>
                    <a:pt x="1359195" y="83289"/>
                    <a:pt x="1350335" y="8506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7601C2C-F6CE-4CF2-98BF-AB37AC2F2511}"/>
              </a:ext>
            </a:extLst>
          </p:cNvPr>
          <p:cNvSpPr txBox="1"/>
          <p:nvPr/>
        </p:nvSpPr>
        <p:spPr>
          <a:xfrm>
            <a:off x="828073" y="4726315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>
                <a:solidFill>
                  <a:srgbClr val="5775A9"/>
                </a:solidFill>
              </a:rPr>
              <a:t>Mitochondrial DNA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65396E3-651F-4286-9709-0257820693EC}"/>
              </a:ext>
            </a:extLst>
          </p:cNvPr>
          <p:cNvCxnSpPr>
            <a:cxnSpLocks/>
            <a:stCxn id="31" idx="1"/>
          </p:cNvCxnSpPr>
          <p:nvPr/>
        </p:nvCxnSpPr>
        <p:spPr>
          <a:xfrm flipV="1">
            <a:off x="3089628" y="2198320"/>
            <a:ext cx="1099194" cy="84705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F4BB8C0-AAF4-4131-8896-0E0E86BF6085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3304726" y="3087149"/>
            <a:ext cx="569406" cy="5990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359F5C6-4193-4157-91ED-7EC951310951}"/>
              </a:ext>
            </a:extLst>
          </p:cNvPr>
          <p:cNvSpPr txBox="1"/>
          <p:nvPr/>
        </p:nvSpPr>
        <p:spPr>
          <a:xfrm rot="19766377">
            <a:off x="6350404" y="3119755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B31D9C-9660-45C9-B1AE-05874CF47CD8}"/>
              </a:ext>
            </a:extLst>
          </p:cNvPr>
          <p:cNvSpPr txBox="1"/>
          <p:nvPr/>
        </p:nvSpPr>
        <p:spPr>
          <a:xfrm rot="8710359">
            <a:off x="6548742" y="3261205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A865607-FCE9-4628-B84B-245577E4E68F}"/>
              </a:ext>
            </a:extLst>
          </p:cNvPr>
          <p:cNvSpPr txBox="1"/>
          <p:nvPr/>
        </p:nvSpPr>
        <p:spPr>
          <a:xfrm rot="19766377">
            <a:off x="6613114" y="3158316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C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062307-D1AB-4FBC-8E52-FB4F33827168}"/>
              </a:ext>
            </a:extLst>
          </p:cNvPr>
          <p:cNvSpPr txBox="1"/>
          <p:nvPr/>
        </p:nvSpPr>
        <p:spPr>
          <a:xfrm rot="8710359">
            <a:off x="6844756" y="3339290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9C946CA-6646-4895-B6F0-9DE0BFCAC1D8}"/>
              </a:ext>
            </a:extLst>
          </p:cNvPr>
          <p:cNvSpPr txBox="1"/>
          <p:nvPr/>
        </p:nvSpPr>
        <p:spPr>
          <a:xfrm rot="8710359">
            <a:off x="7089674" y="3329100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C1D4B83-E362-4B91-B5A7-AEBA9FC7A092}"/>
              </a:ext>
            </a:extLst>
          </p:cNvPr>
          <p:cNvSpPr txBox="1"/>
          <p:nvPr/>
        </p:nvSpPr>
        <p:spPr>
          <a:xfrm rot="19766377">
            <a:off x="6823529" y="3183311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C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05313C-6E78-48C6-A2A3-09D8D631556B}"/>
              </a:ext>
            </a:extLst>
          </p:cNvPr>
          <p:cNvSpPr txBox="1"/>
          <p:nvPr/>
        </p:nvSpPr>
        <p:spPr>
          <a:xfrm rot="19766377">
            <a:off x="6122775" y="3119754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E0B3CE-2799-48DE-ABB4-1EEA0EAED945}"/>
              </a:ext>
            </a:extLst>
          </p:cNvPr>
          <p:cNvSpPr txBox="1"/>
          <p:nvPr/>
        </p:nvSpPr>
        <p:spPr>
          <a:xfrm rot="8710359">
            <a:off x="6321113" y="3261204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679FBCB-C833-4528-BD2C-7B124A3AA275}"/>
              </a:ext>
            </a:extLst>
          </p:cNvPr>
          <p:cNvSpPr txBox="1"/>
          <p:nvPr/>
        </p:nvSpPr>
        <p:spPr>
          <a:xfrm>
            <a:off x="5438354" y="1218816"/>
            <a:ext cx="3337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>
                <a:solidFill>
                  <a:srgbClr val="FFC000"/>
                </a:solidFill>
              </a:rPr>
              <a:t>23 chromosome pairs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204BAA-7FAE-4500-B5E7-59A84E587690}"/>
              </a:ext>
            </a:extLst>
          </p:cNvPr>
          <p:cNvSpPr txBox="1"/>
          <p:nvPr/>
        </p:nvSpPr>
        <p:spPr>
          <a:xfrm>
            <a:off x="7185367" y="4058012"/>
            <a:ext cx="488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>
                <a:solidFill>
                  <a:srgbClr val="5E7BAD"/>
                </a:solidFill>
              </a:rPr>
              <a:t>̴ 21,000 protein coding genes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6CB61CD-6302-40F5-A666-2AFE82CD297E}"/>
              </a:ext>
            </a:extLst>
          </p:cNvPr>
          <p:cNvSpPr txBox="1"/>
          <p:nvPr/>
        </p:nvSpPr>
        <p:spPr>
          <a:xfrm>
            <a:off x="7106887" y="2430979"/>
            <a:ext cx="476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rgbClr val="FFC000"/>
                </a:solidFill>
              </a:rPr>
              <a:t>̴ 3.12x10</a:t>
            </a:r>
            <a:r>
              <a:rPr lang="en-NZ" sz="2800" baseline="30000" dirty="0">
                <a:solidFill>
                  <a:srgbClr val="FFC000"/>
                </a:solidFill>
              </a:rPr>
              <a:t>9</a:t>
            </a:r>
            <a:r>
              <a:rPr lang="en-NZ" sz="2800" dirty="0">
                <a:solidFill>
                  <a:srgbClr val="FFC000"/>
                </a:solidFill>
              </a:rPr>
              <a:t> base pairs A-T, C-G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EA5DB03-88D2-40D8-AC0C-27FEEADDA216}"/>
              </a:ext>
            </a:extLst>
          </p:cNvPr>
          <p:cNvCxnSpPr>
            <a:stCxn id="59" idx="4"/>
          </p:cNvCxnSpPr>
          <p:nvPr/>
        </p:nvCxnSpPr>
        <p:spPr>
          <a:xfrm flipH="1">
            <a:off x="1785408" y="3909062"/>
            <a:ext cx="15078" cy="821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9971DC9-F094-4AA8-918D-797868461702}"/>
              </a:ext>
            </a:extLst>
          </p:cNvPr>
          <p:cNvGrpSpPr/>
          <p:nvPr/>
        </p:nvGrpSpPr>
        <p:grpSpPr>
          <a:xfrm>
            <a:off x="623006" y="5599844"/>
            <a:ext cx="10584261" cy="903725"/>
            <a:chOff x="780737" y="5762704"/>
            <a:chExt cx="10584261" cy="90372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00EE6A-AFB8-436C-883F-DCBCB7DFCC80}"/>
                </a:ext>
              </a:extLst>
            </p:cNvPr>
            <p:cNvSpPr/>
            <p:nvPr/>
          </p:nvSpPr>
          <p:spPr>
            <a:xfrm>
              <a:off x="780737" y="5762704"/>
              <a:ext cx="10584261" cy="324000"/>
            </a:xfrm>
            <a:prstGeom prst="rect">
              <a:avLst/>
            </a:prstGeom>
            <a:solidFill>
              <a:srgbClr val="FEE29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>
                  <a:solidFill>
                    <a:srgbClr val="5E7BAD"/>
                  </a:solidFill>
                </a:rPr>
                <a:t>Genome: all the genes and non-coding DNA between genes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E4F9467-CBFB-4FD2-9A88-45F45800F009}"/>
                </a:ext>
              </a:extLst>
            </p:cNvPr>
            <p:cNvGrpSpPr/>
            <p:nvPr/>
          </p:nvGrpSpPr>
          <p:grpSpPr>
            <a:xfrm>
              <a:off x="2713683" y="6297097"/>
              <a:ext cx="6276933" cy="369332"/>
              <a:chOff x="187751" y="5217300"/>
              <a:chExt cx="6276933" cy="369332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DF161E4-5C42-49D7-87C2-EFE3039C00E7}"/>
                  </a:ext>
                </a:extLst>
              </p:cNvPr>
              <p:cNvSpPr/>
              <p:nvPr/>
            </p:nvSpPr>
            <p:spPr>
              <a:xfrm>
                <a:off x="187751" y="5236662"/>
                <a:ext cx="259262" cy="311079"/>
              </a:xfrm>
              <a:prstGeom prst="rect">
                <a:avLst/>
              </a:prstGeom>
              <a:solidFill>
                <a:srgbClr val="577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5E7BAD"/>
                  </a:solidFill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A9F29AB-F57F-4311-B034-54BA0BF84273}"/>
                  </a:ext>
                </a:extLst>
              </p:cNvPr>
              <p:cNvSpPr txBox="1"/>
              <p:nvPr/>
            </p:nvSpPr>
            <p:spPr>
              <a:xfrm>
                <a:off x="691116" y="5217300"/>
                <a:ext cx="5773568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NZ">
                    <a:solidFill>
                      <a:srgbClr val="5E7BAD"/>
                    </a:solidFill>
                  </a:rPr>
                  <a:t>Exome (coding parts of 21,000 genes): 1-2% of the genome </a:t>
                </a: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FA5B2C0-CB2C-4F0C-AEE5-1C384480C342}"/>
                </a:ext>
              </a:extLst>
            </p:cNvPr>
            <p:cNvSpPr/>
            <p:nvPr/>
          </p:nvSpPr>
          <p:spPr>
            <a:xfrm>
              <a:off x="1215180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BE74140-8733-4787-B9F5-84D938A857B0}"/>
                </a:ext>
              </a:extLst>
            </p:cNvPr>
            <p:cNvSpPr/>
            <p:nvPr/>
          </p:nvSpPr>
          <p:spPr>
            <a:xfrm>
              <a:off x="1357955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A676D17-F2F7-4780-8E86-262E8B1BCC4C}"/>
                </a:ext>
              </a:extLst>
            </p:cNvPr>
            <p:cNvSpPr/>
            <p:nvPr/>
          </p:nvSpPr>
          <p:spPr>
            <a:xfrm>
              <a:off x="1594789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0F578E2-C20D-4420-9FAC-F082C42F1D3A}"/>
                </a:ext>
              </a:extLst>
            </p:cNvPr>
            <p:cNvSpPr/>
            <p:nvPr/>
          </p:nvSpPr>
          <p:spPr>
            <a:xfrm>
              <a:off x="1737564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D1814FE-4FF1-4096-8179-8C85E0946EF8}"/>
                </a:ext>
              </a:extLst>
            </p:cNvPr>
            <p:cNvSpPr/>
            <p:nvPr/>
          </p:nvSpPr>
          <p:spPr>
            <a:xfrm>
              <a:off x="10436900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C7CDBF8-54B9-45BF-9106-7A7733484F34}"/>
                </a:ext>
              </a:extLst>
            </p:cNvPr>
            <p:cNvSpPr/>
            <p:nvPr/>
          </p:nvSpPr>
          <p:spPr>
            <a:xfrm>
              <a:off x="10579675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8CD09BF-99DF-4F60-AB08-01374ED01254}"/>
                </a:ext>
              </a:extLst>
            </p:cNvPr>
            <p:cNvSpPr/>
            <p:nvPr/>
          </p:nvSpPr>
          <p:spPr>
            <a:xfrm>
              <a:off x="10816509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8AD2539-8C11-417F-A7EF-1018AC78D520}"/>
                </a:ext>
              </a:extLst>
            </p:cNvPr>
            <p:cNvSpPr/>
            <p:nvPr/>
          </p:nvSpPr>
          <p:spPr>
            <a:xfrm>
              <a:off x="10959284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DA5B566-BDFA-460C-B473-76E19FC4A046}"/>
                </a:ext>
              </a:extLst>
            </p:cNvPr>
            <p:cNvSpPr/>
            <p:nvPr/>
          </p:nvSpPr>
          <p:spPr>
            <a:xfrm>
              <a:off x="9250491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E51D515-4302-4977-B291-07E281BF503A}"/>
                </a:ext>
              </a:extLst>
            </p:cNvPr>
            <p:cNvSpPr/>
            <p:nvPr/>
          </p:nvSpPr>
          <p:spPr>
            <a:xfrm>
              <a:off x="9393266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F2349E5-99E5-4A3C-A34B-6985FC6FA921}"/>
                </a:ext>
              </a:extLst>
            </p:cNvPr>
            <p:cNvSpPr/>
            <p:nvPr/>
          </p:nvSpPr>
          <p:spPr>
            <a:xfrm>
              <a:off x="2773906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DDFF7A7-E014-4A0B-B767-580CD98FF20D}"/>
                </a:ext>
              </a:extLst>
            </p:cNvPr>
            <p:cNvSpPr/>
            <p:nvPr/>
          </p:nvSpPr>
          <p:spPr>
            <a:xfrm>
              <a:off x="2916681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ADEAF74-3765-4391-B7AD-615C14F6DAAA}"/>
              </a:ext>
            </a:extLst>
          </p:cNvPr>
          <p:cNvSpPr txBox="1"/>
          <p:nvPr/>
        </p:nvSpPr>
        <p:spPr>
          <a:xfrm>
            <a:off x="3225799" y="5023102"/>
            <a:ext cx="337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From:  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CRUK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 Cancer Research UK</a:t>
            </a:r>
            <a:r>
              <a:rPr lang="en-US" sz="1200" b="0" i="0">
                <a:solidFill>
                  <a:schemeClr val="bg1">
                    <a:lumMod val="75000"/>
                  </a:schemeClr>
                </a:solidFill>
                <a:effectLst/>
              </a:rPr>
              <a:t>, CC BY-SA 4.0</a:t>
            </a:r>
            <a:endParaRPr lang="en-NZ" sz="12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9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325">
            <a:extLst>
              <a:ext uri="{FF2B5EF4-FFF2-40B4-BE49-F238E27FC236}">
                <a16:creationId xmlns:a16="http://schemas.microsoft.com/office/drawing/2014/main" id="{22C47EE8-BF98-4A14-B3BB-8D7EB46B5A6E}"/>
              </a:ext>
            </a:extLst>
          </p:cNvPr>
          <p:cNvSpPr/>
          <p:nvPr/>
        </p:nvSpPr>
        <p:spPr>
          <a:xfrm>
            <a:off x="2555166" y="1664279"/>
            <a:ext cx="8809290" cy="324000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72" name="Picture 2" descr="undefined">
            <a:extLst>
              <a:ext uri="{FF2B5EF4-FFF2-40B4-BE49-F238E27FC236}">
                <a16:creationId xmlns:a16="http://schemas.microsoft.com/office/drawing/2014/main" id="{22E3DC2B-D3C9-40B2-B67C-EED8128E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8" y="600502"/>
            <a:ext cx="2526939" cy="235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1E978D8-B0E0-4420-95B9-8BA599A839F4}"/>
              </a:ext>
            </a:extLst>
          </p:cNvPr>
          <p:cNvGrpSpPr/>
          <p:nvPr/>
        </p:nvGrpSpPr>
        <p:grpSpPr>
          <a:xfrm>
            <a:off x="4555297" y="1634847"/>
            <a:ext cx="3581048" cy="369332"/>
            <a:chOff x="4486173" y="1998622"/>
            <a:chExt cx="3581048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D83B79-0DD2-4CD6-ADA8-2F5910B77E6E}"/>
                </a:ext>
              </a:extLst>
            </p:cNvPr>
            <p:cNvSpPr txBox="1"/>
            <p:nvPr/>
          </p:nvSpPr>
          <p:spPr>
            <a:xfrm>
              <a:off x="4486173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C8636C-B2CC-4E65-B11A-2694501F6F00}"/>
                </a:ext>
              </a:extLst>
            </p:cNvPr>
            <p:cNvSpPr txBox="1"/>
            <p:nvPr/>
          </p:nvSpPr>
          <p:spPr>
            <a:xfrm>
              <a:off x="7138184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2</a:t>
              </a:r>
            </a:p>
          </p:txBody>
        </p:sp>
      </p:grpSp>
      <p:sp>
        <p:nvSpPr>
          <p:cNvPr id="549" name="Rectangle 548">
            <a:extLst>
              <a:ext uri="{FF2B5EF4-FFF2-40B4-BE49-F238E27FC236}">
                <a16:creationId xmlns:a16="http://schemas.microsoft.com/office/drawing/2014/main" id="{30C7DD3E-B504-4D88-B67D-BE9ACFAA9CB9}"/>
              </a:ext>
            </a:extLst>
          </p:cNvPr>
          <p:cNvSpPr/>
          <p:nvPr/>
        </p:nvSpPr>
        <p:spPr>
          <a:xfrm>
            <a:off x="3548287" y="1664279"/>
            <a:ext cx="1020571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EE9099-E3F5-4214-99DC-8F17ABC7255B}"/>
              </a:ext>
            </a:extLst>
          </p:cNvPr>
          <p:cNvSpPr txBox="1"/>
          <p:nvPr/>
        </p:nvSpPr>
        <p:spPr>
          <a:xfrm>
            <a:off x="3716266" y="1647873"/>
            <a:ext cx="85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Exon 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936F77-C11E-4808-AA2F-B61777A9D15F}"/>
              </a:ext>
            </a:extLst>
          </p:cNvPr>
          <p:cNvSpPr/>
          <p:nvPr/>
        </p:nvSpPr>
        <p:spPr>
          <a:xfrm>
            <a:off x="5736549" y="1664279"/>
            <a:ext cx="1312085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D2E54A-C2F9-4AF7-AA44-7CEAA4CE4962}"/>
              </a:ext>
            </a:extLst>
          </p:cNvPr>
          <p:cNvSpPr/>
          <p:nvPr/>
        </p:nvSpPr>
        <p:spPr>
          <a:xfrm>
            <a:off x="8279742" y="1664279"/>
            <a:ext cx="1154868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2A227-DB67-4DDD-B261-C3C169913713}"/>
              </a:ext>
            </a:extLst>
          </p:cNvPr>
          <p:cNvSpPr txBox="1"/>
          <p:nvPr/>
        </p:nvSpPr>
        <p:spPr>
          <a:xfrm>
            <a:off x="8334843" y="1647873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Exon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9CDAC-1DDC-4C02-9C0A-6B0A9CC0EEA5}"/>
              </a:ext>
            </a:extLst>
          </p:cNvPr>
          <p:cNvSpPr txBox="1"/>
          <p:nvPr/>
        </p:nvSpPr>
        <p:spPr>
          <a:xfrm>
            <a:off x="5355221" y="715754"/>
            <a:ext cx="1595180" cy="369332"/>
          </a:xfrm>
          <a:prstGeom prst="rect">
            <a:avLst/>
          </a:prstGeom>
          <a:solidFill>
            <a:srgbClr val="5775A9"/>
          </a:solidFill>
          <a:ln>
            <a:solidFill>
              <a:srgbClr val="4779A7"/>
            </a:solidFill>
          </a:ln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Protein coding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6547CF0-6B22-42B3-A35D-EB38C17F4AFD}"/>
              </a:ext>
            </a:extLst>
          </p:cNvPr>
          <p:cNvSpPr txBox="1"/>
          <p:nvPr/>
        </p:nvSpPr>
        <p:spPr>
          <a:xfrm>
            <a:off x="8246622" y="720021"/>
            <a:ext cx="1464296" cy="369332"/>
          </a:xfrm>
          <a:prstGeom prst="rect">
            <a:avLst/>
          </a:prstGeom>
          <a:solidFill>
            <a:srgbClr val="FEE292"/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FFC000"/>
                </a:solidFill>
              </a:rPr>
              <a:t>Non-coding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CB3FD710-70FD-49CD-9064-4CE317C4602C}"/>
              </a:ext>
            </a:extLst>
          </p:cNvPr>
          <p:cNvSpPr/>
          <p:nvPr/>
        </p:nvSpPr>
        <p:spPr>
          <a:xfrm rot="5400000">
            <a:off x="6748987" y="-3743110"/>
            <a:ext cx="241227" cy="868722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CC48B8-EAF9-403C-8066-A0D6FA2FD891}"/>
              </a:ext>
            </a:extLst>
          </p:cNvPr>
          <p:cNvSpPr txBox="1"/>
          <p:nvPr/>
        </p:nvSpPr>
        <p:spPr>
          <a:xfrm>
            <a:off x="6494461" y="9307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/>
              <a:t>Gene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785E9C-3CE0-4A0E-AC73-20F3A3237CB4}"/>
              </a:ext>
            </a:extLst>
          </p:cNvPr>
          <p:cNvGrpSpPr/>
          <p:nvPr/>
        </p:nvGrpSpPr>
        <p:grpSpPr>
          <a:xfrm>
            <a:off x="4145793" y="2017205"/>
            <a:ext cx="4752141" cy="1009509"/>
            <a:chOff x="4292637" y="2011764"/>
            <a:chExt cx="4752141" cy="1543019"/>
          </a:xfrm>
          <a:solidFill>
            <a:srgbClr val="5775A9"/>
          </a:solidFill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D541D4-50DD-4A5C-940A-4C111CDA70FC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4292637" y="2011764"/>
              <a:ext cx="0" cy="1543019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5750D8C-8553-4ACC-A6B1-CBADC9419D07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>
              <a:off x="6619423" y="2011764"/>
              <a:ext cx="0" cy="1543019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1A99C24-C686-4C4D-B7F5-1C9D936D08F7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>
              <a:off x="9044778" y="2011764"/>
              <a:ext cx="0" cy="150752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8115550-DF38-4356-AD82-07844C1A5BEF}"/>
              </a:ext>
            </a:extLst>
          </p:cNvPr>
          <p:cNvSpPr txBox="1"/>
          <p:nvPr/>
        </p:nvSpPr>
        <p:spPr>
          <a:xfrm>
            <a:off x="88897" y="2913374"/>
            <a:ext cx="2900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>
                <a:solidFill>
                  <a:schemeClr val="accent2"/>
                </a:solidFill>
                <a:latin typeface="+mj-lt"/>
              </a:rPr>
              <a:t>Transcription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A4915ED-3ED0-4A0A-B5C8-EE0C46B34418}"/>
              </a:ext>
            </a:extLst>
          </p:cNvPr>
          <p:cNvSpPr txBox="1"/>
          <p:nvPr/>
        </p:nvSpPr>
        <p:spPr>
          <a:xfrm>
            <a:off x="5982542" y="1647873"/>
            <a:ext cx="9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E9FB87-E20F-440F-A58B-4C5BE7797EB3}"/>
              </a:ext>
            </a:extLst>
          </p:cNvPr>
          <p:cNvSpPr txBox="1"/>
          <p:nvPr/>
        </p:nvSpPr>
        <p:spPr>
          <a:xfrm>
            <a:off x="10251525" y="1221982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Genomic DNA</a:t>
            </a:r>
            <a:endParaRPr lang="en-NZ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E5B3D8-2E57-4CB1-AC53-98298249C0C8}"/>
              </a:ext>
            </a:extLst>
          </p:cNvPr>
          <p:cNvGrpSpPr/>
          <p:nvPr/>
        </p:nvGrpSpPr>
        <p:grpSpPr>
          <a:xfrm>
            <a:off x="1793635" y="4771156"/>
            <a:ext cx="7459182" cy="1146256"/>
            <a:chOff x="1793635" y="4771156"/>
            <a:chExt cx="7459182" cy="114625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FB0747-56C0-4711-9F28-32DD5B507824}"/>
                </a:ext>
              </a:extLst>
            </p:cNvPr>
            <p:cNvSpPr txBox="1"/>
            <p:nvPr/>
          </p:nvSpPr>
          <p:spPr>
            <a:xfrm>
              <a:off x="1793635" y="5227090"/>
              <a:ext cx="2424065" cy="369332"/>
            </a:xfrm>
            <a:prstGeom prst="rect">
              <a:avLst/>
            </a:prstGeom>
            <a:pattFill prst="pct5">
              <a:fgClr>
                <a:srgbClr val="5775A9"/>
              </a:fgClr>
              <a:bgClr>
                <a:schemeClr val="bg1"/>
              </a:bgClr>
            </a:patt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>
                  <a:solidFill>
                    <a:srgbClr val="5775A9"/>
                  </a:solidFill>
                </a:rPr>
                <a:t>Un Translated Region</a:t>
              </a:r>
              <a:endParaRPr lang="en-NZ" b="1" dirty="0">
                <a:solidFill>
                  <a:srgbClr val="5775A9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8EAEDC1-95D1-4DC8-B5C1-58B99C910140}"/>
                </a:ext>
              </a:extLst>
            </p:cNvPr>
            <p:cNvSpPr txBox="1"/>
            <p:nvPr/>
          </p:nvSpPr>
          <p:spPr>
            <a:xfrm>
              <a:off x="5219030" y="5522410"/>
              <a:ext cx="2936515" cy="369332"/>
            </a:xfrm>
            <a:prstGeom prst="rect">
              <a:avLst/>
            </a:prstGeom>
            <a:solidFill>
              <a:srgbClr val="5775A9"/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Coding DNA Seq. (CDS)</a:t>
              </a:r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D06BDA14-581B-404C-A6C0-52752E360681}"/>
                </a:ext>
              </a:extLst>
            </p:cNvPr>
            <p:cNvGrpSpPr/>
            <p:nvPr/>
          </p:nvGrpSpPr>
          <p:grpSpPr>
            <a:xfrm>
              <a:off x="4441678" y="5133790"/>
              <a:ext cx="4543065" cy="783622"/>
              <a:chOff x="3825000" y="3418268"/>
              <a:chExt cx="3487524" cy="783622"/>
            </a:xfrm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46614253-82EF-47C8-98D0-3D11ADCAD5FC}"/>
                  </a:ext>
                </a:extLst>
              </p:cNvPr>
              <p:cNvSpPr/>
              <p:nvPr/>
            </p:nvSpPr>
            <p:spPr>
              <a:xfrm>
                <a:off x="3825000" y="3440983"/>
                <a:ext cx="1020571" cy="324000"/>
              </a:xfrm>
              <a:prstGeom prst="rect">
                <a:avLst/>
              </a:prstGeom>
              <a:solidFill>
                <a:srgbClr val="577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BE18A97D-31F0-48C1-B1B3-19DD04E6ABDE}"/>
                  </a:ext>
                </a:extLst>
              </p:cNvPr>
              <p:cNvSpPr txBox="1"/>
              <p:nvPr/>
            </p:nvSpPr>
            <p:spPr>
              <a:xfrm>
                <a:off x="4258625" y="3418268"/>
                <a:ext cx="8590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>
                    <a:solidFill>
                      <a:schemeClr val="bg1"/>
                    </a:solidFill>
                  </a:rPr>
                  <a:t>Exon 1</a:t>
                </a: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D17B9AF-4065-4A52-BF7F-7EA128BE193E}"/>
                  </a:ext>
                </a:extLst>
              </p:cNvPr>
              <p:cNvSpPr/>
              <p:nvPr/>
            </p:nvSpPr>
            <p:spPr>
              <a:xfrm>
                <a:off x="4845571" y="3440983"/>
                <a:ext cx="1312085" cy="324000"/>
              </a:xfrm>
              <a:prstGeom prst="rect">
                <a:avLst/>
              </a:prstGeom>
              <a:solidFill>
                <a:srgbClr val="577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9FD02620-DEF2-4A25-8835-B75935150EAE}"/>
                  </a:ext>
                </a:extLst>
              </p:cNvPr>
              <p:cNvSpPr txBox="1"/>
              <p:nvPr/>
            </p:nvSpPr>
            <p:spPr>
              <a:xfrm>
                <a:off x="5172293" y="3418268"/>
                <a:ext cx="837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>
                    <a:solidFill>
                      <a:schemeClr val="bg1"/>
                    </a:solidFill>
                  </a:rPr>
                  <a:t>Exon 2</a:t>
                </a: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B138F7E7-6626-4257-A943-728B3ED280C1}"/>
                  </a:ext>
                </a:extLst>
              </p:cNvPr>
              <p:cNvSpPr/>
              <p:nvPr/>
            </p:nvSpPr>
            <p:spPr>
              <a:xfrm>
                <a:off x="6157656" y="3440984"/>
                <a:ext cx="1154868" cy="324000"/>
              </a:xfrm>
              <a:prstGeom prst="rect">
                <a:avLst/>
              </a:prstGeom>
              <a:solidFill>
                <a:srgbClr val="577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FE75A42D-70DD-451D-BB77-FD69A83DA55E}"/>
                  </a:ext>
                </a:extLst>
              </p:cNvPr>
              <p:cNvSpPr txBox="1"/>
              <p:nvPr/>
            </p:nvSpPr>
            <p:spPr>
              <a:xfrm>
                <a:off x="6212270" y="3418268"/>
                <a:ext cx="7158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>
                    <a:solidFill>
                      <a:schemeClr val="bg1"/>
                    </a:solidFill>
                  </a:rPr>
                  <a:t>Exon 3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FF959DCF-58D4-4961-9D15-7B90728994A5}"/>
                  </a:ext>
                </a:extLst>
              </p:cNvPr>
              <p:cNvSpPr txBox="1"/>
              <p:nvPr/>
            </p:nvSpPr>
            <p:spPr>
              <a:xfrm>
                <a:off x="4310869" y="3832558"/>
                <a:ext cx="141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NZ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4D367187-2E42-44BA-BC46-75DB4F565872}"/>
                </a:ext>
              </a:extLst>
            </p:cNvPr>
            <p:cNvGrpSpPr/>
            <p:nvPr/>
          </p:nvGrpSpPr>
          <p:grpSpPr>
            <a:xfrm>
              <a:off x="4480944" y="5183605"/>
              <a:ext cx="4465163" cy="259421"/>
              <a:chOff x="3458610" y="3596104"/>
              <a:chExt cx="4465163" cy="259421"/>
            </a:xfrm>
            <a:pattFill prst="pct5">
              <a:fgClr>
                <a:srgbClr val="5775A9"/>
              </a:fgClr>
              <a:bgClr>
                <a:schemeClr val="bg1"/>
              </a:bgClr>
            </a:pattFill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46880E2D-3575-4EBF-9819-6D7BA97FC1D3}"/>
                  </a:ext>
                </a:extLst>
              </p:cNvPr>
              <p:cNvSpPr/>
              <p:nvPr/>
            </p:nvSpPr>
            <p:spPr>
              <a:xfrm>
                <a:off x="3458610" y="3596104"/>
                <a:ext cx="450124" cy="247684"/>
              </a:xfrm>
              <a:prstGeom prst="rect">
                <a:avLst/>
              </a:prstGeom>
              <a:grpFill/>
              <a:ln>
                <a:solidFill>
                  <a:srgbClr val="5775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63ACE6D-831A-4855-877A-654AF28A898E}"/>
                  </a:ext>
                </a:extLst>
              </p:cNvPr>
              <p:cNvSpPr/>
              <p:nvPr/>
            </p:nvSpPr>
            <p:spPr>
              <a:xfrm>
                <a:off x="7473649" y="3601041"/>
                <a:ext cx="450124" cy="254484"/>
              </a:xfrm>
              <a:prstGeom prst="rect">
                <a:avLst/>
              </a:prstGeom>
              <a:grpFill/>
              <a:ln>
                <a:solidFill>
                  <a:srgbClr val="5775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01F5F64D-2D40-4387-A3B2-8F85DF0A0020}"/>
                </a:ext>
              </a:extLst>
            </p:cNvPr>
            <p:cNvSpPr txBox="1"/>
            <p:nvPr/>
          </p:nvSpPr>
          <p:spPr>
            <a:xfrm>
              <a:off x="8409316" y="4771156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mRNA</a:t>
              </a:r>
              <a:endParaRPr lang="en-NZ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FDE72BC-E00D-4FE7-860A-9DE287594DFD}"/>
              </a:ext>
            </a:extLst>
          </p:cNvPr>
          <p:cNvSpPr txBox="1"/>
          <p:nvPr/>
        </p:nvSpPr>
        <p:spPr>
          <a:xfrm>
            <a:off x="53541" y="21602"/>
            <a:ext cx="337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From:  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CRUK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 Cancer Research UK</a:t>
            </a:r>
            <a:r>
              <a:rPr lang="en-US" sz="1200" b="0" i="0">
                <a:solidFill>
                  <a:schemeClr val="bg1">
                    <a:lumMod val="75000"/>
                  </a:schemeClr>
                </a:solidFill>
                <a:effectLst/>
              </a:rPr>
              <a:t>, CC BY-SA 4.0</a:t>
            </a:r>
            <a:endParaRPr lang="en-NZ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3F4C76-82FC-48EE-881A-0E091D98D387}"/>
              </a:ext>
            </a:extLst>
          </p:cNvPr>
          <p:cNvSpPr txBox="1"/>
          <p:nvPr/>
        </p:nvSpPr>
        <p:spPr>
          <a:xfrm>
            <a:off x="4456634" y="718434"/>
            <a:ext cx="929037" cy="369332"/>
          </a:xfrm>
          <a:prstGeom prst="rect">
            <a:avLst/>
          </a:prstGeom>
          <a:pattFill prst="pct5">
            <a:fgClr>
              <a:srgbClr val="5775A9"/>
            </a:fgClr>
            <a:bgClr>
              <a:schemeClr val="bg1"/>
            </a:bgClr>
          </a:pattFill>
          <a:ln>
            <a:solidFill>
              <a:srgbClr val="4779A7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NZ" b="1" dirty="0">
              <a:solidFill>
                <a:srgbClr val="5775A9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8F6866-F431-409B-9B79-2113B6A42128}"/>
              </a:ext>
            </a:extLst>
          </p:cNvPr>
          <p:cNvSpPr txBox="1"/>
          <p:nvPr/>
        </p:nvSpPr>
        <p:spPr>
          <a:xfrm>
            <a:off x="6919951" y="717752"/>
            <a:ext cx="929037" cy="369332"/>
          </a:xfrm>
          <a:prstGeom prst="rect">
            <a:avLst/>
          </a:prstGeom>
          <a:pattFill prst="pct5">
            <a:fgClr>
              <a:srgbClr val="5775A9"/>
            </a:fgClr>
            <a:bgClr>
              <a:schemeClr val="bg1"/>
            </a:bgClr>
          </a:pattFill>
          <a:ln>
            <a:solidFill>
              <a:srgbClr val="4779A7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NZ" b="1" dirty="0">
              <a:solidFill>
                <a:srgbClr val="5775A9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04DD977-BEBD-4A72-B1A6-1EAFA5FAE318}"/>
              </a:ext>
            </a:extLst>
          </p:cNvPr>
          <p:cNvSpPr/>
          <p:nvPr/>
        </p:nvSpPr>
        <p:spPr>
          <a:xfrm>
            <a:off x="3542161" y="1663011"/>
            <a:ext cx="174105" cy="341026"/>
          </a:xfrm>
          <a:prstGeom prst="rect">
            <a:avLst/>
          </a:prstGeom>
          <a:pattFill prst="pct5">
            <a:fgClr>
              <a:srgbClr val="5775A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6E2BE78-66CA-448C-A404-7103557AADAF}"/>
              </a:ext>
            </a:extLst>
          </p:cNvPr>
          <p:cNvSpPr/>
          <p:nvPr/>
        </p:nvSpPr>
        <p:spPr>
          <a:xfrm>
            <a:off x="9297252" y="1649000"/>
            <a:ext cx="145705" cy="341026"/>
          </a:xfrm>
          <a:prstGeom prst="rect">
            <a:avLst/>
          </a:prstGeom>
          <a:pattFill prst="pct5">
            <a:fgClr>
              <a:srgbClr val="5775A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AFE875-4B78-4057-BBC0-7AF2802FD887}"/>
              </a:ext>
            </a:extLst>
          </p:cNvPr>
          <p:cNvGrpSpPr/>
          <p:nvPr/>
        </p:nvGrpSpPr>
        <p:grpSpPr>
          <a:xfrm>
            <a:off x="7551484" y="5241782"/>
            <a:ext cx="4949000" cy="1508743"/>
            <a:chOff x="-1894176" y="4807115"/>
            <a:chExt cx="6097712" cy="19999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FE7D8-295D-4408-ACB3-7E172CB7E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507" y="4807115"/>
              <a:ext cx="3265572" cy="1651411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3B16A43-1544-4C59-AEB4-A8819E2D3C4B}"/>
                </a:ext>
              </a:extLst>
            </p:cNvPr>
            <p:cNvSpPr txBox="1"/>
            <p:nvPr/>
          </p:nvSpPr>
          <p:spPr>
            <a:xfrm>
              <a:off x="-1894176" y="6499247"/>
              <a:ext cx="60977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Z" sz="1400" dirty="0">
                  <a:solidFill>
                    <a:schemeClr val="bg1">
                      <a:lumMod val="75000"/>
                    </a:schemeClr>
                  </a:solidFill>
                </a:rPr>
                <a:t>https://www.yourgenome.org/video/from-dna-to-protein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5D097D-9B97-44BB-AB97-54329C2526C3}"/>
              </a:ext>
            </a:extLst>
          </p:cNvPr>
          <p:cNvGrpSpPr/>
          <p:nvPr/>
        </p:nvGrpSpPr>
        <p:grpSpPr>
          <a:xfrm>
            <a:off x="3363010" y="3026714"/>
            <a:ext cx="6450667" cy="1032895"/>
            <a:chOff x="3324424" y="3459427"/>
            <a:chExt cx="6450667" cy="103289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768C691-501A-4BAA-A4BC-340E3841A5EF}"/>
                </a:ext>
              </a:extLst>
            </p:cNvPr>
            <p:cNvSpPr/>
            <p:nvPr/>
          </p:nvSpPr>
          <p:spPr>
            <a:xfrm>
              <a:off x="3426070" y="3676823"/>
              <a:ext cx="5956059" cy="324000"/>
            </a:xfrm>
            <a:prstGeom prst="rect">
              <a:avLst/>
            </a:prstGeom>
            <a:solidFill>
              <a:srgbClr val="FEE29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8E947A8-1E9D-4305-8B65-9734ECDD10C0}"/>
                </a:ext>
              </a:extLst>
            </p:cNvPr>
            <p:cNvGrpSpPr/>
            <p:nvPr/>
          </p:nvGrpSpPr>
          <p:grpSpPr>
            <a:xfrm>
              <a:off x="4456242" y="3635601"/>
              <a:ext cx="2820754" cy="381122"/>
              <a:chOff x="3895193" y="1986832"/>
              <a:chExt cx="4172028" cy="381122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1735157-0BE1-46B9-AFFE-E705E478D28E}"/>
                  </a:ext>
                </a:extLst>
              </p:cNvPr>
              <p:cNvSpPr txBox="1"/>
              <p:nvPr/>
            </p:nvSpPr>
            <p:spPr>
              <a:xfrm>
                <a:off x="3895193" y="1986832"/>
                <a:ext cx="929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dirty="0">
                    <a:solidFill>
                      <a:srgbClr val="FFC000"/>
                    </a:solidFill>
                  </a:rPr>
                  <a:t>Intron 1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9DF3A07-A8A8-4F68-BD83-1FC2BDA94D22}"/>
                  </a:ext>
                </a:extLst>
              </p:cNvPr>
              <p:cNvSpPr txBox="1"/>
              <p:nvPr/>
            </p:nvSpPr>
            <p:spPr>
              <a:xfrm>
                <a:off x="7138184" y="1998622"/>
                <a:ext cx="929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>
                    <a:solidFill>
                      <a:srgbClr val="FFC000"/>
                    </a:solidFill>
                  </a:rPr>
                  <a:t>Intron 2</a:t>
                </a: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8D3688B-089A-4065-910B-2B89985C466F}"/>
                </a:ext>
              </a:extLst>
            </p:cNvPr>
            <p:cNvSpPr/>
            <p:nvPr/>
          </p:nvSpPr>
          <p:spPr>
            <a:xfrm>
              <a:off x="3499242" y="3676823"/>
              <a:ext cx="838250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D80E83E-AA20-4CA5-8953-61E8E08CE786}"/>
                </a:ext>
              </a:extLst>
            </p:cNvPr>
            <p:cNvSpPr txBox="1"/>
            <p:nvPr/>
          </p:nvSpPr>
          <p:spPr>
            <a:xfrm>
              <a:off x="3544820" y="3640463"/>
              <a:ext cx="1008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Exon 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C2E57F5-450A-4F9D-8D60-7E03F6C5EA0D}"/>
                </a:ext>
              </a:extLst>
            </p:cNvPr>
            <p:cNvSpPr/>
            <p:nvPr/>
          </p:nvSpPr>
          <p:spPr>
            <a:xfrm>
              <a:off x="5539088" y="3676823"/>
              <a:ext cx="1069964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40FC31-309A-4817-886C-6EBFB0852236}"/>
                </a:ext>
              </a:extLst>
            </p:cNvPr>
            <p:cNvSpPr/>
            <p:nvPr/>
          </p:nvSpPr>
          <p:spPr>
            <a:xfrm>
              <a:off x="8130860" y="3676823"/>
              <a:ext cx="1014014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5D4D81E-BC64-4448-818D-1E6BBCC5B3E7}"/>
                </a:ext>
              </a:extLst>
            </p:cNvPr>
            <p:cNvSpPr txBox="1"/>
            <p:nvPr/>
          </p:nvSpPr>
          <p:spPr>
            <a:xfrm>
              <a:off x="8215563" y="3631949"/>
              <a:ext cx="1251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Exon 3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325104A-CDAD-493A-B3A8-CD7280DD84F1}"/>
                </a:ext>
              </a:extLst>
            </p:cNvPr>
            <p:cNvGrpSpPr/>
            <p:nvPr/>
          </p:nvGrpSpPr>
          <p:grpSpPr>
            <a:xfrm>
              <a:off x="6582430" y="4122990"/>
              <a:ext cx="1408181" cy="369332"/>
              <a:chOff x="9130799" y="3739545"/>
              <a:chExt cx="1970475" cy="369332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FBD7B2D-7EB1-4AAB-83F7-0800D6FB3226}"/>
                  </a:ext>
                </a:extLst>
              </p:cNvPr>
              <p:cNvSpPr/>
              <p:nvPr/>
            </p:nvSpPr>
            <p:spPr>
              <a:xfrm>
                <a:off x="9906820" y="3773086"/>
                <a:ext cx="359078" cy="280269"/>
              </a:xfrm>
              <a:prstGeom prst="rect">
                <a:avLst/>
              </a:prstGeom>
              <a:solidFill>
                <a:srgbClr val="FEE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9F5E713-0C17-4C62-959A-546794DC3C3A}"/>
                  </a:ext>
                </a:extLst>
              </p:cNvPr>
              <p:cNvSpPr/>
              <p:nvPr/>
            </p:nvSpPr>
            <p:spPr>
              <a:xfrm>
                <a:off x="9130799" y="3779926"/>
                <a:ext cx="1911118" cy="283372"/>
              </a:xfrm>
              <a:prstGeom prst="rect">
                <a:avLst/>
              </a:prstGeom>
              <a:pattFill prst="dkHorz">
                <a:fgClr>
                  <a:srgbClr val="FEE292"/>
                </a:fgClr>
                <a:bgClr>
                  <a:schemeClr val="bg1"/>
                </a:bgClr>
              </a:pattFill>
              <a:ln>
                <a:solidFill>
                  <a:srgbClr val="FEE2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D17B25CB-5550-4193-8B14-A0AD124C536C}"/>
                  </a:ext>
                </a:extLst>
              </p:cNvPr>
              <p:cNvSpPr txBox="1"/>
              <p:nvPr/>
            </p:nvSpPr>
            <p:spPr>
              <a:xfrm>
                <a:off x="9172973" y="3739545"/>
                <a:ext cx="19283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>
                    <a:solidFill>
                      <a:srgbClr val="5775A9"/>
                    </a:solidFill>
                  </a:rPr>
                  <a:t>Splice sites</a:t>
                </a:r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55DE5C3-1D1B-4E45-B403-9337EEC4C24E}"/>
                </a:ext>
              </a:extLst>
            </p:cNvPr>
            <p:cNvSpPr/>
            <p:nvPr/>
          </p:nvSpPr>
          <p:spPr>
            <a:xfrm>
              <a:off x="4323472" y="3676823"/>
              <a:ext cx="62505" cy="324000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7FA7336-722C-401F-B1DE-847D650C26F0}"/>
                </a:ext>
              </a:extLst>
            </p:cNvPr>
            <p:cNvSpPr/>
            <p:nvPr/>
          </p:nvSpPr>
          <p:spPr>
            <a:xfrm>
              <a:off x="3396803" y="3676823"/>
              <a:ext cx="62019" cy="324000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BE3FED7-A4A8-4A78-9CD9-B6497B9F655D}"/>
                </a:ext>
              </a:extLst>
            </p:cNvPr>
            <p:cNvSpPr/>
            <p:nvPr/>
          </p:nvSpPr>
          <p:spPr>
            <a:xfrm>
              <a:off x="8047034" y="3676823"/>
              <a:ext cx="62505" cy="324000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B9B7693-520E-4218-A62C-25F96DD2B9B9}"/>
                </a:ext>
              </a:extLst>
            </p:cNvPr>
            <p:cNvSpPr/>
            <p:nvPr/>
          </p:nvSpPr>
          <p:spPr>
            <a:xfrm>
              <a:off x="9258555" y="3676823"/>
              <a:ext cx="62505" cy="324000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F33C886-AF1D-4BDF-A553-B5DD7066AC13}"/>
                </a:ext>
              </a:extLst>
            </p:cNvPr>
            <p:cNvSpPr txBox="1"/>
            <p:nvPr/>
          </p:nvSpPr>
          <p:spPr>
            <a:xfrm>
              <a:off x="5663037" y="3630004"/>
              <a:ext cx="1208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Exon 2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C3712E8-1BC4-4E1B-8EE4-E38CBF6334C0}"/>
                </a:ext>
              </a:extLst>
            </p:cNvPr>
            <p:cNvSpPr/>
            <p:nvPr/>
          </p:nvSpPr>
          <p:spPr>
            <a:xfrm>
              <a:off x="6619706" y="3672713"/>
              <a:ext cx="62505" cy="324000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8CE20C3-00B4-49FF-A6C7-5254DA8406BC}"/>
                </a:ext>
              </a:extLst>
            </p:cNvPr>
            <p:cNvSpPr/>
            <p:nvPr/>
          </p:nvSpPr>
          <p:spPr>
            <a:xfrm>
              <a:off x="5476583" y="3682052"/>
              <a:ext cx="62505" cy="324000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AF3060F-1C73-4A06-97A2-D1AE495352E2}"/>
                </a:ext>
              </a:extLst>
            </p:cNvPr>
            <p:cNvSpPr txBox="1"/>
            <p:nvPr/>
          </p:nvSpPr>
          <p:spPr>
            <a:xfrm>
              <a:off x="4228608" y="3459427"/>
              <a:ext cx="6281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50" dirty="0"/>
                <a:t>GT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09E7C3E-8249-4365-BF67-7ED844282FC9}"/>
                </a:ext>
              </a:extLst>
            </p:cNvPr>
            <p:cNvSpPr txBox="1"/>
            <p:nvPr/>
          </p:nvSpPr>
          <p:spPr>
            <a:xfrm>
              <a:off x="3324424" y="3470353"/>
              <a:ext cx="6570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50" dirty="0"/>
                <a:t>AG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AB3E48F-32A5-4812-9604-345AB2FE5DAE}"/>
                </a:ext>
              </a:extLst>
            </p:cNvPr>
            <p:cNvSpPr txBox="1"/>
            <p:nvPr/>
          </p:nvSpPr>
          <p:spPr>
            <a:xfrm>
              <a:off x="6508874" y="3468565"/>
              <a:ext cx="6281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50"/>
                <a:t>GT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7A50270-E1FE-4E6B-8C7C-37116F93D570}"/>
                </a:ext>
              </a:extLst>
            </p:cNvPr>
            <p:cNvSpPr txBox="1"/>
            <p:nvPr/>
          </p:nvSpPr>
          <p:spPr>
            <a:xfrm>
              <a:off x="5301990" y="3460121"/>
              <a:ext cx="6570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50"/>
                <a:t>AG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D14CAE5-BC87-41AD-B5CE-3E963D15DDDA}"/>
                </a:ext>
              </a:extLst>
            </p:cNvPr>
            <p:cNvSpPr txBox="1"/>
            <p:nvPr/>
          </p:nvSpPr>
          <p:spPr>
            <a:xfrm>
              <a:off x="9146959" y="3469668"/>
              <a:ext cx="6281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50" dirty="0"/>
                <a:t>GT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29D2E9B-83A2-43E4-8DF1-02AB03FC3E8E}"/>
                </a:ext>
              </a:extLst>
            </p:cNvPr>
            <p:cNvSpPr txBox="1"/>
            <p:nvPr/>
          </p:nvSpPr>
          <p:spPr>
            <a:xfrm>
              <a:off x="7877781" y="3459427"/>
              <a:ext cx="6570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50" dirty="0"/>
                <a:t>AG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4AB11DE-47CC-4146-8951-EE3BEC5FE804}"/>
                </a:ext>
              </a:extLst>
            </p:cNvPr>
            <p:cNvSpPr/>
            <p:nvPr/>
          </p:nvSpPr>
          <p:spPr>
            <a:xfrm>
              <a:off x="3520691" y="3663907"/>
              <a:ext cx="84353" cy="341026"/>
            </a:xfrm>
            <a:prstGeom prst="rect">
              <a:avLst/>
            </a:prstGeom>
            <a:pattFill prst="pct5">
              <a:fgClr>
                <a:srgbClr val="5775A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92A1E5A-E0FA-41C4-8008-113CFA6ED81B}"/>
                </a:ext>
              </a:extLst>
            </p:cNvPr>
            <p:cNvSpPr/>
            <p:nvPr/>
          </p:nvSpPr>
          <p:spPr>
            <a:xfrm>
              <a:off x="9144874" y="3661544"/>
              <a:ext cx="98513" cy="341026"/>
            </a:xfrm>
            <a:prstGeom prst="rect">
              <a:avLst/>
            </a:prstGeom>
            <a:pattFill prst="pct5">
              <a:fgClr>
                <a:srgbClr val="5775A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5557450-9650-4664-9391-8C007F5BF133}"/>
              </a:ext>
            </a:extLst>
          </p:cNvPr>
          <p:cNvGrpSpPr/>
          <p:nvPr/>
        </p:nvGrpSpPr>
        <p:grpSpPr>
          <a:xfrm>
            <a:off x="3930867" y="3678835"/>
            <a:ext cx="4966184" cy="1376736"/>
            <a:chOff x="4280878" y="2027894"/>
            <a:chExt cx="4752141" cy="1498806"/>
          </a:xfrm>
          <a:solidFill>
            <a:srgbClr val="5775A9"/>
          </a:solidFill>
        </p:grpSpPr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FE54EEDF-5606-4E35-BCD8-A48BD0D35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80878" y="2027894"/>
              <a:ext cx="1230038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28CF591B-FFE6-46C5-8610-4539AA0584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7664" y="2027894"/>
              <a:ext cx="17494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17839327-F52D-4AFB-8550-30DF3DBCD6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1067" y="2027894"/>
              <a:ext cx="1251952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84D3F4C-5D65-4910-8D52-A56C0624448F}"/>
              </a:ext>
            </a:extLst>
          </p:cNvPr>
          <p:cNvSpPr txBox="1"/>
          <p:nvPr/>
        </p:nvSpPr>
        <p:spPr>
          <a:xfrm>
            <a:off x="1232466" y="4330114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>
                <a:solidFill>
                  <a:schemeClr val="accent2"/>
                </a:solidFill>
                <a:latin typeface="+mj-lt"/>
              </a:rPr>
              <a:t>Splicing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DB235BA-A8CE-483E-AF43-C3BAF5545026}"/>
              </a:ext>
            </a:extLst>
          </p:cNvPr>
          <p:cNvSpPr txBox="1"/>
          <p:nvPr/>
        </p:nvSpPr>
        <p:spPr>
          <a:xfrm>
            <a:off x="9281973" y="2705160"/>
            <a:ext cx="127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pre-mRNA</a:t>
            </a:r>
            <a:endParaRPr lang="en-NZ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38813F-8A17-40B1-916E-D6FBB6889569}"/>
              </a:ext>
            </a:extLst>
          </p:cNvPr>
          <p:cNvGrpSpPr/>
          <p:nvPr/>
        </p:nvGrpSpPr>
        <p:grpSpPr>
          <a:xfrm>
            <a:off x="3149" y="4922785"/>
            <a:ext cx="4320323" cy="1897657"/>
            <a:chOff x="3149" y="4922785"/>
            <a:chExt cx="4320323" cy="18976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A75D3F-7263-4015-9518-71CC5A464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9" y="4922785"/>
              <a:ext cx="1697245" cy="189765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F34FBA-31E2-4A6C-9FB5-5296A901C545}"/>
                </a:ext>
              </a:extLst>
            </p:cNvPr>
            <p:cNvSpPr txBox="1"/>
            <p:nvPr/>
          </p:nvSpPr>
          <p:spPr>
            <a:xfrm>
              <a:off x="1633312" y="6390517"/>
              <a:ext cx="2690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p.4 (</a:t>
              </a:r>
              <a:r>
                <a:rPr lang="en-NZ" dirty="0" err="1"/>
                <a:t>FoundationOneCDx</a:t>
              </a:r>
              <a:r>
                <a:rPr lang="en-NZ" dirty="0"/>
                <a:t>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A09CD0-3233-44D0-88BD-EABCB93DEBED}"/>
              </a:ext>
            </a:extLst>
          </p:cNvPr>
          <p:cNvGrpSpPr/>
          <p:nvPr/>
        </p:nvGrpSpPr>
        <p:grpSpPr>
          <a:xfrm>
            <a:off x="3401368" y="3530922"/>
            <a:ext cx="6033242" cy="331730"/>
            <a:chOff x="304688" y="3825896"/>
            <a:chExt cx="6033242" cy="331730"/>
          </a:xfrm>
        </p:grpSpPr>
        <p:pic>
          <p:nvPicPr>
            <p:cNvPr id="111" name="Graphic 110" descr="Scissors with solid fill">
              <a:extLst>
                <a:ext uri="{FF2B5EF4-FFF2-40B4-BE49-F238E27FC236}">
                  <a16:creationId xmlns:a16="http://schemas.microsoft.com/office/drawing/2014/main" id="{FE09B6BA-FE19-43F0-87CD-030E70D7C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562658">
              <a:off x="304688" y="3837492"/>
              <a:ext cx="243614" cy="286703"/>
            </a:xfrm>
            <a:prstGeom prst="rect">
              <a:avLst/>
            </a:prstGeom>
          </p:spPr>
        </p:pic>
        <p:pic>
          <p:nvPicPr>
            <p:cNvPr id="112" name="Graphic 111" descr="Scissors with solid fill">
              <a:extLst>
                <a:ext uri="{FF2B5EF4-FFF2-40B4-BE49-F238E27FC236}">
                  <a16:creationId xmlns:a16="http://schemas.microsoft.com/office/drawing/2014/main" id="{5B15DFD5-E034-4758-B09C-44DECFC0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562658">
              <a:off x="1188361" y="3829346"/>
              <a:ext cx="243614" cy="286703"/>
            </a:xfrm>
            <a:prstGeom prst="rect">
              <a:avLst/>
            </a:prstGeom>
          </p:spPr>
        </p:pic>
        <p:pic>
          <p:nvPicPr>
            <p:cNvPr id="113" name="Graphic 112" descr="Scissors with solid fill">
              <a:extLst>
                <a:ext uri="{FF2B5EF4-FFF2-40B4-BE49-F238E27FC236}">
                  <a16:creationId xmlns:a16="http://schemas.microsoft.com/office/drawing/2014/main" id="{43013C10-4772-486D-8739-75773469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562658">
              <a:off x="2352223" y="3825896"/>
              <a:ext cx="243614" cy="286703"/>
            </a:xfrm>
            <a:prstGeom prst="rect">
              <a:avLst/>
            </a:prstGeom>
          </p:spPr>
        </p:pic>
        <p:pic>
          <p:nvPicPr>
            <p:cNvPr id="129" name="Graphic 128" descr="Scissors with solid fill">
              <a:extLst>
                <a:ext uri="{FF2B5EF4-FFF2-40B4-BE49-F238E27FC236}">
                  <a16:creationId xmlns:a16="http://schemas.microsoft.com/office/drawing/2014/main" id="{99D361EB-1820-4B8D-8DF2-30C7776D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562658">
              <a:off x="3452801" y="3853070"/>
              <a:ext cx="243614" cy="286703"/>
            </a:xfrm>
            <a:prstGeom prst="rect">
              <a:avLst/>
            </a:prstGeom>
          </p:spPr>
        </p:pic>
        <p:pic>
          <p:nvPicPr>
            <p:cNvPr id="130" name="Graphic 129" descr="Scissors with solid fill">
              <a:extLst>
                <a:ext uri="{FF2B5EF4-FFF2-40B4-BE49-F238E27FC236}">
                  <a16:creationId xmlns:a16="http://schemas.microsoft.com/office/drawing/2014/main" id="{DC303FD9-1B6F-4AF6-B7A3-38906D531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562658">
              <a:off x="4925190" y="3870923"/>
              <a:ext cx="243614" cy="286703"/>
            </a:xfrm>
            <a:prstGeom prst="rect">
              <a:avLst/>
            </a:prstGeom>
          </p:spPr>
        </p:pic>
        <p:pic>
          <p:nvPicPr>
            <p:cNvPr id="146" name="Graphic 145" descr="Scissors with solid fill">
              <a:extLst>
                <a:ext uri="{FF2B5EF4-FFF2-40B4-BE49-F238E27FC236}">
                  <a16:creationId xmlns:a16="http://schemas.microsoft.com/office/drawing/2014/main" id="{4B51DE31-6CB1-450C-BB2E-D2377FC2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562658">
              <a:off x="6094316" y="3861178"/>
              <a:ext cx="243614" cy="286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23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91" grpId="0" animBg="1"/>
      <p:bldP spid="64" grpId="0"/>
      <p:bldP spid="144" grpId="0"/>
      <p:bldP spid="1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325">
            <a:extLst>
              <a:ext uri="{FF2B5EF4-FFF2-40B4-BE49-F238E27FC236}">
                <a16:creationId xmlns:a16="http://schemas.microsoft.com/office/drawing/2014/main" id="{22C47EE8-BF98-4A14-B3BB-8D7EB46B5A6E}"/>
              </a:ext>
            </a:extLst>
          </p:cNvPr>
          <p:cNvSpPr/>
          <p:nvPr/>
        </p:nvSpPr>
        <p:spPr>
          <a:xfrm>
            <a:off x="2555166" y="1664279"/>
            <a:ext cx="8809290" cy="324000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72" name="Picture 2" descr="undefined">
            <a:extLst>
              <a:ext uri="{FF2B5EF4-FFF2-40B4-BE49-F238E27FC236}">
                <a16:creationId xmlns:a16="http://schemas.microsoft.com/office/drawing/2014/main" id="{22E3DC2B-D3C9-40B2-B67C-EED8128E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4" y="600502"/>
            <a:ext cx="2526939" cy="235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1E978D8-B0E0-4420-95B9-8BA599A839F4}"/>
              </a:ext>
            </a:extLst>
          </p:cNvPr>
          <p:cNvGrpSpPr/>
          <p:nvPr/>
        </p:nvGrpSpPr>
        <p:grpSpPr>
          <a:xfrm>
            <a:off x="4555297" y="1634847"/>
            <a:ext cx="3581048" cy="369332"/>
            <a:chOff x="4486173" y="1998622"/>
            <a:chExt cx="3581048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D83B79-0DD2-4CD6-ADA8-2F5910B77E6E}"/>
                </a:ext>
              </a:extLst>
            </p:cNvPr>
            <p:cNvSpPr txBox="1"/>
            <p:nvPr/>
          </p:nvSpPr>
          <p:spPr>
            <a:xfrm>
              <a:off x="4486173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C8636C-B2CC-4E65-B11A-2694501F6F00}"/>
                </a:ext>
              </a:extLst>
            </p:cNvPr>
            <p:cNvSpPr txBox="1"/>
            <p:nvPr/>
          </p:nvSpPr>
          <p:spPr>
            <a:xfrm>
              <a:off x="7138184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2</a:t>
              </a:r>
            </a:p>
          </p:txBody>
        </p:sp>
      </p:grpSp>
      <p:sp>
        <p:nvSpPr>
          <p:cNvPr id="549" name="Rectangle 548">
            <a:extLst>
              <a:ext uri="{FF2B5EF4-FFF2-40B4-BE49-F238E27FC236}">
                <a16:creationId xmlns:a16="http://schemas.microsoft.com/office/drawing/2014/main" id="{30C7DD3E-B504-4D88-B67D-BE9ACFAA9CB9}"/>
              </a:ext>
            </a:extLst>
          </p:cNvPr>
          <p:cNvSpPr/>
          <p:nvPr/>
        </p:nvSpPr>
        <p:spPr>
          <a:xfrm>
            <a:off x="3548287" y="1664279"/>
            <a:ext cx="1020571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EE9099-E3F5-4214-99DC-8F17ABC7255B}"/>
              </a:ext>
            </a:extLst>
          </p:cNvPr>
          <p:cNvSpPr txBox="1"/>
          <p:nvPr/>
        </p:nvSpPr>
        <p:spPr>
          <a:xfrm>
            <a:off x="3654088" y="1647873"/>
            <a:ext cx="85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936F77-C11E-4808-AA2F-B61777A9D15F}"/>
              </a:ext>
            </a:extLst>
          </p:cNvPr>
          <p:cNvSpPr/>
          <p:nvPr/>
        </p:nvSpPr>
        <p:spPr>
          <a:xfrm>
            <a:off x="5736549" y="1664279"/>
            <a:ext cx="1312085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D2E54A-C2F9-4AF7-AA44-7CEAA4CE4962}"/>
              </a:ext>
            </a:extLst>
          </p:cNvPr>
          <p:cNvSpPr/>
          <p:nvPr/>
        </p:nvSpPr>
        <p:spPr>
          <a:xfrm>
            <a:off x="8279742" y="1664279"/>
            <a:ext cx="1154868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2A227-DB67-4DDD-B261-C3C169913713}"/>
              </a:ext>
            </a:extLst>
          </p:cNvPr>
          <p:cNvSpPr txBox="1"/>
          <p:nvPr/>
        </p:nvSpPr>
        <p:spPr>
          <a:xfrm>
            <a:off x="8454166" y="1647873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9CDAC-1DDC-4C02-9C0A-6B0A9CC0EEA5}"/>
              </a:ext>
            </a:extLst>
          </p:cNvPr>
          <p:cNvSpPr txBox="1"/>
          <p:nvPr/>
        </p:nvSpPr>
        <p:spPr>
          <a:xfrm>
            <a:off x="5355221" y="715754"/>
            <a:ext cx="1595180" cy="369332"/>
          </a:xfrm>
          <a:prstGeom prst="rect">
            <a:avLst/>
          </a:prstGeom>
          <a:solidFill>
            <a:srgbClr val="5775A9"/>
          </a:solidFill>
        </p:spPr>
        <p:txBody>
          <a:bodyPr wrap="non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Protein coding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6547CF0-6B22-42B3-A35D-EB38C17F4AFD}"/>
              </a:ext>
            </a:extLst>
          </p:cNvPr>
          <p:cNvSpPr txBox="1"/>
          <p:nvPr/>
        </p:nvSpPr>
        <p:spPr>
          <a:xfrm>
            <a:off x="7092850" y="712511"/>
            <a:ext cx="1464296" cy="369332"/>
          </a:xfrm>
          <a:prstGeom prst="rect">
            <a:avLst/>
          </a:prstGeom>
          <a:solidFill>
            <a:srgbClr val="FEE292"/>
          </a:solidFill>
        </p:spPr>
        <p:txBody>
          <a:bodyPr wrap="square" rtlCol="0">
            <a:spAutoFit/>
          </a:bodyPr>
          <a:lstStyle/>
          <a:p>
            <a:r>
              <a:rPr lang="en-NZ">
                <a:solidFill>
                  <a:srgbClr val="FFC000"/>
                </a:solidFill>
              </a:rPr>
              <a:t>Non-coding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CB3FD710-70FD-49CD-9064-4CE317C4602C}"/>
              </a:ext>
            </a:extLst>
          </p:cNvPr>
          <p:cNvSpPr/>
          <p:nvPr/>
        </p:nvSpPr>
        <p:spPr>
          <a:xfrm rot="5400000">
            <a:off x="6748987" y="-3743110"/>
            <a:ext cx="241227" cy="868722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CC48B8-EAF9-403C-8066-A0D6FA2FD891}"/>
              </a:ext>
            </a:extLst>
          </p:cNvPr>
          <p:cNvSpPr txBox="1"/>
          <p:nvPr/>
        </p:nvSpPr>
        <p:spPr>
          <a:xfrm>
            <a:off x="6494461" y="9307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/>
              <a:t>Gene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785E9C-3CE0-4A0E-AC73-20F3A3237CB4}"/>
              </a:ext>
            </a:extLst>
          </p:cNvPr>
          <p:cNvGrpSpPr/>
          <p:nvPr/>
        </p:nvGrpSpPr>
        <p:grpSpPr>
          <a:xfrm>
            <a:off x="4083615" y="2017205"/>
            <a:ext cx="4933642" cy="1498806"/>
            <a:chOff x="4218700" y="2027894"/>
            <a:chExt cx="4933642" cy="1498806"/>
          </a:xfrm>
          <a:solidFill>
            <a:srgbClr val="5775A9"/>
          </a:solidFill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D541D4-50DD-4A5C-940A-4C111CDA70FC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4218700" y="2027894"/>
              <a:ext cx="1230038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5750D8C-8553-4ACC-A6B1-CBADC9419D07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>
              <a:off x="6607664" y="2027894"/>
              <a:ext cx="17494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1A99C24-C686-4C4D-B7F5-1C9D936D08F7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 flipH="1">
              <a:off x="7900390" y="2027894"/>
              <a:ext cx="1251952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2DC302-D3C5-4DB6-B292-ABADEE4EB1F3}"/>
              </a:ext>
            </a:extLst>
          </p:cNvPr>
          <p:cNvGrpSpPr/>
          <p:nvPr/>
        </p:nvGrpSpPr>
        <p:grpSpPr>
          <a:xfrm>
            <a:off x="6576087" y="2099455"/>
            <a:ext cx="1385548" cy="369332"/>
            <a:chOff x="9113615" y="3728554"/>
            <a:chExt cx="1310848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6C73993-AA55-4DEF-8364-BA25081D09B3}"/>
                </a:ext>
              </a:extLst>
            </p:cNvPr>
            <p:cNvSpPr/>
            <p:nvPr/>
          </p:nvSpPr>
          <p:spPr>
            <a:xfrm>
              <a:off x="9906820" y="3773086"/>
              <a:ext cx="359078" cy="280269"/>
            </a:xfrm>
            <a:prstGeom prst="rect">
              <a:avLst/>
            </a:prstGeom>
            <a:solidFill>
              <a:srgbClr val="FE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884B4F9-124F-4B3E-BD4C-4C1E8891FA55}"/>
                </a:ext>
              </a:extLst>
            </p:cNvPr>
            <p:cNvSpPr/>
            <p:nvPr/>
          </p:nvSpPr>
          <p:spPr>
            <a:xfrm>
              <a:off x="9130799" y="3779926"/>
              <a:ext cx="1126182" cy="283372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82E668-AFC5-4EA4-9669-C3249E9F87CB}"/>
                </a:ext>
              </a:extLst>
            </p:cNvPr>
            <p:cNvSpPr txBox="1"/>
            <p:nvPr/>
          </p:nvSpPr>
          <p:spPr>
            <a:xfrm>
              <a:off x="9113615" y="3728554"/>
              <a:ext cx="131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rgbClr val="5775A9"/>
                  </a:solidFill>
                </a:rPr>
                <a:t>Splice sites</a:t>
              </a: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1D0F6A57-DCF7-4030-8577-DB9ED55B05D6}"/>
              </a:ext>
            </a:extLst>
          </p:cNvPr>
          <p:cNvSpPr/>
          <p:nvPr/>
        </p:nvSpPr>
        <p:spPr>
          <a:xfrm>
            <a:off x="4482142" y="166427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EF23912-8110-4331-8A07-C26255D99FC2}"/>
              </a:ext>
            </a:extLst>
          </p:cNvPr>
          <p:cNvSpPr/>
          <p:nvPr/>
        </p:nvSpPr>
        <p:spPr>
          <a:xfrm>
            <a:off x="3555557" y="1664279"/>
            <a:ext cx="91729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FE0586C-350E-4D4B-A7F4-C9F52990AB53}"/>
              </a:ext>
            </a:extLst>
          </p:cNvPr>
          <p:cNvSpPr/>
          <p:nvPr/>
        </p:nvSpPr>
        <p:spPr>
          <a:xfrm>
            <a:off x="8195430" y="166427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31657C1-B6DC-4DCE-BDA9-617583B4100A}"/>
              </a:ext>
            </a:extLst>
          </p:cNvPr>
          <p:cNvSpPr/>
          <p:nvPr/>
        </p:nvSpPr>
        <p:spPr>
          <a:xfrm>
            <a:off x="9448047" y="166427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BE140-72F1-456A-96B7-BC1EBC257C1B}"/>
              </a:ext>
            </a:extLst>
          </p:cNvPr>
          <p:cNvGrpSpPr/>
          <p:nvPr/>
        </p:nvGrpSpPr>
        <p:grpSpPr>
          <a:xfrm>
            <a:off x="3483616" y="1948689"/>
            <a:ext cx="6071211" cy="335272"/>
            <a:chOff x="3410332" y="2311125"/>
            <a:chExt cx="6071211" cy="335272"/>
          </a:xfrm>
          <a:solidFill>
            <a:srgbClr val="5775A9"/>
          </a:solidFill>
        </p:grpSpPr>
        <p:pic>
          <p:nvPicPr>
            <p:cNvPr id="22" name="Graphic 21" descr="Scissors with solid fill">
              <a:extLst>
                <a:ext uri="{FF2B5EF4-FFF2-40B4-BE49-F238E27FC236}">
                  <a16:creationId xmlns:a16="http://schemas.microsoft.com/office/drawing/2014/main" id="{81308F00-D10E-468E-996A-731F6131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5552577" y="2337155"/>
              <a:ext cx="286703" cy="286703"/>
            </a:xfrm>
            <a:prstGeom prst="rect">
              <a:avLst/>
            </a:prstGeom>
          </p:spPr>
        </p:pic>
        <p:pic>
          <p:nvPicPr>
            <p:cNvPr id="111" name="Graphic 110" descr="Scissors with solid fill">
              <a:extLst>
                <a:ext uri="{FF2B5EF4-FFF2-40B4-BE49-F238E27FC236}">
                  <a16:creationId xmlns:a16="http://schemas.microsoft.com/office/drawing/2014/main" id="{A180A12F-587B-4C3B-A6D0-7C44C0FD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6832455" y="2311125"/>
              <a:ext cx="286703" cy="286703"/>
            </a:xfrm>
            <a:prstGeom prst="rect">
              <a:avLst/>
            </a:prstGeom>
          </p:spPr>
        </p:pic>
        <p:pic>
          <p:nvPicPr>
            <p:cNvPr id="112" name="Graphic 111" descr="Scissors with solid fill">
              <a:extLst>
                <a:ext uri="{FF2B5EF4-FFF2-40B4-BE49-F238E27FC236}">
                  <a16:creationId xmlns:a16="http://schemas.microsoft.com/office/drawing/2014/main" id="{82696988-CFFB-4C5E-A847-1F60495D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3410332" y="2311125"/>
              <a:ext cx="286703" cy="286703"/>
            </a:xfrm>
            <a:prstGeom prst="rect">
              <a:avLst/>
            </a:prstGeom>
          </p:spPr>
        </p:pic>
        <p:pic>
          <p:nvPicPr>
            <p:cNvPr id="113" name="Graphic 112" descr="Scissors with solid fill">
              <a:extLst>
                <a:ext uri="{FF2B5EF4-FFF2-40B4-BE49-F238E27FC236}">
                  <a16:creationId xmlns:a16="http://schemas.microsoft.com/office/drawing/2014/main" id="{6C2E4DC2-408D-4A66-97EC-09BB2021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4308348" y="2316953"/>
              <a:ext cx="286703" cy="286703"/>
            </a:xfrm>
            <a:prstGeom prst="rect">
              <a:avLst/>
            </a:prstGeom>
          </p:spPr>
        </p:pic>
        <p:pic>
          <p:nvPicPr>
            <p:cNvPr id="129" name="Graphic 128" descr="Scissors with solid fill">
              <a:extLst>
                <a:ext uri="{FF2B5EF4-FFF2-40B4-BE49-F238E27FC236}">
                  <a16:creationId xmlns:a16="http://schemas.microsoft.com/office/drawing/2014/main" id="{CD8A90A8-9C57-44A7-947D-B542804F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8043468" y="2322488"/>
              <a:ext cx="286703" cy="286703"/>
            </a:xfrm>
            <a:prstGeom prst="rect">
              <a:avLst/>
            </a:prstGeom>
          </p:spPr>
        </p:pic>
        <p:pic>
          <p:nvPicPr>
            <p:cNvPr id="130" name="Graphic 129" descr="Scissors with solid fill">
              <a:extLst>
                <a:ext uri="{FF2B5EF4-FFF2-40B4-BE49-F238E27FC236}">
                  <a16:creationId xmlns:a16="http://schemas.microsoft.com/office/drawing/2014/main" id="{314C99CF-40AE-4E0B-A2E3-0531AD38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9194840" y="2359694"/>
              <a:ext cx="286703" cy="28670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9A4915ED-3ED0-4A0A-B5C8-EE0C46B34418}"/>
              </a:ext>
            </a:extLst>
          </p:cNvPr>
          <p:cNvSpPr txBox="1"/>
          <p:nvPr/>
        </p:nvSpPr>
        <p:spPr>
          <a:xfrm>
            <a:off x="5982542" y="1647873"/>
            <a:ext cx="9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3E77BF8-3B49-4179-86AB-DC21BE908D32}"/>
              </a:ext>
            </a:extLst>
          </p:cNvPr>
          <p:cNvSpPr/>
          <p:nvPr/>
        </p:nvSpPr>
        <p:spPr>
          <a:xfrm>
            <a:off x="7055775" y="166016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4FB9E3F-8A44-4E7C-97C9-ADC2D5426BB2}"/>
              </a:ext>
            </a:extLst>
          </p:cNvPr>
          <p:cNvSpPr/>
          <p:nvPr/>
        </p:nvSpPr>
        <p:spPr>
          <a:xfrm>
            <a:off x="5635253" y="1669508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4CFE1-844D-4F09-AFCF-97709855A811}"/>
              </a:ext>
            </a:extLst>
          </p:cNvPr>
          <p:cNvSpPr txBox="1"/>
          <p:nvPr/>
        </p:nvSpPr>
        <p:spPr>
          <a:xfrm>
            <a:off x="4360871" y="1457809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6DB5C4D-C88B-421C-8535-D5C38136C2F0}"/>
              </a:ext>
            </a:extLst>
          </p:cNvPr>
          <p:cNvSpPr txBox="1"/>
          <p:nvPr/>
        </p:nvSpPr>
        <p:spPr>
          <a:xfrm>
            <a:off x="3450996" y="1457809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091456D-4AA3-4087-B289-2C2B33A69C18}"/>
              </a:ext>
            </a:extLst>
          </p:cNvPr>
          <p:cNvSpPr txBox="1"/>
          <p:nvPr/>
        </p:nvSpPr>
        <p:spPr>
          <a:xfrm>
            <a:off x="6889487" y="1457809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A0543FF-FA4E-4586-9F14-1C61972AA6FB}"/>
              </a:ext>
            </a:extLst>
          </p:cNvPr>
          <p:cNvSpPr txBox="1"/>
          <p:nvPr/>
        </p:nvSpPr>
        <p:spPr>
          <a:xfrm>
            <a:off x="5525273" y="1457809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B890AB9-B638-4661-B7EF-559243D1B81C}"/>
              </a:ext>
            </a:extLst>
          </p:cNvPr>
          <p:cNvSpPr txBox="1"/>
          <p:nvPr/>
        </p:nvSpPr>
        <p:spPr>
          <a:xfrm>
            <a:off x="9304933" y="1457809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C253FAE-3244-4838-843D-CFC6ADC518B1}"/>
              </a:ext>
            </a:extLst>
          </p:cNvPr>
          <p:cNvSpPr txBox="1"/>
          <p:nvPr/>
        </p:nvSpPr>
        <p:spPr>
          <a:xfrm>
            <a:off x="8077947" y="1457809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D06BDA14-581B-404C-A6C0-52752E360681}"/>
              </a:ext>
            </a:extLst>
          </p:cNvPr>
          <p:cNvGrpSpPr/>
          <p:nvPr/>
        </p:nvGrpSpPr>
        <p:grpSpPr>
          <a:xfrm>
            <a:off x="4226968" y="3648900"/>
            <a:ext cx="4543065" cy="760907"/>
            <a:chOff x="3825000" y="3440983"/>
            <a:chExt cx="3487524" cy="760907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6614253-82EF-47C8-98D0-3D11ADCAD5FC}"/>
                </a:ext>
              </a:extLst>
            </p:cNvPr>
            <p:cNvSpPr/>
            <p:nvPr/>
          </p:nvSpPr>
          <p:spPr>
            <a:xfrm>
              <a:off x="3825000" y="3440983"/>
              <a:ext cx="1020571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D17B9AF-4065-4A52-BF7F-7EA128BE193E}"/>
                </a:ext>
              </a:extLst>
            </p:cNvPr>
            <p:cNvSpPr/>
            <p:nvPr/>
          </p:nvSpPr>
          <p:spPr>
            <a:xfrm>
              <a:off x="4845571" y="3440983"/>
              <a:ext cx="1312085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138F7E7-6626-4257-A943-728B3ED280C1}"/>
                </a:ext>
              </a:extLst>
            </p:cNvPr>
            <p:cNvSpPr/>
            <p:nvPr/>
          </p:nvSpPr>
          <p:spPr>
            <a:xfrm>
              <a:off x="6157656" y="3440984"/>
              <a:ext cx="1154868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F959DCF-58D4-4961-9D15-7B90728994A5}"/>
                </a:ext>
              </a:extLst>
            </p:cNvPr>
            <p:cNvSpPr txBox="1"/>
            <p:nvPr/>
          </p:nvSpPr>
          <p:spPr>
            <a:xfrm>
              <a:off x="4310869" y="3832558"/>
              <a:ext cx="14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D367187-2E42-44BA-BC46-75DB4F565872}"/>
              </a:ext>
            </a:extLst>
          </p:cNvPr>
          <p:cNvGrpSpPr/>
          <p:nvPr/>
        </p:nvGrpSpPr>
        <p:grpSpPr>
          <a:xfrm>
            <a:off x="4266234" y="3676000"/>
            <a:ext cx="4465163" cy="259421"/>
            <a:chOff x="3458610" y="3596104"/>
            <a:chExt cx="4465163" cy="259421"/>
          </a:xfrm>
          <a:pattFill prst="pct5">
            <a:fgClr>
              <a:srgbClr val="5775A9"/>
            </a:fgClr>
            <a:bgClr>
              <a:schemeClr val="bg1"/>
            </a:bgClr>
          </a:patt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6880E2D-3575-4EBF-9819-6D7BA97FC1D3}"/>
                </a:ext>
              </a:extLst>
            </p:cNvPr>
            <p:cNvSpPr/>
            <p:nvPr/>
          </p:nvSpPr>
          <p:spPr>
            <a:xfrm>
              <a:off x="3458610" y="3596104"/>
              <a:ext cx="450124" cy="2476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63ACE6D-831A-4855-877A-654AF28A898E}"/>
                </a:ext>
              </a:extLst>
            </p:cNvPr>
            <p:cNvSpPr/>
            <p:nvPr/>
          </p:nvSpPr>
          <p:spPr>
            <a:xfrm>
              <a:off x="7473649" y="3601041"/>
              <a:ext cx="450124" cy="2544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7BAD559-3896-42AA-82C3-6481B6CA108E}"/>
              </a:ext>
            </a:extLst>
          </p:cNvPr>
          <p:cNvSpPr txBox="1"/>
          <p:nvPr/>
        </p:nvSpPr>
        <p:spPr>
          <a:xfrm>
            <a:off x="1179500" y="4457383"/>
            <a:ext cx="247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>
                <a:solidFill>
                  <a:schemeClr val="accent2"/>
                </a:solidFill>
                <a:latin typeface="+mj-lt"/>
              </a:rPr>
              <a:t>Translation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F3AE0E0-7810-4461-BBD1-3138584081A0}"/>
              </a:ext>
            </a:extLst>
          </p:cNvPr>
          <p:cNvSpPr txBox="1"/>
          <p:nvPr/>
        </p:nvSpPr>
        <p:spPr>
          <a:xfrm>
            <a:off x="4654239" y="3654129"/>
            <a:ext cx="3849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solidFill>
                  <a:schemeClr val="accent3"/>
                </a:solidFill>
              </a:rPr>
              <a:t>ATG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>
                <a:solidFill>
                  <a:schemeClr val="bg1"/>
                </a:solidFill>
              </a:rPr>
              <a:t>GAG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 err="1">
                <a:solidFill>
                  <a:schemeClr val="bg1"/>
                </a:solidFill>
              </a:rPr>
              <a:t>GAG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>
                <a:solidFill>
                  <a:schemeClr val="bg1"/>
                </a:solidFill>
              </a:rPr>
              <a:t>CCG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>
                <a:solidFill>
                  <a:schemeClr val="bg1"/>
                </a:solidFill>
              </a:rPr>
              <a:t>CAG …………………....... </a:t>
            </a:r>
            <a:r>
              <a:rPr lang="en-NZ" sz="1200" b="1">
                <a:solidFill>
                  <a:schemeClr val="accent6"/>
                </a:solidFill>
              </a:rPr>
              <a:t>TAA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6CF37CB-0329-4063-83F7-DA5E2791B65F}"/>
              </a:ext>
            </a:extLst>
          </p:cNvPr>
          <p:cNvSpPr txBox="1"/>
          <p:nvPr/>
        </p:nvSpPr>
        <p:spPr>
          <a:xfrm>
            <a:off x="10251525" y="1221982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Genomic DNA</a:t>
            </a:r>
            <a:endParaRPr lang="en-NZ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761274E-BC74-47BF-BA2D-429CB32B33C3}"/>
              </a:ext>
            </a:extLst>
          </p:cNvPr>
          <p:cNvSpPr txBox="1"/>
          <p:nvPr/>
        </p:nvSpPr>
        <p:spPr>
          <a:xfrm>
            <a:off x="8194606" y="326355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mRNA</a:t>
            </a:r>
            <a:endParaRPr lang="en-NZ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5182322-8E9E-4B0D-A468-2A863BF4D2BB}"/>
              </a:ext>
            </a:extLst>
          </p:cNvPr>
          <p:cNvSpPr txBox="1"/>
          <p:nvPr/>
        </p:nvSpPr>
        <p:spPr>
          <a:xfrm>
            <a:off x="6983491" y="6571895"/>
            <a:ext cx="5784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From: 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https://www.yourgenome.org/facts/what-does-dna-do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 CC-BY License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637C37-EE40-4BDD-BE27-6A6AE172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58" y="1999357"/>
            <a:ext cx="3376618" cy="442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978460A-6A6E-4BCD-8878-923BC024F132}"/>
              </a:ext>
            </a:extLst>
          </p:cNvPr>
          <p:cNvSpPr txBox="1"/>
          <p:nvPr/>
        </p:nvSpPr>
        <p:spPr>
          <a:xfrm>
            <a:off x="0" y="65622"/>
            <a:ext cx="4672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>
                <a:solidFill>
                  <a:schemeClr val="bg1">
                    <a:lumMod val="75000"/>
                  </a:schemeClr>
                </a:solidFill>
              </a:rPr>
              <a:t>Chromosome pic from:  </a:t>
            </a:r>
            <a:r>
              <a:rPr lang="en-NZ" sz="1200" dirty="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CRUK</a:t>
            </a:r>
            <a:r>
              <a:rPr lang="en-NZ" sz="1200" dirty="0">
                <a:solidFill>
                  <a:schemeClr val="bg1">
                    <a:lumMod val="75000"/>
                  </a:schemeClr>
                </a:solidFill>
              </a:rPr>
              <a:t> Cancer Research UK</a:t>
            </a:r>
            <a:r>
              <a:rPr lang="en-US" sz="1200" b="0" i="0" dirty="0">
                <a:solidFill>
                  <a:schemeClr val="bg1">
                    <a:lumMod val="75000"/>
                  </a:schemeClr>
                </a:solidFill>
                <a:effectLst/>
              </a:rPr>
              <a:t>, CC BY-SA 4.0</a:t>
            </a:r>
            <a:endParaRPr lang="en-NZ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A26BD4-71F1-4D59-81EA-F4E9B53A4FD5}"/>
              </a:ext>
            </a:extLst>
          </p:cNvPr>
          <p:cNvSpPr/>
          <p:nvPr/>
        </p:nvSpPr>
        <p:spPr>
          <a:xfrm>
            <a:off x="10264913" y="3676000"/>
            <a:ext cx="140073" cy="255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noFill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280FA6B-7F2A-4A9A-931C-5702A50936AF}"/>
              </a:ext>
            </a:extLst>
          </p:cNvPr>
          <p:cNvSpPr/>
          <p:nvPr/>
        </p:nvSpPr>
        <p:spPr>
          <a:xfrm>
            <a:off x="10290705" y="4062744"/>
            <a:ext cx="140073" cy="255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noFill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45CA883-EE12-4E8A-A77B-18F810F1D2A0}"/>
              </a:ext>
            </a:extLst>
          </p:cNvPr>
          <p:cNvSpPr/>
          <p:nvPr/>
        </p:nvSpPr>
        <p:spPr>
          <a:xfrm>
            <a:off x="10067201" y="4587272"/>
            <a:ext cx="94438" cy="143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noFill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03AAC49-2A64-4A39-86F0-7E16FE8B50A9}"/>
              </a:ext>
            </a:extLst>
          </p:cNvPr>
          <p:cNvSpPr/>
          <p:nvPr/>
        </p:nvSpPr>
        <p:spPr>
          <a:xfrm>
            <a:off x="9952225" y="4780549"/>
            <a:ext cx="140073" cy="255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noFill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52901AD-82D5-4D30-82EF-F4397F6DE579}"/>
              </a:ext>
            </a:extLst>
          </p:cNvPr>
          <p:cNvSpPr txBox="1"/>
          <p:nvPr/>
        </p:nvSpPr>
        <p:spPr>
          <a:xfrm>
            <a:off x="574645" y="2567472"/>
            <a:ext cx="3721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chemeClr val="accent2"/>
                </a:solidFill>
                <a:latin typeface="+mj-lt"/>
              </a:rPr>
              <a:t>Transcription &amp; splicing</a:t>
            </a:r>
          </a:p>
        </p:txBody>
      </p:sp>
    </p:spTree>
    <p:extLst>
      <p:ext uri="{BB962C8B-B14F-4D97-AF65-F5344CB8AC3E}">
        <p14:creationId xmlns:p14="http://schemas.microsoft.com/office/powerpoint/2010/main" val="199103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2" grpId="0" animBg="1"/>
      <p:bldP spid="87" grpId="0" animBg="1"/>
      <p:bldP spid="99" grpId="0" animBg="1"/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325">
            <a:extLst>
              <a:ext uri="{FF2B5EF4-FFF2-40B4-BE49-F238E27FC236}">
                <a16:creationId xmlns:a16="http://schemas.microsoft.com/office/drawing/2014/main" id="{22C47EE8-BF98-4A14-B3BB-8D7EB46B5A6E}"/>
              </a:ext>
            </a:extLst>
          </p:cNvPr>
          <p:cNvSpPr/>
          <p:nvPr/>
        </p:nvSpPr>
        <p:spPr>
          <a:xfrm>
            <a:off x="2555166" y="1664279"/>
            <a:ext cx="8809290" cy="324000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72" name="Picture 2" descr="undefined">
            <a:extLst>
              <a:ext uri="{FF2B5EF4-FFF2-40B4-BE49-F238E27FC236}">
                <a16:creationId xmlns:a16="http://schemas.microsoft.com/office/drawing/2014/main" id="{22E3DC2B-D3C9-40B2-B67C-EED8128E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3" y="600502"/>
            <a:ext cx="2526939" cy="235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1E978D8-B0E0-4420-95B9-8BA599A839F4}"/>
              </a:ext>
            </a:extLst>
          </p:cNvPr>
          <p:cNvGrpSpPr/>
          <p:nvPr/>
        </p:nvGrpSpPr>
        <p:grpSpPr>
          <a:xfrm>
            <a:off x="4555297" y="1634847"/>
            <a:ext cx="3581048" cy="369332"/>
            <a:chOff x="4486173" y="1998622"/>
            <a:chExt cx="3581048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D83B79-0DD2-4CD6-ADA8-2F5910B77E6E}"/>
                </a:ext>
              </a:extLst>
            </p:cNvPr>
            <p:cNvSpPr txBox="1"/>
            <p:nvPr/>
          </p:nvSpPr>
          <p:spPr>
            <a:xfrm>
              <a:off x="4486173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C8636C-B2CC-4E65-B11A-2694501F6F00}"/>
                </a:ext>
              </a:extLst>
            </p:cNvPr>
            <p:cNvSpPr txBox="1"/>
            <p:nvPr/>
          </p:nvSpPr>
          <p:spPr>
            <a:xfrm>
              <a:off x="7138184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2</a:t>
              </a:r>
            </a:p>
          </p:txBody>
        </p:sp>
      </p:grpSp>
      <p:sp>
        <p:nvSpPr>
          <p:cNvPr id="549" name="Rectangle 548">
            <a:extLst>
              <a:ext uri="{FF2B5EF4-FFF2-40B4-BE49-F238E27FC236}">
                <a16:creationId xmlns:a16="http://schemas.microsoft.com/office/drawing/2014/main" id="{30C7DD3E-B504-4D88-B67D-BE9ACFAA9CB9}"/>
              </a:ext>
            </a:extLst>
          </p:cNvPr>
          <p:cNvSpPr/>
          <p:nvPr/>
        </p:nvSpPr>
        <p:spPr>
          <a:xfrm>
            <a:off x="3548287" y="1664279"/>
            <a:ext cx="1020571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EE9099-E3F5-4214-99DC-8F17ABC7255B}"/>
              </a:ext>
            </a:extLst>
          </p:cNvPr>
          <p:cNvSpPr txBox="1"/>
          <p:nvPr/>
        </p:nvSpPr>
        <p:spPr>
          <a:xfrm>
            <a:off x="3654088" y="1647873"/>
            <a:ext cx="85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936F77-C11E-4808-AA2F-B61777A9D15F}"/>
              </a:ext>
            </a:extLst>
          </p:cNvPr>
          <p:cNvSpPr/>
          <p:nvPr/>
        </p:nvSpPr>
        <p:spPr>
          <a:xfrm>
            <a:off x="5736549" y="1664279"/>
            <a:ext cx="1312085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D2E54A-C2F9-4AF7-AA44-7CEAA4CE4962}"/>
              </a:ext>
            </a:extLst>
          </p:cNvPr>
          <p:cNvSpPr/>
          <p:nvPr/>
        </p:nvSpPr>
        <p:spPr>
          <a:xfrm>
            <a:off x="8279742" y="1664279"/>
            <a:ext cx="1154868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2A227-DB67-4DDD-B261-C3C169913713}"/>
              </a:ext>
            </a:extLst>
          </p:cNvPr>
          <p:cNvSpPr txBox="1"/>
          <p:nvPr/>
        </p:nvSpPr>
        <p:spPr>
          <a:xfrm>
            <a:off x="8454166" y="1647873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9CDAC-1DDC-4C02-9C0A-6B0A9CC0EEA5}"/>
              </a:ext>
            </a:extLst>
          </p:cNvPr>
          <p:cNvSpPr txBox="1"/>
          <p:nvPr/>
        </p:nvSpPr>
        <p:spPr>
          <a:xfrm>
            <a:off x="5355221" y="715754"/>
            <a:ext cx="1595180" cy="369332"/>
          </a:xfrm>
          <a:prstGeom prst="rect">
            <a:avLst/>
          </a:prstGeom>
          <a:solidFill>
            <a:srgbClr val="5775A9"/>
          </a:solidFill>
        </p:spPr>
        <p:txBody>
          <a:bodyPr wrap="non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Protein coding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6547CF0-6B22-42B3-A35D-EB38C17F4AFD}"/>
              </a:ext>
            </a:extLst>
          </p:cNvPr>
          <p:cNvSpPr txBox="1"/>
          <p:nvPr/>
        </p:nvSpPr>
        <p:spPr>
          <a:xfrm>
            <a:off x="7092850" y="712511"/>
            <a:ext cx="1464296" cy="369332"/>
          </a:xfrm>
          <a:prstGeom prst="rect">
            <a:avLst/>
          </a:prstGeom>
          <a:solidFill>
            <a:srgbClr val="FEE292"/>
          </a:solidFill>
        </p:spPr>
        <p:txBody>
          <a:bodyPr wrap="square" rtlCol="0">
            <a:spAutoFit/>
          </a:bodyPr>
          <a:lstStyle/>
          <a:p>
            <a:r>
              <a:rPr lang="en-NZ">
                <a:solidFill>
                  <a:srgbClr val="FFC000"/>
                </a:solidFill>
              </a:rPr>
              <a:t>Non-coding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CB3FD710-70FD-49CD-9064-4CE317C4602C}"/>
              </a:ext>
            </a:extLst>
          </p:cNvPr>
          <p:cNvSpPr/>
          <p:nvPr/>
        </p:nvSpPr>
        <p:spPr>
          <a:xfrm rot="5400000">
            <a:off x="6748987" y="-3743110"/>
            <a:ext cx="241227" cy="868722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CC48B8-EAF9-403C-8066-A0D6FA2FD891}"/>
              </a:ext>
            </a:extLst>
          </p:cNvPr>
          <p:cNvSpPr txBox="1"/>
          <p:nvPr/>
        </p:nvSpPr>
        <p:spPr>
          <a:xfrm>
            <a:off x="6494461" y="9307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/>
              <a:t>Gene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785E9C-3CE0-4A0E-AC73-20F3A3237CB4}"/>
              </a:ext>
            </a:extLst>
          </p:cNvPr>
          <p:cNvGrpSpPr/>
          <p:nvPr/>
        </p:nvGrpSpPr>
        <p:grpSpPr>
          <a:xfrm>
            <a:off x="4083615" y="2017205"/>
            <a:ext cx="4933642" cy="1498806"/>
            <a:chOff x="4218700" y="2027894"/>
            <a:chExt cx="4933642" cy="1498806"/>
          </a:xfrm>
          <a:solidFill>
            <a:srgbClr val="5775A9"/>
          </a:solidFill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D541D4-50DD-4A5C-940A-4C111CDA70FC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4218700" y="2027894"/>
              <a:ext cx="1230038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5750D8C-8553-4ACC-A6B1-CBADC9419D07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>
              <a:off x="6607664" y="2027894"/>
              <a:ext cx="17494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1A99C24-C686-4C4D-B7F5-1C9D936D08F7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 flipH="1">
              <a:off x="7900390" y="2027894"/>
              <a:ext cx="1251952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2DC302-D3C5-4DB6-B292-ABADEE4EB1F3}"/>
              </a:ext>
            </a:extLst>
          </p:cNvPr>
          <p:cNvGrpSpPr/>
          <p:nvPr/>
        </p:nvGrpSpPr>
        <p:grpSpPr>
          <a:xfrm>
            <a:off x="6576087" y="2099455"/>
            <a:ext cx="1385548" cy="369332"/>
            <a:chOff x="9113615" y="3728554"/>
            <a:chExt cx="1310848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6C73993-AA55-4DEF-8364-BA25081D09B3}"/>
                </a:ext>
              </a:extLst>
            </p:cNvPr>
            <p:cNvSpPr/>
            <p:nvPr/>
          </p:nvSpPr>
          <p:spPr>
            <a:xfrm>
              <a:off x="9906820" y="3773086"/>
              <a:ext cx="359078" cy="280269"/>
            </a:xfrm>
            <a:prstGeom prst="rect">
              <a:avLst/>
            </a:prstGeom>
            <a:solidFill>
              <a:srgbClr val="FE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884B4F9-124F-4B3E-BD4C-4C1E8891FA55}"/>
                </a:ext>
              </a:extLst>
            </p:cNvPr>
            <p:cNvSpPr/>
            <p:nvPr/>
          </p:nvSpPr>
          <p:spPr>
            <a:xfrm>
              <a:off x="9130799" y="3779926"/>
              <a:ext cx="1126182" cy="283372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82E668-AFC5-4EA4-9669-C3249E9F87CB}"/>
                </a:ext>
              </a:extLst>
            </p:cNvPr>
            <p:cNvSpPr txBox="1"/>
            <p:nvPr/>
          </p:nvSpPr>
          <p:spPr>
            <a:xfrm>
              <a:off x="9113615" y="3728554"/>
              <a:ext cx="131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rgbClr val="5775A9"/>
                  </a:solidFill>
                </a:rPr>
                <a:t>Splice sites</a:t>
              </a: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1D0F6A57-DCF7-4030-8577-DB9ED55B05D6}"/>
              </a:ext>
            </a:extLst>
          </p:cNvPr>
          <p:cNvSpPr/>
          <p:nvPr/>
        </p:nvSpPr>
        <p:spPr>
          <a:xfrm>
            <a:off x="4482142" y="166427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EF23912-8110-4331-8A07-C26255D99FC2}"/>
              </a:ext>
            </a:extLst>
          </p:cNvPr>
          <p:cNvSpPr/>
          <p:nvPr/>
        </p:nvSpPr>
        <p:spPr>
          <a:xfrm>
            <a:off x="3555557" y="1664279"/>
            <a:ext cx="91729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FE0586C-350E-4D4B-A7F4-C9F52990AB53}"/>
              </a:ext>
            </a:extLst>
          </p:cNvPr>
          <p:cNvSpPr/>
          <p:nvPr/>
        </p:nvSpPr>
        <p:spPr>
          <a:xfrm>
            <a:off x="8195430" y="166427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31657C1-B6DC-4DCE-BDA9-617583B4100A}"/>
              </a:ext>
            </a:extLst>
          </p:cNvPr>
          <p:cNvSpPr/>
          <p:nvPr/>
        </p:nvSpPr>
        <p:spPr>
          <a:xfrm>
            <a:off x="9448047" y="166427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BE140-72F1-456A-96B7-BC1EBC257C1B}"/>
              </a:ext>
            </a:extLst>
          </p:cNvPr>
          <p:cNvGrpSpPr/>
          <p:nvPr/>
        </p:nvGrpSpPr>
        <p:grpSpPr>
          <a:xfrm>
            <a:off x="3483616" y="1948689"/>
            <a:ext cx="6071211" cy="335272"/>
            <a:chOff x="3410332" y="2311125"/>
            <a:chExt cx="6071211" cy="335272"/>
          </a:xfrm>
          <a:solidFill>
            <a:srgbClr val="5775A9"/>
          </a:solidFill>
        </p:grpSpPr>
        <p:pic>
          <p:nvPicPr>
            <p:cNvPr id="22" name="Graphic 21" descr="Scissors with solid fill">
              <a:extLst>
                <a:ext uri="{FF2B5EF4-FFF2-40B4-BE49-F238E27FC236}">
                  <a16:creationId xmlns:a16="http://schemas.microsoft.com/office/drawing/2014/main" id="{81308F00-D10E-468E-996A-731F6131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5552577" y="2337155"/>
              <a:ext cx="286703" cy="286703"/>
            </a:xfrm>
            <a:prstGeom prst="rect">
              <a:avLst/>
            </a:prstGeom>
          </p:spPr>
        </p:pic>
        <p:pic>
          <p:nvPicPr>
            <p:cNvPr id="111" name="Graphic 110" descr="Scissors with solid fill">
              <a:extLst>
                <a:ext uri="{FF2B5EF4-FFF2-40B4-BE49-F238E27FC236}">
                  <a16:creationId xmlns:a16="http://schemas.microsoft.com/office/drawing/2014/main" id="{A180A12F-587B-4C3B-A6D0-7C44C0FD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6832455" y="2311125"/>
              <a:ext cx="286703" cy="286703"/>
            </a:xfrm>
            <a:prstGeom prst="rect">
              <a:avLst/>
            </a:prstGeom>
          </p:spPr>
        </p:pic>
        <p:pic>
          <p:nvPicPr>
            <p:cNvPr id="112" name="Graphic 111" descr="Scissors with solid fill">
              <a:extLst>
                <a:ext uri="{FF2B5EF4-FFF2-40B4-BE49-F238E27FC236}">
                  <a16:creationId xmlns:a16="http://schemas.microsoft.com/office/drawing/2014/main" id="{82696988-CFFB-4C5E-A847-1F60495D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3410332" y="2311125"/>
              <a:ext cx="286703" cy="286703"/>
            </a:xfrm>
            <a:prstGeom prst="rect">
              <a:avLst/>
            </a:prstGeom>
          </p:spPr>
        </p:pic>
        <p:pic>
          <p:nvPicPr>
            <p:cNvPr id="113" name="Graphic 112" descr="Scissors with solid fill">
              <a:extLst>
                <a:ext uri="{FF2B5EF4-FFF2-40B4-BE49-F238E27FC236}">
                  <a16:creationId xmlns:a16="http://schemas.microsoft.com/office/drawing/2014/main" id="{6C2E4DC2-408D-4A66-97EC-09BB2021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4308348" y="2316953"/>
              <a:ext cx="286703" cy="286703"/>
            </a:xfrm>
            <a:prstGeom prst="rect">
              <a:avLst/>
            </a:prstGeom>
          </p:spPr>
        </p:pic>
        <p:pic>
          <p:nvPicPr>
            <p:cNvPr id="129" name="Graphic 128" descr="Scissors with solid fill">
              <a:extLst>
                <a:ext uri="{FF2B5EF4-FFF2-40B4-BE49-F238E27FC236}">
                  <a16:creationId xmlns:a16="http://schemas.microsoft.com/office/drawing/2014/main" id="{CD8A90A8-9C57-44A7-947D-B542804F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8043468" y="2322488"/>
              <a:ext cx="286703" cy="286703"/>
            </a:xfrm>
            <a:prstGeom prst="rect">
              <a:avLst/>
            </a:prstGeom>
          </p:spPr>
        </p:pic>
        <p:pic>
          <p:nvPicPr>
            <p:cNvPr id="130" name="Graphic 129" descr="Scissors with solid fill">
              <a:extLst>
                <a:ext uri="{FF2B5EF4-FFF2-40B4-BE49-F238E27FC236}">
                  <a16:creationId xmlns:a16="http://schemas.microsoft.com/office/drawing/2014/main" id="{314C99CF-40AE-4E0B-A2E3-0531AD38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562658">
              <a:off x="9194840" y="2359694"/>
              <a:ext cx="286703" cy="28670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9A4915ED-3ED0-4A0A-B5C8-EE0C46B34418}"/>
              </a:ext>
            </a:extLst>
          </p:cNvPr>
          <p:cNvSpPr txBox="1"/>
          <p:nvPr/>
        </p:nvSpPr>
        <p:spPr>
          <a:xfrm>
            <a:off x="5982542" y="1647873"/>
            <a:ext cx="9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3E77BF8-3B49-4179-86AB-DC21BE908D32}"/>
              </a:ext>
            </a:extLst>
          </p:cNvPr>
          <p:cNvSpPr/>
          <p:nvPr/>
        </p:nvSpPr>
        <p:spPr>
          <a:xfrm>
            <a:off x="7055775" y="1660169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4FB9E3F-8A44-4E7C-97C9-ADC2D5426BB2}"/>
              </a:ext>
            </a:extLst>
          </p:cNvPr>
          <p:cNvSpPr/>
          <p:nvPr/>
        </p:nvSpPr>
        <p:spPr>
          <a:xfrm>
            <a:off x="5635253" y="1669508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4CFE1-844D-4F09-AFCF-97709855A811}"/>
              </a:ext>
            </a:extLst>
          </p:cNvPr>
          <p:cNvSpPr txBox="1"/>
          <p:nvPr/>
        </p:nvSpPr>
        <p:spPr>
          <a:xfrm>
            <a:off x="4360871" y="1457809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6DB5C4D-C88B-421C-8535-D5C38136C2F0}"/>
              </a:ext>
            </a:extLst>
          </p:cNvPr>
          <p:cNvSpPr txBox="1"/>
          <p:nvPr/>
        </p:nvSpPr>
        <p:spPr>
          <a:xfrm>
            <a:off x="3450996" y="1457809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091456D-4AA3-4087-B289-2C2B33A69C18}"/>
              </a:ext>
            </a:extLst>
          </p:cNvPr>
          <p:cNvSpPr txBox="1"/>
          <p:nvPr/>
        </p:nvSpPr>
        <p:spPr>
          <a:xfrm>
            <a:off x="6889487" y="1457809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A0543FF-FA4E-4586-9F14-1C61972AA6FB}"/>
              </a:ext>
            </a:extLst>
          </p:cNvPr>
          <p:cNvSpPr txBox="1"/>
          <p:nvPr/>
        </p:nvSpPr>
        <p:spPr>
          <a:xfrm>
            <a:off x="5525273" y="1457809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B890AB9-B638-4661-B7EF-559243D1B81C}"/>
              </a:ext>
            </a:extLst>
          </p:cNvPr>
          <p:cNvSpPr txBox="1"/>
          <p:nvPr/>
        </p:nvSpPr>
        <p:spPr>
          <a:xfrm>
            <a:off x="9304933" y="1457809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C253FAE-3244-4838-843D-CFC6ADC518B1}"/>
              </a:ext>
            </a:extLst>
          </p:cNvPr>
          <p:cNvSpPr txBox="1"/>
          <p:nvPr/>
        </p:nvSpPr>
        <p:spPr>
          <a:xfrm>
            <a:off x="8077947" y="1457809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D06BDA14-581B-404C-A6C0-52752E360681}"/>
              </a:ext>
            </a:extLst>
          </p:cNvPr>
          <p:cNvGrpSpPr/>
          <p:nvPr/>
        </p:nvGrpSpPr>
        <p:grpSpPr>
          <a:xfrm>
            <a:off x="4226968" y="3648900"/>
            <a:ext cx="4543065" cy="760907"/>
            <a:chOff x="3825000" y="3440983"/>
            <a:chExt cx="3487524" cy="760907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6614253-82EF-47C8-98D0-3D11ADCAD5FC}"/>
                </a:ext>
              </a:extLst>
            </p:cNvPr>
            <p:cNvSpPr/>
            <p:nvPr/>
          </p:nvSpPr>
          <p:spPr>
            <a:xfrm>
              <a:off x="3825000" y="3440983"/>
              <a:ext cx="1020571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D17B9AF-4065-4A52-BF7F-7EA128BE193E}"/>
                </a:ext>
              </a:extLst>
            </p:cNvPr>
            <p:cNvSpPr/>
            <p:nvPr/>
          </p:nvSpPr>
          <p:spPr>
            <a:xfrm>
              <a:off x="4845571" y="3440983"/>
              <a:ext cx="1312085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138F7E7-6626-4257-A943-728B3ED280C1}"/>
                </a:ext>
              </a:extLst>
            </p:cNvPr>
            <p:cNvSpPr/>
            <p:nvPr/>
          </p:nvSpPr>
          <p:spPr>
            <a:xfrm>
              <a:off x="6157656" y="3440984"/>
              <a:ext cx="1154868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F959DCF-58D4-4961-9D15-7B90728994A5}"/>
                </a:ext>
              </a:extLst>
            </p:cNvPr>
            <p:cNvSpPr txBox="1"/>
            <p:nvPr/>
          </p:nvSpPr>
          <p:spPr>
            <a:xfrm>
              <a:off x="4310869" y="3832558"/>
              <a:ext cx="14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D367187-2E42-44BA-BC46-75DB4F565872}"/>
              </a:ext>
            </a:extLst>
          </p:cNvPr>
          <p:cNvGrpSpPr/>
          <p:nvPr/>
        </p:nvGrpSpPr>
        <p:grpSpPr>
          <a:xfrm>
            <a:off x="4266234" y="3676000"/>
            <a:ext cx="4465163" cy="259421"/>
            <a:chOff x="3458610" y="3596104"/>
            <a:chExt cx="4465163" cy="259421"/>
          </a:xfrm>
          <a:pattFill prst="pct5">
            <a:fgClr>
              <a:srgbClr val="5775A9"/>
            </a:fgClr>
            <a:bgClr>
              <a:schemeClr val="bg1"/>
            </a:bgClr>
          </a:patt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6880E2D-3575-4EBF-9819-6D7BA97FC1D3}"/>
                </a:ext>
              </a:extLst>
            </p:cNvPr>
            <p:cNvSpPr/>
            <p:nvPr/>
          </p:nvSpPr>
          <p:spPr>
            <a:xfrm>
              <a:off x="3458610" y="3596104"/>
              <a:ext cx="450124" cy="2476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63ACE6D-831A-4855-877A-654AF28A898E}"/>
                </a:ext>
              </a:extLst>
            </p:cNvPr>
            <p:cNvSpPr/>
            <p:nvPr/>
          </p:nvSpPr>
          <p:spPr>
            <a:xfrm>
              <a:off x="7473649" y="3601041"/>
              <a:ext cx="450124" cy="2544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7BAD559-3896-42AA-82C3-6481B6CA108E}"/>
              </a:ext>
            </a:extLst>
          </p:cNvPr>
          <p:cNvSpPr txBox="1"/>
          <p:nvPr/>
        </p:nvSpPr>
        <p:spPr>
          <a:xfrm>
            <a:off x="1208119" y="4442636"/>
            <a:ext cx="247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>
                <a:solidFill>
                  <a:schemeClr val="accent2"/>
                </a:solidFill>
                <a:latin typeface="+mj-lt"/>
              </a:rPr>
              <a:t>Translation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F3AE0E0-7810-4461-BBD1-3138584081A0}"/>
              </a:ext>
            </a:extLst>
          </p:cNvPr>
          <p:cNvSpPr txBox="1"/>
          <p:nvPr/>
        </p:nvSpPr>
        <p:spPr>
          <a:xfrm>
            <a:off x="4648953" y="3683512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solidFill>
                  <a:schemeClr val="accent3"/>
                </a:solidFill>
              </a:rPr>
              <a:t>ATG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>
                <a:solidFill>
                  <a:schemeClr val="bg1"/>
                </a:solidFill>
              </a:rPr>
              <a:t>GAG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 err="1">
                <a:solidFill>
                  <a:schemeClr val="bg1"/>
                </a:solidFill>
              </a:rPr>
              <a:t>GAG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>
                <a:solidFill>
                  <a:schemeClr val="bg1"/>
                </a:solidFill>
              </a:rPr>
              <a:t>CCG</a:t>
            </a:r>
            <a:r>
              <a:rPr lang="en-NZ" sz="1200" b="1">
                <a:solidFill>
                  <a:srgbClr val="92D050"/>
                </a:solidFill>
              </a:rPr>
              <a:t>  </a:t>
            </a:r>
            <a:r>
              <a:rPr lang="en-NZ" sz="1200" b="1">
                <a:solidFill>
                  <a:schemeClr val="bg1"/>
                </a:solidFill>
              </a:rPr>
              <a:t>CAG …………………....... </a:t>
            </a:r>
            <a:r>
              <a:rPr lang="en-NZ" sz="1200" b="1">
                <a:solidFill>
                  <a:schemeClr val="accent6"/>
                </a:solidFill>
              </a:rPr>
              <a:t>TAA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78B5804-C299-45EE-8837-696C2BD80F0B}"/>
              </a:ext>
            </a:extLst>
          </p:cNvPr>
          <p:cNvSpPr/>
          <p:nvPr/>
        </p:nvSpPr>
        <p:spPr>
          <a:xfrm>
            <a:off x="4678000" y="5513546"/>
            <a:ext cx="416164" cy="32263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00">
              <a:solidFill>
                <a:srgbClr val="00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03BA1-D7AB-46E7-B977-75BF641759D7}"/>
              </a:ext>
            </a:extLst>
          </p:cNvPr>
          <p:cNvGrpSpPr/>
          <p:nvPr/>
        </p:nvGrpSpPr>
        <p:grpSpPr>
          <a:xfrm>
            <a:off x="4742795" y="4043017"/>
            <a:ext cx="250467" cy="1352527"/>
            <a:chOff x="4742795" y="4043017"/>
            <a:chExt cx="250467" cy="135252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2144C38-C7D6-4390-BEDF-99B6BEB8108B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2" name="Right Brace 171">
              <a:extLst>
                <a:ext uri="{FF2B5EF4-FFF2-40B4-BE49-F238E27FC236}">
                  <a16:creationId xmlns:a16="http://schemas.microsoft.com/office/drawing/2014/main" id="{B74BA2D8-1360-4EFC-87A9-DF9E93BF4C93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803F8678-05E2-4FB1-89DD-F744B3DBBAF6}"/>
              </a:ext>
            </a:extLst>
          </p:cNvPr>
          <p:cNvSpPr txBox="1"/>
          <p:nvPr/>
        </p:nvSpPr>
        <p:spPr>
          <a:xfrm>
            <a:off x="4677101" y="5539558"/>
            <a:ext cx="463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>
                <a:solidFill>
                  <a:schemeClr val="bg1"/>
                </a:solidFill>
              </a:rPr>
              <a:t>Met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694035D-BB0F-4139-AD4B-A7D750E03068}"/>
              </a:ext>
            </a:extLst>
          </p:cNvPr>
          <p:cNvGrpSpPr/>
          <p:nvPr/>
        </p:nvGrpSpPr>
        <p:grpSpPr>
          <a:xfrm>
            <a:off x="5103055" y="5515866"/>
            <a:ext cx="434787" cy="322636"/>
            <a:chOff x="3407398" y="5903838"/>
            <a:chExt cx="534253" cy="342227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270731C-F381-4DC6-9779-88D36E10A67D}"/>
                </a:ext>
              </a:extLst>
            </p:cNvPr>
            <p:cNvSpPr/>
            <p:nvPr/>
          </p:nvSpPr>
          <p:spPr>
            <a:xfrm>
              <a:off x="3407398" y="590383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C7A1A42-FC86-42A2-A0AA-35F31FC6DC97}"/>
                </a:ext>
              </a:extLst>
            </p:cNvPr>
            <p:cNvSpPr txBox="1"/>
            <p:nvPr/>
          </p:nvSpPr>
          <p:spPr>
            <a:xfrm>
              <a:off x="3418123" y="5939937"/>
              <a:ext cx="523528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50">
                  <a:solidFill>
                    <a:schemeClr val="bg1"/>
                  </a:solidFill>
                </a:rPr>
                <a:t>Glu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858B50-B7B1-4F70-92B1-20E5A9AE97AB}"/>
              </a:ext>
            </a:extLst>
          </p:cNvPr>
          <p:cNvGrpSpPr/>
          <p:nvPr/>
        </p:nvGrpSpPr>
        <p:grpSpPr>
          <a:xfrm>
            <a:off x="5527133" y="5520614"/>
            <a:ext cx="448523" cy="322636"/>
            <a:chOff x="3928493" y="5908875"/>
            <a:chExt cx="551131" cy="342227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D3E0196-553D-4CC1-8119-629813E7C459}"/>
                </a:ext>
              </a:extLst>
            </p:cNvPr>
            <p:cNvSpPr/>
            <p:nvPr/>
          </p:nvSpPr>
          <p:spPr>
            <a:xfrm>
              <a:off x="3928493" y="5908875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C9BEE40-8247-4E85-9F5C-ECDB3830E3BE}"/>
                </a:ext>
              </a:extLst>
            </p:cNvPr>
            <p:cNvSpPr txBox="1"/>
            <p:nvPr/>
          </p:nvSpPr>
          <p:spPr>
            <a:xfrm>
              <a:off x="3939218" y="5944974"/>
              <a:ext cx="540406" cy="2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50">
                  <a:solidFill>
                    <a:schemeClr val="bg1"/>
                  </a:solidFill>
                </a:rPr>
                <a:t>Glu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3F2BE38-256C-4A9C-AE0D-67FB37A7A763}"/>
              </a:ext>
            </a:extLst>
          </p:cNvPr>
          <p:cNvGrpSpPr/>
          <p:nvPr/>
        </p:nvGrpSpPr>
        <p:grpSpPr>
          <a:xfrm>
            <a:off x="5954708" y="4063913"/>
            <a:ext cx="433022" cy="1783732"/>
            <a:chOff x="4453884" y="4363725"/>
            <a:chExt cx="532084" cy="1892046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FCE124A-189E-4A91-A75A-FCFD0AE34E86}"/>
                </a:ext>
              </a:extLst>
            </p:cNvPr>
            <p:cNvSpPr txBox="1"/>
            <p:nvPr/>
          </p:nvSpPr>
          <p:spPr>
            <a:xfrm>
              <a:off x="4460219" y="4363725"/>
              <a:ext cx="313751" cy="228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8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EFE2754-172E-4A89-B577-017D25C154E8}"/>
                </a:ext>
              </a:extLst>
            </p:cNvPr>
            <p:cNvSpPr/>
            <p:nvPr/>
          </p:nvSpPr>
          <p:spPr>
            <a:xfrm>
              <a:off x="4453884" y="5913544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0079C5A-921F-4E2B-86EC-D3D22FDC3B76}"/>
                </a:ext>
              </a:extLst>
            </p:cNvPr>
            <p:cNvSpPr txBox="1"/>
            <p:nvPr/>
          </p:nvSpPr>
          <p:spPr>
            <a:xfrm>
              <a:off x="4464609" y="5949643"/>
              <a:ext cx="521359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50">
                  <a:solidFill>
                    <a:schemeClr val="bg1"/>
                  </a:solidFill>
                </a:rPr>
                <a:t>Pro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F533194-DC84-42B6-8CA3-E99D30B8EE14}"/>
              </a:ext>
            </a:extLst>
          </p:cNvPr>
          <p:cNvGrpSpPr/>
          <p:nvPr/>
        </p:nvGrpSpPr>
        <p:grpSpPr>
          <a:xfrm>
            <a:off x="6388282" y="5526659"/>
            <a:ext cx="434454" cy="322636"/>
            <a:chOff x="4986645" y="5915287"/>
            <a:chExt cx="533844" cy="342227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0CDAE81-E277-4495-826D-DE0484113D74}"/>
                </a:ext>
              </a:extLst>
            </p:cNvPr>
            <p:cNvSpPr/>
            <p:nvPr/>
          </p:nvSpPr>
          <p:spPr>
            <a:xfrm>
              <a:off x="4986645" y="5915287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6E2A848-CCF0-460F-85A2-A30E15C5848B}"/>
                </a:ext>
              </a:extLst>
            </p:cNvPr>
            <p:cNvSpPr txBox="1"/>
            <p:nvPr/>
          </p:nvSpPr>
          <p:spPr>
            <a:xfrm>
              <a:off x="4996961" y="5942403"/>
              <a:ext cx="523528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50">
                  <a:solidFill>
                    <a:schemeClr val="bg1"/>
                  </a:solidFill>
                </a:rPr>
                <a:t>Gln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07F8007-CA39-43C8-AB7C-848F3EAC7D24}"/>
              </a:ext>
            </a:extLst>
          </p:cNvPr>
          <p:cNvGrpSpPr/>
          <p:nvPr/>
        </p:nvGrpSpPr>
        <p:grpSpPr>
          <a:xfrm>
            <a:off x="6812938" y="5519882"/>
            <a:ext cx="1678007" cy="329793"/>
            <a:chOff x="5508452" y="5908098"/>
            <a:chExt cx="2061883" cy="349819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976B18C-2989-4B72-A672-34E38BDC0D15}"/>
                </a:ext>
              </a:extLst>
            </p:cNvPr>
            <p:cNvSpPr/>
            <p:nvPr/>
          </p:nvSpPr>
          <p:spPr>
            <a:xfrm>
              <a:off x="5508452" y="591049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5AFF1D9-6A26-4EE5-87CB-BAFFE75106F9}"/>
                </a:ext>
              </a:extLst>
            </p:cNvPr>
            <p:cNvSpPr/>
            <p:nvPr/>
          </p:nvSpPr>
          <p:spPr>
            <a:xfrm>
              <a:off x="6030259" y="590809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5EBF185-3646-4944-ABDE-4D9CB3CDCD77}"/>
                </a:ext>
              </a:extLst>
            </p:cNvPr>
            <p:cNvSpPr/>
            <p:nvPr/>
          </p:nvSpPr>
          <p:spPr>
            <a:xfrm>
              <a:off x="6537158" y="5915690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1802288-1083-4653-81F3-82653DD3F602}"/>
                </a:ext>
              </a:extLst>
            </p:cNvPr>
            <p:cNvSpPr/>
            <p:nvPr/>
          </p:nvSpPr>
          <p:spPr>
            <a:xfrm>
              <a:off x="7058965" y="5913290"/>
              <a:ext cx="511370" cy="34222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8B39D992-E334-492F-ADC0-17596071D6DA}"/>
              </a:ext>
            </a:extLst>
          </p:cNvPr>
          <p:cNvGrpSpPr/>
          <p:nvPr/>
        </p:nvGrpSpPr>
        <p:grpSpPr>
          <a:xfrm>
            <a:off x="5162600" y="4043017"/>
            <a:ext cx="250467" cy="1352527"/>
            <a:chOff x="4742795" y="4043017"/>
            <a:chExt cx="250467" cy="1352527"/>
          </a:xfrm>
        </p:grpSpPr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3E3A753-239B-4AC4-9806-8EE97DC7213A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83" name="Right Brace 182">
              <a:extLst>
                <a:ext uri="{FF2B5EF4-FFF2-40B4-BE49-F238E27FC236}">
                  <a16:creationId xmlns:a16="http://schemas.microsoft.com/office/drawing/2014/main" id="{3B5EFBA1-7F1B-4061-B87F-E31B9C5DD8BF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0B1AFF43-0A8D-4F50-9271-1A57C69261DD}"/>
              </a:ext>
            </a:extLst>
          </p:cNvPr>
          <p:cNvGrpSpPr/>
          <p:nvPr/>
        </p:nvGrpSpPr>
        <p:grpSpPr>
          <a:xfrm>
            <a:off x="5582405" y="4043017"/>
            <a:ext cx="250467" cy="1352527"/>
            <a:chOff x="4742795" y="4043017"/>
            <a:chExt cx="250467" cy="1352527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738E512D-0DB7-41F8-991E-472445E0A68E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86" name="Right Brace 185">
              <a:extLst>
                <a:ext uri="{FF2B5EF4-FFF2-40B4-BE49-F238E27FC236}">
                  <a16:creationId xmlns:a16="http://schemas.microsoft.com/office/drawing/2014/main" id="{F32C66A0-54F4-45E7-9253-C1F7F417E3D1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98E0673-3D8D-4B41-82F8-9B1EACA28980}"/>
              </a:ext>
            </a:extLst>
          </p:cNvPr>
          <p:cNvGrpSpPr/>
          <p:nvPr/>
        </p:nvGrpSpPr>
        <p:grpSpPr>
          <a:xfrm>
            <a:off x="6002210" y="4043017"/>
            <a:ext cx="250467" cy="1352527"/>
            <a:chOff x="4742795" y="4043017"/>
            <a:chExt cx="250467" cy="1352527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7783F14-CC70-43E0-8DA8-51A59FE34AE5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89" name="Right Brace 188">
              <a:extLst>
                <a:ext uri="{FF2B5EF4-FFF2-40B4-BE49-F238E27FC236}">
                  <a16:creationId xmlns:a16="http://schemas.microsoft.com/office/drawing/2014/main" id="{53497C02-B0A4-4E6B-B0C2-520FD5DFBBCA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E7C016D-FC21-4483-A8F8-5DEE7EEA555E}"/>
              </a:ext>
            </a:extLst>
          </p:cNvPr>
          <p:cNvGrpSpPr/>
          <p:nvPr/>
        </p:nvGrpSpPr>
        <p:grpSpPr>
          <a:xfrm>
            <a:off x="6422015" y="4043017"/>
            <a:ext cx="250467" cy="1352527"/>
            <a:chOff x="4742795" y="4043017"/>
            <a:chExt cx="250467" cy="1352527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AE31D70-A396-46D8-9B80-186F2F9AC5EF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3" name="Right Brace 202">
              <a:extLst>
                <a:ext uri="{FF2B5EF4-FFF2-40B4-BE49-F238E27FC236}">
                  <a16:creationId xmlns:a16="http://schemas.microsoft.com/office/drawing/2014/main" id="{974922F0-D775-47B9-BD37-533C37931B5B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0232156B-6E1F-4005-BF7A-0758C687701B}"/>
              </a:ext>
            </a:extLst>
          </p:cNvPr>
          <p:cNvGrpSpPr/>
          <p:nvPr/>
        </p:nvGrpSpPr>
        <p:grpSpPr>
          <a:xfrm>
            <a:off x="8037411" y="4046555"/>
            <a:ext cx="250467" cy="1352527"/>
            <a:chOff x="4742795" y="4043017"/>
            <a:chExt cx="250467" cy="1352527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F96D8836-FCB1-4635-B68D-23D26B57FD92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6" name="Right Brace 205">
              <a:extLst>
                <a:ext uri="{FF2B5EF4-FFF2-40B4-BE49-F238E27FC236}">
                  <a16:creationId xmlns:a16="http://schemas.microsoft.com/office/drawing/2014/main" id="{464D285B-BCFA-46CF-93BE-723843717168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2A68324-3865-4BFB-841A-073B85420AF4}"/>
              </a:ext>
            </a:extLst>
          </p:cNvPr>
          <p:cNvSpPr txBox="1"/>
          <p:nvPr/>
        </p:nvSpPr>
        <p:spPr>
          <a:xfrm>
            <a:off x="8056451" y="5549898"/>
            <a:ext cx="4587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6CF37CB-0329-4063-83F7-DA5E2791B65F}"/>
              </a:ext>
            </a:extLst>
          </p:cNvPr>
          <p:cNvSpPr txBox="1"/>
          <p:nvPr/>
        </p:nvSpPr>
        <p:spPr>
          <a:xfrm>
            <a:off x="10251525" y="1221982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Genomic DNA</a:t>
            </a:r>
            <a:endParaRPr lang="en-NZ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761274E-BC74-47BF-BA2D-429CB32B33C3}"/>
              </a:ext>
            </a:extLst>
          </p:cNvPr>
          <p:cNvSpPr txBox="1"/>
          <p:nvPr/>
        </p:nvSpPr>
        <p:spPr>
          <a:xfrm>
            <a:off x="8194606" y="326355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mRNA</a:t>
            </a:r>
            <a:endParaRPr lang="en-NZ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826A5881-3DDB-49B4-BDC0-4D2B18F7DE30}"/>
              </a:ext>
            </a:extLst>
          </p:cNvPr>
          <p:cNvSpPr txBox="1"/>
          <p:nvPr/>
        </p:nvSpPr>
        <p:spPr>
          <a:xfrm>
            <a:off x="8162644" y="591766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Protein</a:t>
            </a:r>
            <a:endParaRPr lang="en-NZ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5CB68B6-074F-483C-95F8-25C2F5E3BC83}"/>
              </a:ext>
            </a:extLst>
          </p:cNvPr>
          <p:cNvSpPr txBox="1"/>
          <p:nvPr/>
        </p:nvSpPr>
        <p:spPr>
          <a:xfrm>
            <a:off x="53541" y="21602"/>
            <a:ext cx="337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From:  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CRUK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 Cancer Research UK</a:t>
            </a:r>
            <a:r>
              <a:rPr lang="en-US" sz="1200" b="0" i="0">
                <a:solidFill>
                  <a:schemeClr val="bg1">
                    <a:lumMod val="75000"/>
                  </a:schemeClr>
                </a:solidFill>
                <a:effectLst/>
              </a:rPr>
              <a:t>, CC BY-SA 4.0</a:t>
            </a:r>
            <a:endParaRPr lang="en-NZ" sz="12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3" name="Picture 2">
            <a:extLst>
              <a:ext uri="{FF2B5EF4-FFF2-40B4-BE49-F238E27FC236}">
                <a16:creationId xmlns:a16="http://schemas.microsoft.com/office/drawing/2014/main" id="{604C060A-F192-41E9-A89A-09D6F470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936" y="2330023"/>
            <a:ext cx="3273768" cy="42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A317902A-BD72-447A-A1E4-26452D576D80}"/>
              </a:ext>
            </a:extLst>
          </p:cNvPr>
          <p:cNvSpPr txBox="1"/>
          <p:nvPr/>
        </p:nvSpPr>
        <p:spPr>
          <a:xfrm>
            <a:off x="6983491" y="6571895"/>
            <a:ext cx="5784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From: 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https://www.yourgenome.org/facts/what-does-dna-do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 CC-BY License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360CC1C-BCEC-49F1-A54D-DCB429E86428}"/>
              </a:ext>
            </a:extLst>
          </p:cNvPr>
          <p:cNvSpPr txBox="1"/>
          <p:nvPr/>
        </p:nvSpPr>
        <p:spPr>
          <a:xfrm>
            <a:off x="79172" y="3402193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</a:rPr>
              <a:t>?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C256A61-D2DD-4E3A-B15D-C632DB52FB0F}"/>
              </a:ext>
            </a:extLst>
          </p:cNvPr>
          <p:cNvGrpSpPr/>
          <p:nvPr/>
        </p:nvGrpSpPr>
        <p:grpSpPr>
          <a:xfrm>
            <a:off x="10968" y="4974267"/>
            <a:ext cx="4324814" cy="1897657"/>
            <a:chOff x="-1130326" y="4915385"/>
            <a:chExt cx="4324814" cy="1897657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7CC333B6-937D-4C8A-BF55-9F2A394A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30326" y="4915385"/>
              <a:ext cx="1697245" cy="1897657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BD9A8D3-24C8-413A-A5A3-CD1FB54C8D7B}"/>
                </a:ext>
              </a:extLst>
            </p:cNvPr>
            <p:cNvSpPr txBox="1"/>
            <p:nvPr/>
          </p:nvSpPr>
          <p:spPr>
            <a:xfrm>
              <a:off x="504328" y="6379941"/>
              <a:ext cx="2690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p.4 (</a:t>
              </a:r>
              <a:r>
                <a:rPr lang="en-NZ" dirty="0" err="1"/>
                <a:t>FoundationOneCDx</a:t>
              </a:r>
              <a:r>
                <a:rPr lang="en-NZ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13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934470"/>
              </p:ext>
            </p:extLst>
          </p:nvPr>
        </p:nvGraphicFramePr>
        <p:xfrm>
          <a:off x="220156" y="0"/>
          <a:ext cx="11535947" cy="6256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1: </a:t>
                      </a:r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Essential genetics and genomics for clinical practice</a:t>
                      </a:r>
                      <a:endParaRPr lang="en-NZ" sz="24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842464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Introduction: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Genomics &amp; genetics in the clinics </a:t>
                      </a:r>
                      <a:endParaRPr lang="en-US" sz="17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1800" b="1">
                          <a:solidFill>
                            <a:schemeClr val="tx1"/>
                          </a:solidFill>
                        </a:rPr>
                        <a:t>Essential genomics: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Germline &amp; Somatic variants (mutations)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Terminology:  variant &amp; mutation &amp; polymorphism 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Structure of the genome: protein coding &amp; noncoding regions, exons &amp; introns, Untranslated Regions (5' and 3' UTR)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Gene transcription, splicing and translation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134371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Types of molecular alterations: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Aneuploidy, Copy Number Variants (CNVs), Structural rearrangements</a:t>
                      </a:r>
                    </a:p>
                    <a:p>
                      <a:pPr marL="718820" marR="0" lvl="1" indent="-26162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Small variants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Concepts in cancer: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800" b="0" dirty="0">
                          <a:solidFill>
                            <a:schemeClr val="tx1"/>
                          </a:solidFill>
                          <a:effectLst/>
                        </a:rPr>
                        <a:t>Oncogenes and Tumour Suppressor Genes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Variant nomenclature standards (HGVS):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g., c., p., transcript IDs (demo using Case 1 Foundation report)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Alternative splicing giving rise to multiple isoforms from a single gene and how this is related to variant nomenclature (explain using the BRAF p.V600E example)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815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C182-E108-4190-8BAD-4934F52F24A0}"/>
              </a:ext>
            </a:extLst>
          </p:cNvPr>
          <p:cNvSpPr txBox="1">
            <a:spLocks/>
          </p:cNvSpPr>
          <p:nvPr/>
        </p:nvSpPr>
        <p:spPr>
          <a:xfrm>
            <a:off x="198414" y="47779"/>
            <a:ext cx="1016076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>
                <a:solidFill>
                  <a:schemeClr val="accent2"/>
                </a:solidFill>
              </a:rPr>
              <a:t>Large molecular alterations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718CC5-3309-4885-BA58-BE766789A1BE}"/>
              </a:ext>
            </a:extLst>
          </p:cNvPr>
          <p:cNvSpPr txBox="1"/>
          <p:nvPr/>
        </p:nvSpPr>
        <p:spPr>
          <a:xfrm>
            <a:off x="1674262" y="896310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Aneuploidy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E59C66D-DAE6-4FAC-ADD0-C00023EB85C7}"/>
              </a:ext>
            </a:extLst>
          </p:cNvPr>
          <p:cNvGrpSpPr/>
          <p:nvPr/>
        </p:nvGrpSpPr>
        <p:grpSpPr>
          <a:xfrm>
            <a:off x="222800" y="1534789"/>
            <a:ext cx="4800691" cy="1884871"/>
            <a:chOff x="1133809" y="1316665"/>
            <a:chExt cx="4800691" cy="18848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4D57C1-CF2C-4F61-8A68-6915F8978FA2}"/>
                </a:ext>
              </a:extLst>
            </p:cNvPr>
            <p:cNvGrpSpPr/>
            <p:nvPr/>
          </p:nvGrpSpPr>
          <p:grpSpPr>
            <a:xfrm flipH="1">
              <a:off x="3477170" y="2004286"/>
              <a:ext cx="72168" cy="1116529"/>
              <a:chOff x="6316578" y="1323474"/>
              <a:chExt cx="84222" cy="983665"/>
            </a:xfrm>
            <a:solidFill>
              <a:schemeClr val="tx1"/>
            </a:solidFill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04AFAF3-E5A5-489D-9624-6DB0EA4F93B6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B58720A-9E40-4387-9BEA-11C00B8D753B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37AEB14-ACA0-4990-815E-55342C24733A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5751A3-0538-40F8-A8D2-871DEA6042C5}"/>
                </a:ext>
              </a:extLst>
            </p:cNvPr>
            <p:cNvGrpSpPr/>
            <p:nvPr/>
          </p:nvGrpSpPr>
          <p:grpSpPr>
            <a:xfrm flipH="1">
              <a:off x="3762609" y="2004286"/>
              <a:ext cx="72168" cy="1116529"/>
              <a:chOff x="6316578" y="1323474"/>
              <a:chExt cx="84222" cy="983665"/>
            </a:xfrm>
            <a:solidFill>
              <a:schemeClr val="tx1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C23374E-4D2E-4876-85BF-EC6A25370E52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AB7CCEE-75D6-4598-A423-298BBEBED087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63B1609-D1A9-4399-BD88-C56412700F58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5BCFFD-D64C-4727-8E8A-23A4AB58640E}"/>
                </a:ext>
              </a:extLst>
            </p:cNvPr>
            <p:cNvGrpSpPr/>
            <p:nvPr/>
          </p:nvGrpSpPr>
          <p:grpSpPr>
            <a:xfrm flipH="1">
              <a:off x="4618924" y="2014075"/>
              <a:ext cx="72168" cy="1116529"/>
              <a:chOff x="6316578" y="1323474"/>
              <a:chExt cx="84222" cy="983665"/>
            </a:xfrm>
            <a:solidFill>
              <a:srgbClr val="FF0000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66CE3C0-CB8C-452F-BC02-B40C443A83E1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F920574-08FD-46A3-B57F-FBD9095728AF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703786E-4ECB-4B03-8577-1062C64D954B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64C8E5-1E26-455F-9E81-273E540E8456}"/>
                </a:ext>
              </a:extLst>
            </p:cNvPr>
            <p:cNvGrpSpPr/>
            <p:nvPr/>
          </p:nvGrpSpPr>
          <p:grpSpPr>
            <a:xfrm flipH="1">
              <a:off x="4904362" y="2014075"/>
              <a:ext cx="72168" cy="1116529"/>
              <a:chOff x="6316578" y="1323474"/>
              <a:chExt cx="84222" cy="983665"/>
            </a:xfrm>
            <a:solidFill>
              <a:srgbClr val="FF0000"/>
            </a:solidFill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71D69CA-34BE-4523-B02B-991E940796FF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119DE1B-0643-4AB0-B4D7-A49FFCF8B416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DE892BF-41EB-4972-BA04-407232066D2A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88B705-C572-4C8F-852A-838A2FE7CAD3}"/>
                </a:ext>
              </a:extLst>
            </p:cNvPr>
            <p:cNvGrpSpPr/>
            <p:nvPr/>
          </p:nvGrpSpPr>
          <p:grpSpPr>
            <a:xfrm flipH="1">
              <a:off x="5227500" y="2014075"/>
              <a:ext cx="72168" cy="1116529"/>
              <a:chOff x="6316578" y="1323474"/>
              <a:chExt cx="84222" cy="983665"/>
            </a:xfrm>
            <a:solidFill>
              <a:srgbClr val="FF0000"/>
            </a:solidFill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53D3408-A46A-445F-9C3F-A266060275F0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D7DC462-66BB-4A27-8B0F-9054A4F33C0B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90DE13B-877D-4707-8055-4BE4A84E5F2B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AB1A831-B206-453C-B4BC-9C5AF47E1955}"/>
                </a:ext>
              </a:extLst>
            </p:cNvPr>
            <p:cNvGrpSpPr/>
            <p:nvPr/>
          </p:nvGrpSpPr>
          <p:grpSpPr>
            <a:xfrm flipH="1">
              <a:off x="2115212" y="1991640"/>
              <a:ext cx="72168" cy="1116529"/>
              <a:chOff x="6316578" y="1323474"/>
              <a:chExt cx="84222" cy="983665"/>
            </a:xfrm>
            <a:solidFill>
              <a:srgbClr val="FF0000"/>
            </a:solidFill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C12575D-BF97-4D45-9149-238B70AFE489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6FABA1E-C1E5-4302-A972-130A11732577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461CC23-86E7-4B65-9E8E-7CAACF610E15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28C319-B39F-4456-A47D-1A81912B9B95}"/>
                </a:ext>
              </a:extLst>
            </p:cNvPr>
            <p:cNvSpPr txBox="1"/>
            <p:nvPr/>
          </p:nvSpPr>
          <p:spPr>
            <a:xfrm>
              <a:off x="3094862" y="1338936"/>
              <a:ext cx="15030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Diploid (normal)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BA2794-AC27-4B9A-893C-C864C1674130}"/>
                </a:ext>
              </a:extLst>
            </p:cNvPr>
            <p:cNvSpPr txBox="1"/>
            <p:nvPr/>
          </p:nvSpPr>
          <p:spPr>
            <a:xfrm>
              <a:off x="1133809" y="1357555"/>
              <a:ext cx="2092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>
                  <a:solidFill>
                    <a:srgbClr val="FF7C80"/>
                  </a:solidFill>
                </a:rPr>
                <a:t>Haploid (monosomy)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44BF58-0785-4701-948A-864A1D0AE302}"/>
                </a:ext>
              </a:extLst>
            </p:cNvPr>
            <p:cNvSpPr txBox="1"/>
            <p:nvPr/>
          </p:nvSpPr>
          <p:spPr>
            <a:xfrm>
              <a:off x="4431485" y="1356308"/>
              <a:ext cx="15030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/>
                <a:t>Triploid (trisomy)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4A094A9-7CCD-4B44-8778-C67B301290C5}"/>
                </a:ext>
              </a:extLst>
            </p:cNvPr>
            <p:cNvSpPr/>
            <p:nvPr/>
          </p:nvSpPr>
          <p:spPr>
            <a:xfrm>
              <a:off x="1133809" y="1316665"/>
              <a:ext cx="4765635" cy="1884871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94425E-E567-4345-85FF-FC935323CC7B}"/>
              </a:ext>
            </a:extLst>
          </p:cNvPr>
          <p:cNvGrpSpPr/>
          <p:nvPr/>
        </p:nvGrpSpPr>
        <p:grpSpPr>
          <a:xfrm>
            <a:off x="159317" y="1453147"/>
            <a:ext cx="4834536" cy="2019725"/>
            <a:chOff x="7205329" y="2054942"/>
            <a:chExt cx="4765635" cy="184142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85E612F-7519-4281-802A-6BDB5D1A79C7}"/>
                </a:ext>
              </a:extLst>
            </p:cNvPr>
            <p:cNvSpPr/>
            <p:nvPr/>
          </p:nvSpPr>
          <p:spPr>
            <a:xfrm>
              <a:off x="7205329" y="2064650"/>
              <a:ext cx="4765635" cy="1831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37B715-C9A4-412E-BFF4-F66333687213}"/>
                </a:ext>
              </a:extLst>
            </p:cNvPr>
            <p:cNvSpPr txBox="1"/>
            <p:nvPr/>
          </p:nvSpPr>
          <p:spPr>
            <a:xfrm>
              <a:off x="7205329" y="2054942"/>
              <a:ext cx="4631377" cy="336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Loss of Heterozygosity (LOH) with Copy Loss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EB7905-71FC-4006-B688-49133530223A}"/>
                </a:ext>
              </a:extLst>
            </p:cNvPr>
            <p:cNvGrpSpPr/>
            <p:nvPr/>
          </p:nvGrpSpPr>
          <p:grpSpPr>
            <a:xfrm flipH="1">
              <a:off x="8163035" y="2529180"/>
              <a:ext cx="71731" cy="932479"/>
              <a:chOff x="6316578" y="1323474"/>
              <a:chExt cx="84222" cy="983665"/>
            </a:xfrm>
            <a:solidFill>
              <a:srgbClr val="FF0000"/>
            </a:solidFill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DD8876F-7CD9-4112-8D71-2CABD70EEDB6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49598C7-C4AD-4674-A4F5-8C4E2326C98A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F6FAE6D-F104-4788-BFAB-3E138B17EFB2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4E6EF64-0655-43BC-8432-11984E01E6C2}"/>
                </a:ext>
              </a:extLst>
            </p:cNvPr>
            <p:cNvGrpSpPr/>
            <p:nvPr/>
          </p:nvGrpSpPr>
          <p:grpSpPr>
            <a:xfrm flipH="1">
              <a:off x="8457094" y="2519357"/>
              <a:ext cx="71730" cy="932479"/>
              <a:chOff x="6316578" y="1323474"/>
              <a:chExt cx="84222" cy="983665"/>
            </a:xfrm>
            <a:solidFill>
              <a:srgbClr val="00B0F0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9E38E06-EA00-4755-BE52-FBEF7ABCF208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AA14304-7A06-46DE-8112-5ACDABC489C4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35F0974-3C06-49F5-B2A3-41050776ED24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</p:grp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7026557-0F64-4F2F-BD7D-DB115DC95EAC}"/>
                </a:ext>
              </a:extLst>
            </p:cNvPr>
            <p:cNvCxnSpPr>
              <a:cxnSpLocks/>
            </p:cNvCxnSpPr>
            <p:nvPr/>
          </p:nvCxnSpPr>
          <p:spPr>
            <a:xfrm>
              <a:off x="8764264" y="2983541"/>
              <a:ext cx="176784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AEED856-4C14-48D9-B0C2-7E027AD5A113}"/>
                </a:ext>
              </a:extLst>
            </p:cNvPr>
            <p:cNvSpPr txBox="1"/>
            <p:nvPr/>
          </p:nvSpPr>
          <p:spPr>
            <a:xfrm>
              <a:off x="8692545" y="2716032"/>
              <a:ext cx="1767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400" dirty="0"/>
                <a:t>Cancers cells can lose one allele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8CE4252-E541-40C8-A6B9-91BFCA3B4A35}"/>
                </a:ext>
              </a:extLst>
            </p:cNvPr>
            <p:cNvSpPr txBox="1"/>
            <p:nvPr/>
          </p:nvSpPr>
          <p:spPr>
            <a:xfrm>
              <a:off x="7764418" y="3514478"/>
              <a:ext cx="1014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germline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129D442-D660-460F-83A7-578889E6CCAA}"/>
                </a:ext>
              </a:extLst>
            </p:cNvPr>
            <p:cNvSpPr txBox="1"/>
            <p:nvPr/>
          </p:nvSpPr>
          <p:spPr>
            <a:xfrm>
              <a:off x="10489272" y="3508904"/>
              <a:ext cx="916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somatic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EF3AD62-7035-46E5-8CF0-0CB749F9D640}"/>
                </a:ext>
              </a:extLst>
            </p:cNvPr>
            <p:cNvGrpSpPr/>
            <p:nvPr/>
          </p:nvGrpSpPr>
          <p:grpSpPr>
            <a:xfrm flipH="1">
              <a:off x="10807375" y="2507755"/>
              <a:ext cx="71731" cy="932479"/>
              <a:chOff x="6316578" y="1323474"/>
              <a:chExt cx="84222" cy="983665"/>
            </a:xfrm>
            <a:solidFill>
              <a:srgbClr val="FF0000"/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56F3BB6-BAB7-4C50-8960-CC947910C9CF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549E5E9-1E1E-4551-873E-D820549661ED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EF07D6E-B01C-4FAF-93A5-51F24BFCB74C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C3BC9BD-8460-4955-A728-2D6B1B13030C}"/>
                </a:ext>
              </a:extLst>
            </p:cNvPr>
            <p:cNvGrpSpPr/>
            <p:nvPr/>
          </p:nvGrpSpPr>
          <p:grpSpPr>
            <a:xfrm flipH="1">
              <a:off x="11101434" y="2497932"/>
              <a:ext cx="71730" cy="932479"/>
              <a:chOff x="6316578" y="1323474"/>
              <a:chExt cx="84222" cy="983665"/>
            </a:xfrm>
            <a:solidFill>
              <a:srgbClr val="00B0F0"/>
            </a:solidFill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214DAFA-A0B0-4278-83BA-574FB4D90346}"/>
                  </a:ext>
                </a:extLst>
              </p:cNvPr>
              <p:cNvSpPr/>
              <p:nvPr/>
            </p:nvSpPr>
            <p:spPr>
              <a:xfrm>
                <a:off x="6316579" y="1323474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2F03673-D882-47C4-AF3E-D5D6560F0D87}"/>
                  </a:ext>
                </a:extLst>
              </p:cNvPr>
              <p:cNvSpPr/>
              <p:nvPr/>
            </p:nvSpPr>
            <p:spPr>
              <a:xfrm>
                <a:off x="6316578" y="1837908"/>
                <a:ext cx="84221" cy="46923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358B6BB-0A82-4C61-8FAC-63C4D3B88CAD}"/>
                  </a:ext>
                </a:extLst>
              </p:cNvPr>
              <p:cNvSpPr/>
              <p:nvPr/>
            </p:nvSpPr>
            <p:spPr>
              <a:xfrm>
                <a:off x="6328613" y="1768638"/>
                <a:ext cx="60157" cy="99345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FF7C80"/>
                  </a:solidFill>
                </a:endParaRP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0B4EEB5-38CA-4110-A9BF-793EF26226EA}"/>
                </a:ext>
              </a:extLst>
            </p:cNvPr>
            <p:cNvSpPr/>
            <p:nvPr/>
          </p:nvSpPr>
          <p:spPr>
            <a:xfrm flipH="1">
              <a:off x="11053077" y="2908495"/>
              <a:ext cx="177397" cy="531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1E34EC9B-A7E3-41C8-9896-359F5589C79F}"/>
              </a:ext>
            </a:extLst>
          </p:cNvPr>
          <p:cNvSpPr txBox="1"/>
          <p:nvPr/>
        </p:nvSpPr>
        <p:spPr>
          <a:xfrm>
            <a:off x="6096000" y="885330"/>
            <a:ext cx="439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Copy Number Variants (CNVs)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B9F7D93-353C-44D9-919A-6B1C41EADC41}"/>
              </a:ext>
            </a:extLst>
          </p:cNvPr>
          <p:cNvSpPr txBox="1"/>
          <p:nvPr/>
        </p:nvSpPr>
        <p:spPr>
          <a:xfrm>
            <a:off x="-171726" y="3818443"/>
            <a:ext cx="559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Structural rearrangements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16EE373-2628-4ADC-AA5F-D9276DFCD168}"/>
              </a:ext>
            </a:extLst>
          </p:cNvPr>
          <p:cNvGrpSpPr/>
          <p:nvPr/>
        </p:nvGrpSpPr>
        <p:grpSpPr>
          <a:xfrm>
            <a:off x="222800" y="4240386"/>
            <a:ext cx="5206470" cy="1738474"/>
            <a:chOff x="205197" y="4868463"/>
            <a:chExt cx="5206470" cy="1738474"/>
          </a:xfrm>
        </p:grpSpPr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A66EE966-8E80-4279-A733-D06C169E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768" y="4868463"/>
              <a:ext cx="2886703" cy="805328"/>
            </a:xfrm>
            <a:prstGeom prst="rect">
              <a:avLst/>
            </a:prstGeom>
          </p:spPr>
        </p:pic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2E21F6B-9F4C-4385-B26E-400476C4C1B8}"/>
                </a:ext>
              </a:extLst>
            </p:cNvPr>
            <p:cNvSpPr/>
            <p:nvPr/>
          </p:nvSpPr>
          <p:spPr>
            <a:xfrm>
              <a:off x="205197" y="4949955"/>
              <a:ext cx="5206470" cy="16569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C5BE4856-C43E-4D16-9275-B882BA058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649" y="5864134"/>
              <a:ext cx="3080400" cy="588532"/>
            </a:xfrm>
            <a:prstGeom prst="rect">
              <a:avLst/>
            </a:prstGeom>
          </p:spPr>
        </p:pic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5148AE19-9C6D-4312-8DBE-ABC7DDEABCD4}"/>
                </a:ext>
              </a:extLst>
            </p:cNvPr>
            <p:cNvSpPr txBox="1"/>
            <p:nvPr/>
          </p:nvSpPr>
          <p:spPr>
            <a:xfrm>
              <a:off x="4332190" y="5135357"/>
              <a:ext cx="10002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NZ" sz="1400" dirty="0"/>
                <a:t>NORMAL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3359A4B-30F2-4AFB-A28B-C6D7FB1DB712}"/>
                </a:ext>
              </a:extLst>
            </p:cNvPr>
            <p:cNvSpPr txBox="1"/>
            <p:nvPr/>
          </p:nvSpPr>
          <p:spPr>
            <a:xfrm>
              <a:off x="4309196" y="5882526"/>
              <a:ext cx="10002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NZ" sz="1400" dirty="0"/>
                <a:t>TUMOUR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B1CD246-49E3-4884-8668-8BCB41D41FD1}"/>
                </a:ext>
              </a:extLst>
            </p:cNvPr>
            <p:cNvSpPr txBox="1"/>
            <p:nvPr/>
          </p:nvSpPr>
          <p:spPr>
            <a:xfrm>
              <a:off x="278261" y="5864134"/>
              <a:ext cx="1140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inversion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E4FAC03-D8E2-4200-AB29-E9036C6503E4}"/>
              </a:ext>
            </a:extLst>
          </p:cNvPr>
          <p:cNvGrpSpPr/>
          <p:nvPr/>
        </p:nvGrpSpPr>
        <p:grpSpPr>
          <a:xfrm>
            <a:off x="5672373" y="4299997"/>
            <a:ext cx="6025404" cy="2306939"/>
            <a:chOff x="5672373" y="4299997"/>
            <a:chExt cx="6025404" cy="2306939"/>
          </a:xfrm>
        </p:grpSpPr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866F4E94-81D2-43C2-9101-DBC793683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7817" y="4304903"/>
              <a:ext cx="5779960" cy="2190044"/>
            </a:xfrm>
            <a:prstGeom prst="rect">
              <a:avLst/>
            </a:prstGeom>
          </p:spPr>
        </p:pic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CF975868-265D-4C0A-862E-EAFB1D6B6156}"/>
                </a:ext>
              </a:extLst>
            </p:cNvPr>
            <p:cNvSpPr/>
            <p:nvPr/>
          </p:nvSpPr>
          <p:spPr>
            <a:xfrm>
              <a:off x="5672373" y="4299997"/>
              <a:ext cx="6025403" cy="23069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4D90E767-DCD7-4432-AA67-E7BE559DAB51}"/>
                </a:ext>
              </a:extLst>
            </p:cNvPr>
            <p:cNvSpPr txBox="1"/>
            <p:nvPr/>
          </p:nvSpPr>
          <p:spPr>
            <a:xfrm>
              <a:off x="6701408" y="6187454"/>
              <a:ext cx="1140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fusion</a:t>
              </a:r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6695D551-11A3-4B5A-965E-4C96EB3382F0}"/>
              </a:ext>
            </a:extLst>
          </p:cNvPr>
          <p:cNvSpPr txBox="1"/>
          <p:nvPr/>
        </p:nvSpPr>
        <p:spPr>
          <a:xfrm>
            <a:off x="4925582" y="6606936"/>
            <a:ext cx="7245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dirty="0">
                <a:solidFill>
                  <a:schemeClr val="bg1">
                    <a:lumMod val="75000"/>
                  </a:schemeClr>
                </a:solidFill>
              </a:rPr>
              <a:t>Adapted from The Jackson Laboratory site: </a:t>
            </a:r>
            <a:r>
              <a:rPr lang="en-NZ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https://tumorfusions.org/</a:t>
            </a:r>
            <a:r>
              <a:rPr lang="en-NZ" sz="1200" dirty="0">
                <a:solidFill>
                  <a:schemeClr val="bg1">
                    <a:lumMod val="75000"/>
                  </a:schemeClr>
                </a:solidFill>
              </a:rPr>
              <a:t> / TCGA Fusion Gene Database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8D5AA03-0709-4419-A5AD-07B82421C632}"/>
              </a:ext>
            </a:extLst>
          </p:cNvPr>
          <p:cNvSpPr txBox="1"/>
          <p:nvPr/>
        </p:nvSpPr>
        <p:spPr>
          <a:xfrm>
            <a:off x="198414" y="6099104"/>
            <a:ext cx="4335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Translocations</a:t>
            </a:r>
          </a:p>
          <a:p>
            <a:r>
              <a:rPr lang="en-NZ" dirty="0"/>
              <a:t>Complex – multiple simultaneous events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7CC508-A376-43C3-B1B9-6A1F7DE33D56}"/>
              </a:ext>
            </a:extLst>
          </p:cNvPr>
          <p:cNvGrpSpPr/>
          <p:nvPr/>
        </p:nvGrpSpPr>
        <p:grpSpPr>
          <a:xfrm>
            <a:off x="5429270" y="1472318"/>
            <a:ext cx="6403706" cy="2056547"/>
            <a:chOff x="5429270" y="1472318"/>
            <a:chExt cx="6403706" cy="2056547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BC155A6B-F77A-4BF9-BC21-D40EFB65D69D}"/>
                </a:ext>
              </a:extLst>
            </p:cNvPr>
            <p:cNvGrpSpPr/>
            <p:nvPr/>
          </p:nvGrpSpPr>
          <p:grpSpPr>
            <a:xfrm>
              <a:off x="5429270" y="1472318"/>
              <a:ext cx="6286111" cy="2000553"/>
              <a:chOff x="5429270" y="1472318"/>
              <a:chExt cx="6286111" cy="2000553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810641E-B036-4F33-AE61-153FD6FB7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2746" y="1498461"/>
                <a:ext cx="2194357" cy="756476"/>
              </a:xfrm>
              <a:prstGeom prst="rect">
                <a:avLst/>
              </a:prstGeom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D53456-949E-4F5F-A860-D3247838F278}"/>
                  </a:ext>
                </a:extLst>
              </p:cNvPr>
              <p:cNvSpPr/>
              <p:nvPr/>
            </p:nvSpPr>
            <p:spPr>
              <a:xfrm>
                <a:off x="5429270" y="1472318"/>
                <a:ext cx="6286111" cy="20005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A5EF37B-2049-4A21-BBD3-289C75B9E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7003" y="2337112"/>
                <a:ext cx="1547576" cy="94774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7F46748-F818-4F0D-9C5A-96066BD11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8670" y="2354050"/>
                <a:ext cx="2790507" cy="878493"/>
              </a:xfrm>
              <a:prstGeom prst="rect">
                <a:avLst/>
              </a:prstGeom>
            </p:spPr>
          </p:pic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709C7F92-F2F1-4B14-8546-5C5BEA66A835}"/>
                  </a:ext>
                </a:extLst>
              </p:cNvPr>
              <p:cNvSpPr txBox="1"/>
              <p:nvPr/>
            </p:nvSpPr>
            <p:spPr>
              <a:xfrm>
                <a:off x="5698345" y="3004661"/>
                <a:ext cx="11400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deletions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5265BD7F-AC0C-4F63-A5B9-14DE69350AB4}"/>
                  </a:ext>
                </a:extLst>
              </p:cNvPr>
              <p:cNvSpPr txBox="1"/>
              <p:nvPr/>
            </p:nvSpPr>
            <p:spPr>
              <a:xfrm>
                <a:off x="7775642" y="3000222"/>
                <a:ext cx="237656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gains/amplifications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D591179-AF3E-4024-9A48-456C9E2AE0A9}"/>
                  </a:ext>
                </a:extLst>
              </p:cNvPr>
              <p:cNvSpPr txBox="1"/>
              <p:nvPr/>
            </p:nvSpPr>
            <p:spPr>
              <a:xfrm>
                <a:off x="9052921" y="1694198"/>
                <a:ext cx="1000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sz="1400" dirty="0"/>
                  <a:t>NORMAL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6FC1B2EA-9E5E-475C-9DAC-BFDB67BCE4AD}"/>
                  </a:ext>
                </a:extLst>
              </p:cNvPr>
              <p:cNvSpPr txBox="1"/>
              <p:nvPr/>
            </p:nvSpPr>
            <p:spPr>
              <a:xfrm>
                <a:off x="10490426" y="2385568"/>
                <a:ext cx="1000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sz="1400" dirty="0"/>
                  <a:t>TUMOUR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7FAF26-2692-4051-84AB-B7452D60F239}"/>
                </a:ext>
              </a:extLst>
            </p:cNvPr>
            <p:cNvSpPr txBox="1"/>
            <p:nvPr/>
          </p:nvSpPr>
          <p:spPr>
            <a:xfrm>
              <a:off x="10289284" y="2882534"/>
              <a:ext cx="1543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20, 100…500 copies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0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4" grpId="0"/>
      <p:bldP spid="188" grpId="0"/>
      <p:bldP spid="205" grpId="0"/>
      <p:bldP spid="2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325">
            <a:extLst>
              <a:ext uri="{FF2B5EF4-FFF2-40B4-BE49-F238E27FC236}">
                <a16:creationId xmlns:a16="http://schemas.microsoft.com/office/drawing/2014/main" id="{22C47EE8-BF98-4A14-B3BB-8D7EB46B5A6E}"/>
              </a:ext>
            </a:extLst>
          </p:cNvPr>
          <p:cNvSpPr/>
          <p:nvPr/>
        </p:nvSpPr>
        <p:spPr>
          <a:xfrm>
            <a:off x="715023" y="1064317"/>
            <a:ext cx="10659016" cy="324000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E978D8-B0E0-4420-95B9-8BA599A839F4}"/>
              </a:ext>
            </a:extLst>
          </p:cNvPr>
          <p:cNvGrpSpPr/>
          <p:nvPr/>
        </p:nvGrpSpPr>
        <p:grpSpPr>
          <a:xfrm>
            <a:off x="4564880" y="1034885"/>
            <a:ext cx="3581048" cy="369332"/>
            <a:chOff x="4486173" y="1998622"/>
            <a:chExt cx="3581048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D83B79-0DD2-4CD6-ADA8-2F5910B77E6E}"/>
                </a:ext>
              </a:extLst>
            </p:cNvPr>
            <p:cNvSpPr txBox="1"/>
            <p:nvPr/>
          </p:nvSpPr>
          <p:spPr>
            <a:xfrm>
              <a:off x="4486173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C8636C-B2CC-4E65-B11A-2694501F6F00}"/>
                </a:ext>
              </a:extLst>
            </p:cNvPr>
            <p:cNvSpPr txBox="1"/>
            <p:nvPr/>
          </p:nvSpPr>
          <p:spPr>
            <a:xfrm>
              <a:off x="7138184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2</a:t>
              </a:r>
            </a:p>
          </p:txBody>
        </p:sp>
      </p:grpSp>
      <p:sp>
        <p:nvSpPr>
          <p:cNvPr id="549" name="Rectangle 548">
            <a:extLst>
              <a:ext uri="{FF2B5EF4-FFF2-40B4-BE49-F238E27FC236}">
                <a16:creationId xmlns:a16="http://schemas.microsoft.com/office/drawing/2014/main" id="{30C7DD3E-B504-4D88-B67D-BE9ACFAA9CB9}"/>
              </a:ext>
            </a:extLst>
          </p:cNvPr>
          <p:cNvSpPr/>
          <p:nvPr/>
        </p:nvSpPr>
        <p:spPr>
          <a:xfrm>
            <a:off x="3557870" y="1064317"/>
            <a:ext cx="1020571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EE9099-E3F5-4214-99DC-8F17ABC7255B}"/>
              </a:ext>
            </a:extLst>
          </p:cNvPr>
          <p:cNvSpPr txBox="1"/>
          <p:nvPr/>
        </p:nvSpPr>
        <p:spPr>
          <a:xfrm>
            <a:off x="3663671" y="1047911"/>
            <a:ext cx="85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936F77-C11E-4808-AA2F-B61777A9D15F}"/>
              </a:ext>
            </a:extLst>
          </p:cNvPr>
          <p:cNvSpPr/>
          <p:nvPr/>
        </p:nvSpPr>
        <p:spPr>
          <a:xfrm>
            <a:off x="5746132" y="1064317"/>
            <a:ext cx="1312085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D2E54A-C2F9-4AF7-AA44-7CEAA4CE4962}"/>
              </a:ext>
            </a:extLst>
          </p:cNvPr>
          <p:cNvSpPr/>
          <p:nvPr/>
        </p:nvSpPr>
        <p:spPr>
          <a:xfrm>
            <a:off x="8289325" y="1064317"/>
            <a:ext cx="1154868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2A227-DB67-4DDD-B261-C3C169913713}"/>
              </a:ext>
            </a:extLst>
          </p:cNvPr>
          <p:cNvSpPr txBox="1"/>
          <p:nvPr/>
        </p:nvSpPr>
        <p:spPr>
          <a:xfrm>
            <a:off x="8463749" y="1047911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785E9C-3CE0-4A0E-AC73-20F3A3237CB4}"/>
              </a:ext>
            </a:extLst>
          </p:cNvPr>
          <p:cNvGrpSpPr/>
          <p:nvPr/>
        </p:nvGrpSpPr>
        <p:grpSpPr>
          <a:xfrm>
            <a:off x="4333669" y="1494745"/>
            <a:ext cx="4702753" cy="821342"/>
            <a:chOff x="4228283" y="1427932"/>
            <a:chExt cx="4933642" cy="1498806"/>
          </a:xfrm>
          <a:solidFill>
            <a:srgbClr val="5775A9"/>
          </a:solidFill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D541D4-50DD-4A5C-940A-4C111CDA70FC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4228283" y="1427932"/>
              <a:ext cx="1230038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5750D8C-8553-4ACC-A6B1-CBADC9419D07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>
              <a:off x="6617247" y="1427932"/>
              <a:ext cx="17494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1A99C24-C686-4C4D-B7F5-1C9D936D08F7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 flipH="1">
              <a:off x="7909973" y="1427932"/>
              <a:ext cx="1251952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2DC302-D3C5-4DB6-B292-ABADEE4EB1F3}"/>
              </a:ext>
            </a:extLst>
          </p:cNvPr>
          <p:cNvGrpSpPr/>
          <p:nvPr/>
        </p:nvGrpSpPr>
        <p:grpSpPr>
          <a:xfrm>
            <a:off x="6760380" y="1604337"/>
            <a:ext cx="1385548" cy="369332"/>
            <a:chOff x="9113615" y="3728554"/>
            <a:chExt cx="1310848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6C73993-AA55-4DEF-8364-BA25081D09B3}"/>
                </a:ext>
              </a:extLst>
            </p:cNvPr>
            <p:cNvSpPr/>
            <p:nvPr/>
          </p:nvSpPr>
          <p:spPr>
            <a:xfrm>
              <a:off x="9906820" y="3773086"/>
              <a:ext cx="359078" cy="280269"/>
            </a:xfrm>
            <a:prstGeom prst="rect">
              <a:avLst/>
            </a:prstGeom>
            <a:solidFill>
              <a:srgbClr val="FE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884B4F9-124F-4B3E-BD4C-4C1E8891FA55}"/>
                </a:ext>
              </a:extLst>
            </p:cNvPr>
            <p:cNvSpPr/>
            <p:nvPr/>
          </p:nvSpPr>
          <p:spPr>
            <a:xfrm>
              <a:off x="9130799" y="3779926"/>
              <a:ext cx="1126182" cy="283372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82E668-AFC5-4EA4-9669-C3249E9F87CB}"/>
                </a:ext>
              </a:extLst>
            </p:cNvPr>
            <p:cNvSpPr txBox="1"/>
            <p:nvPr/>
          </p:nvSpPr>
          <p:spPr>
            <a:xfrm>
              <a:off x="9113615" y="3728554"/>
              <a:ext cx="131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rgbClr val="5775A9"/>
                  </a:solidFill>
                </a:rPr>
                <a:t>Splice sites</a:t>
              </a: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1D0F6A57-DCF7-4030-8577-DB9ED55B05D6}"/>
              </a:ext>
            </a:extLst>
          </p:cNvPr>
          <p:cNvSpPr/>
          <p:nvPr/>
        </p:nvSpPr>
        <p:spPr>
          <a:xfrm>
            <a:off x="4491725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EF23912-8110-4331-8A07-C26255D99FC2}"/>
              </a:ext>
            </a:extLst>
          </p:cNvPr>
          <p:cNvSpPr/>
          <p:nvPr/>
        </p:nvSpPr>
        <p:spPr>
          <a:xfrm>
            <a:off x="3565140" y="1064317"/>
            <a:ext cx="91729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FE0586C-350E-4D4B-A7F4-C9F52990AB53}"/>
              </a:ext>
            </a:extLst>
          </p:cNvPr>
          <p:cNvSpPr/>
          <p:nvPr/>
        </p:nvSpPr>
        <p:spPr>
          <a:xfrm>
            <a:off x="8205013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31657C1-B6DC-4DCE-BDA9-617583B4100A}"/>
              </a:ext>
            </a:extLst>
          </p:cNvPr>
          <p:cNvSpPr/>
          <p:nvPr/>
        </p:nvSpPr>
        <p:spPr>
          <a:xfrm>
            <a:off x="9457630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BE140-72F1-456A-96B7-BC1EBC257C1B}"/>
              </a:ext>
            </a:extLst>
          </p:cNvPr>
          <p:cNvGrpSpPr/>
          <p:nvPr/>
        </p:nvGrpSpPr>
        <p:grpSpPr>
          <a:xfrm>
            <a:off x="3493199" y="1348727"/>
            <a:ext cx="6071211" cy="335272"/>
            <a:chOff x="3410332" y="2311125"/>
            <a:chExt cx="6071211" cy="335272"/>
          </a:xfrm>
          <a:solidFill>
            <a:srgbClr val="5775A9"/>
          </a:solidFill>
        </p:grpSpPr>
        <p:pic>
          <p:nvPicPr>
            <p:cNvPr id="22" name="Graphic 21" descr="Scissors with solid fill">
              <a:extLst>
                <a:ext uri="{FF2B5EF4-FFF2-40B4-BE49-F238E27FC236}">
                  <a16:creationId xmlns:a16="http://schemas.microsoft.com/office/drawing/2014/main" id="{81308F00-D10E-468E-996A-731F6131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5552577" y="2337155"/>
              <a:ext cx="286703" cy="286703"/>
            </a:xfrm>
            <a:prstGeom prst="rect">
              <a:avLst/>
            </a:prstGeom>
          </p:spPr>
        </p:pic>
        <p:pic>
          <p:nvPicPr>
            <p:cNvPr id="111" name="Graphic 110" descr="Scissors with solid fill">
              <a:extLst>
                <a:ext uri="{FF2B5EF4-FFF2-40B4-BE49-F238E27FC236}">
                  <a16:creationId xmlns:a16="http://schemas.microsoft.com/office/drawing/2014/main" id="{A180A12F-587B-4C3B-A6D0-7C44C0FD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6832455" y="2311125"/>
              <a:ext cx="286703" cy="286703"/>
            </a:xfrm>
            <a:prstGeom prst="rect">
              <a:avLst/>
            </a:prstGeom>
          </p:spPr>
        </p:pic>
        <p:pic>
          <p:nvPicPr>
            <p:cNvPr id="112" name="Graphic 111" descr="Scissors with solid fill">
              <a:extLst>
                <a:ext uri="{FF2B5EF4-FFF2-40B4-BE49-F238E27FC236}">
                  <a16:creationId xmlns:a16="http://schemas.microsoft.com/office/drawing/2014/main" id="{82696988-CFFB-4C5E-A847-1F60495D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3410332" y="2311125"/>
              <a:ext cx="286703" cy="286703"/>
            </a:xfrm>
            <a:prstGeom prst="rect">
              <a:avLst/>
            </a:prstGeom>
          </p:spPr>
        </p:pic>
        <p:pic>
          <p:nvPicPr>
            <p:cNvPr id="113" name="Graphic 112" descr="Scissors with solid fill">
              <a:extLst>
                <a:ext uri="{FF2B5EF4-FFF2-40B4-BE49-F238E27FC236}">
                  <a16:creationId xmlns:a16="http://schemas.microsoft.com/office/drawing/2014/main" id="{6C2E4DC2-408D-4A66-97EC-09BB2021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4308348" y="2316953"/>
              <a:ext cx="286703" cy="286703"/>
            </a:xfrm>
            <a:prstGeom prst="rect">
              <a:avLst/>
            </a:prstGeom>
          </p:spPr>
        </p:pic>
        <p:pic>
          <p:nvPicPr>
            <p:cNvPr id="129" name="Graphic 128" descr="Scissors with solid fill">
              <a:extLst>
                <a:ext uri="{FF2B5EF4-FFF2-40B4-BE49-F238E27FC236}">
                  <a16:creationId xmlns:a16="http://schemas.microsoft.com/office/drawing/2014/main" id="{CD8A90A8-9C57-44A7-947D-B542804F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8043468" y="2322488"/>
              <a:ext cx="286703" cy="286703"/>
            </a:xfrm>
            <a:prstGeom prst="rect">
              <a:avLst/>
            </a:prstGeom>
          </p:spPr>
        </p:pic>
        <p:pic>
          <p:nvPicPr>
            <p:cNvPr id="130" name="Graphic 129" descr="Scissors with solid fill">
              <a:extLst>
                <a:ext uri="{FF2B5EF4-FFF2-40B4-BE49-F238E27FC236}">
                  <a16:creationId xmlns:a16="http://schemas.microsoft.com/office/drawing/2014/main" id="{314C99CF-40AE-4E0B-A2E3-0531AD38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9194840" y="2359694"/>
              <a:ext cx="286703" cy="28670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9A4915ED-3ED0-4A0A-B5C8-EE0C46B34418}"/>
              </a:ext>
            </a:extLst>
          </p:cNvPr>
          <p:cNvSpPr txBox="1"/>
          <p:nvPr/>
        </p:nvSpPr>
        <p:spPr>
          <a:xfrm>
            <a:off x="5992125" y="1047911"/>
            <a:ext cx="9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3E77BF8-3B49-4179-86AB-DC21BE908D32}"/>
              </a:ext>
            </a:extLst>
          </p:cNvPr>
          <p:cNvSpPr/>
          <p:nvPr/>
        </p:nvSpPr>
        <p:spPr>
          <a:xfrm>
            <a:off x="7065358" y="106020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4FB9E3F-8A44-4E7C-97C9-ADC2D5426BB2}"/>
              </a:ext>
            </a:extLst>
          </p:cNvPr>
          <p:cNvSpPr/>
          <p:nvPr/>
        </p:nvSpPr>
        <p:spPr>
          <a:xfrm>
            <a:off x="5644836" y="1069546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4CFE1-844D-4F09-AFCF-97709855A811}"/>
              </a:ext>
            </a:extLst>
          </p:cNvPr>
          <p:cNvSpPr txBox="1"/>
          <p:nvPr/>
        </p:nvSpPr>
        <p:spPr>
          <a:xfrm>
            <a:off x="4370454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6DB5C4D-C88B-421C-8535-D5C38136C2F0}"/>
              </a:ext>
            </a:extLst>
          </p:cNvPr>
          <p:cNvSpPr txBox="1"/>
          <p:nvPr/>
        </p:nvSpPr>
        <p:spPr>
          <a:xfrm>
            <a:off x="3460579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091456D-4AA3-4087-B289-2C2B33A69C18}"/>
              </a:ext>
            </a:extLst>
          </p:cNvPr>
          <p:cNvSpPr txBox="1"/>
          <p:nvPr/>
        </p:nvSpPr>
        <p:spPr>
          <a:xfrm>
            <a:off x="6899070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A0543FF-FA4E-4586-9F14-1C61972AA6FB}"/>
              </a:ext>
            </a:extLst>
          </p:cNvPr>
          <p:cNvSpPr txBox="1"/>
          <p:nvPr/>
        </p:nvSpPr>
        <p:spPr>
          <a:xfrm>
            <a:off x="5534856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B890AB9-B638-4661-B7EF-559243D1B81C}"/>
              </a:ext>
            </a:extLst>
          </p:cNvPr>
          <p:cNvSpPr txBox="1"/>
          <p:nvPr/>
        </p:nvSpPr>
        <p:spPr>
          <a:xfrm>
            <a:off x="9314516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C253FAE-3244-4838-843D-CFC6ADC518B1}"/>
              </a:ext>
            </a:extLst>
          </p:cNvPr>
          <p:cNvSpPr txBox="1"/>
          <p:nvPr/>
        </p:nvSpPr>
        <p:spPr>
          <a:xfrm>
            <a:off x="8087530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D06BDA14-581B-404C-A6C0-52752E360681}"/>
              </a:ext>
            </a:extLst>
          </p:cNvPr>
          <p:cNvGrpSpPr/>
          <p:nvPr/>
        </p:nvGrpSpPr>
        <p:grpSpPr>
          <a:xfrm>
            <a:off x="3929273" y="2544125"/>
            <a:ext cx="4543065" cy="760907"/>
            <a:chOff x="3825000" y="3440983"/>
            <a:chExt cx="3487524" cy="760907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6614253-82EF-47C8-98D0-3D11ADCAD5FC}"/>
                </a:ext>
              </a:extLst>
            </p:cNvPr>
            <p:cNvSpPr/>
            <p:nvPr/>
          </p:nvSpPr>
          <p:spPr>
            <a:xfrm>
              <a:off x="3825000" y="3440983"/>
              <a:ext cx="1020571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D17B9AF-4065-4A52-BF7F-7EA128BE193E}"/>
                </a:ext>
              </a:extLst>
            </p:cNvPr>
            <p:cNvSpPr/>
            <p:nvPr/>
          </p:nvSpPr>
          <p:spPr>
            <a:xfrm>
              <a:off x="4845571" y="3440983"/>
              <a:ext cx="1312085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138F7E7-6626-4257-A943-728B3ED280C1}"/>
                </a:ext>
              </a:extLst>
            </p:cNvPr>
            <p:cNvSpPr/>
            <p:nvPr/>
          </p:nvSpPr>
          <p:spPr>
            <a:xfrm>
              <a:off x="6157656" y="3440984"/>
              <a:ext cx="1154868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F959DCF-58D4-4961-9D15-7B90728994A5}"/>
                </a:ext>
              </a:extLst>
            </p:cNvPr>
            <p:cNvSpPr txBox="1"/>
            <p:nvPr/>
          </p:nvSpPr>
          <p:spPr>
            <a:xfrm>
              <a:off x="4310869" y="3832558"/>
              <a:ext cx="14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D367187-2E42-44BA-BC46-75DB4F565872}"/>
              </a:ext>
            </a:extLst>
          </p:cNvPr>
          <p:cNvGrpSpPr/>
          <p:nvPr/>
        </p:nvGrpSpPr>
        <p:grpSpPr>
          <a:xfrm>
            <a:off x="3968539" y="2571225"/>
            <a:ext cx="4465163" cy="259421"/>
            <a:chOff x="3458610" y="3596104"/>
            <a:chExt cx="4465163" cy="259421"/>
          </a:xfrm>
          <a:pattFill prst="pct5">
            <a:fgClr>
              <a:srgbClr val="5775A9"/>
            </a:fgClr>
            <a:bgClr>
              <a:schemeClr val="bg1"/>
            </a:bgClr>
          </a:patt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6880E2D-3575-4EBF-9819-6D7BA97FC1D3}"/>
                </a:ext>
              </a:extLst>
            </p:cNvPr>
            <p:cNvSpPr/>
            <p:nvPr/>
          </p:nvSpPr>
          <p:spPr>
            <a:xfrm>
              <a:off x="3458610" y="3596104"/>
              <a:ext cx="450124" cy="2476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63ACE6D-831A-4855-877A-654AF28A898E}"/>
                </a:ext>
              </a:extLst>
            </p:cNvPr>
            <p:cNvSpPr/>
            <p:nvPr/>
          </p:nvSpPr>
          <p:spPr>
            <a:xfrm>
              <a:off x="7473649" y="3601041"/>
              <a:ext cx="450124" cy="2544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7BAD559-3896-42AA-82C3-6481B6CA108E}"/>
              </a:ext>
            </a:extLst>
          </p:cNvPr>
          <p:cNvSpPr txBox="1"/>
          <p:nvPr/>
        </p:nvSpPr>
        <p:spPr>
          <a:xfrm>
            <a:off x="1578328" y="3186138"/>
            <a:ext cx="247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>
                <a:solidFill>
                  <a:schemeClr val="accent2"/>
                </a:solidFill>
                <a:latin typeface="+mj-lt"/>
              </a:rPr>
              <a:t>Translation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F3AE0E0-7810-4461-BBD1-3138584081A0}"/>
              </a:ext>
            </a:extLst>
          </p:cNvPr>
          <p:cNvSpPr txBox="1"/>
          <p:nvPr/>
        </p:nvSpPr>
        <p:spPr>
          <a:xfrm>
            <a:off x="4351258" y="2578737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accent3"/>
                </a:solidFill>
              </a:rPr>
              <a:t>ATG</a:t>
            </a:r>
            <a:r>
              <a:rPr lang="en-NZ" sz="1200" b="1" dirty="0">
                <a:solidFill>
                  <a:srgbClr val="92D050"/>
                </a:solidFill>
              </a:rPr>
              <a:t>  </a:t>
            </a:r>
            <a:r>
              <a:rPr lang="en-NZ" sz="1200" b="1" dirty="0">
                <a:solidFill>
                  <a:schemeClr val="bg1"/>
                </a:solidFill>
              </a:rPr>
              <a:t>… … …. … … …   GTG … … … … … … … </a:t>
            </a:r>
            <a:r>
              <a:rPr lang="en-NZ" sz="1200" b="1" dirty="0">
                <a:solidFill>
                  <a:schemeClr val="accent6"/>
                </a:solidFill>
              </a:rPr>
              <a:t>TAA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78B5804-C299-45EE-8837-696C2BD80F0B}"/>
              </a:ext>
            </a:extLst>
          </p:cNvPr>
          <p:cNvSpPr/>
          <p:nvPr/>
        </p:nvSpPr>
        <p:spPr>
          <a:xfrm>
            <a:off x="4332983" y="4292339"/>
            <a:ext cx="416164" cy="32263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00">
              <a:solidFill>
                <a:srgbClr val="00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03BA1-D7AB-46E7-B977-75BF641759D7}"/>
              </a:ext>
            </a:extLst>
          </p:cNvPr>
          <p:cNvGrpSpPr/>
          <p:nvPr/>
        </p:nvGrpSpPr>
        <p:grpSpPr>
          <a:xfrm>
            <a:off x="4445100" y="2938242"/>
            <a:ext cx="250467" cy="1352527"/>
            <a:chOff x="4742795" y="4043017"/>
            <a:chExt cx="250467" cy="135252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2144C38-C7D6-4390-BEDF-99B6BEB8108B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2" name="Right Brace 171">
              <a:extLst>
                <a:ext uri="{FF2B5EF4-FFF2-40B4-BE49-F238E27FC236}">
                  <a16:creationId xmlns:a16="http://schemas.microsoft.com/office/drawing/2014/main" id="{B74BA2D8-1360-4EFC-87A9-DF9E93BF4C93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803F8678-05E2-4FB1-89DD-F744B3DBBAF6}"/>
              </a:ext>
            </a:extLst>
          </p:cNvPr>
          <p:cNvSpPr txBox="1"/>
          <p:nvPr/>
        </p:nvSpPr>
        <p:spPr>
          <a:xfrm>
            <a:off x="4332084" y="4318351"/>
            <a:ext cx="463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>
                <a:solidFill>
                  <a:schemeClr val="bg1"/>
                </a:solidFill>
              </a:rPr>
              <a:t>Met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694035D-BB0F-4139-AD4B-A7D750E03068}"/>
              </a:ext>
            </a:extLst>
          </p:cNvPr>
          <p:cNvGrpSpPr/>
          <p:nvPr/>
        </p:nvGrpSpPr>
        <p:grpSpPr>
          <a:xfrm>
            <a:off x="4758036" y="4294659"/>
            <a:ext cx="416164" cy="322636"/>
            <a:chOff x="3407398" y="5903838"/>
            <a:chExt cx="511370" cy="342227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270731C-F381-4DC6-9779-88D36E10A67D}"/>
                </a:ext>
              </a:extLst>
            </p:cNvPr>
            <p:cNvSpPr/>
            <p:nvPr/>
          </p:nvSpPr>
          <p:spPr>
            <a:xfrm>
              <a:off x="3407398" y="590383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C7A1A42-FC86-42A2-A0AA-35F31FC6DC97}"/>
                </a:ext>
              </a:extLst>
            </p:cNvPr>
            <p:cNvSpPr txBox="1"/>
            <p:nvPr/>
          </p:nvSpPr>
          <p:spPr>
            <a:xfrm>
              <a:off x="3418123" y="5939936"/>
              <a:ext cx="226992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858B50-B7B1-4F70-92B1-20E5A9AE97AB}"/>
              </a:ext>
            </a:extLst>
          </p:cNvPr>
          <p:cNvGrpSpPr/>
          <p:nvPr/>
        </p:nvGrpSpPr>
        <p:grpSpPr>
          <a:xfrm>
            <a:off x="5182116" y="4299407"/>
            <a:ext cx="448523" cy="322636"/>
            <a:chOff x="3928493" y="5908875"/>
            <a:chExt cx="551131" cy="342227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D3E0196-553D-4CC1-8119-629813E7C459}"/>
                </a:ext>
              </a:extLst>
            </p:cNvPr>
            <p:cNvSpPr/>
            <p:nvPr/>
          </p:nvSpPr>
          <p:spPr>
            <a:xfrm>
              <a:off x="3928493" y="5908875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C9BEE40-8247-4E85-9F5C-ECDB3830E3BE}"/>
                </a:ext>
              </a:extLst>
            </p:cNvPr>
            <p:cNvSpPr txBox="1"/>
            <p:nvPr/>
          </p:nvSpPr>
          <p:spPr>
            <a:xfrm>
              <a:off x="3939218" y="5944974"/>
              <a:ext cx="540406" cy="2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3F2BE38-256C-4A9C-AE0D-67FB37A7A763}"/>
              </a:ext>
            </a:extLst>
          </p:cNvPr>
          <p:cNvGrpSpPr/>
          <p:nvPr/>
        </p:nvGrpSpPr>
        <p:grpSpPr>
          <a:xfrm>
            <a:off x="5620112" y="2844736"/>
            <a:ext cx="416164" cy="1783732"/>
            <a:chOff x="4453884" y="4363725"/>
            <a:chExt cx="511370" cy="1892046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FCE124A-189E-4A91-A75A-FCFD0AE34E86}"/>
                </a:ext>
              </a:extLst>
            </p:cNvPr>
            <p:cNvSpPr txBox="1"/>
            <p:nvPr/>
          </p:nvSpPr>
          <p:spPr>
            <a:xfrm>
              <a:off x="4460219" y="4363725"/>
              <a:ext cx="313751" cy="228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8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EFE2754-172E-4A89-B577-017D25C154E8}"/>
                </a:ext>
              </a:extLst>
            </p:cNvPr>
            <p:cNvSpPr/>
            <p:nvPr/>
          </p:nvSpPr>
          <p:spPr>
            <a:xfrm>
              <a:off x="4453884" y="5913544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0079C5A-921F-4E2B-86EC-D3D22FDC3B76}"/>
                </a:ext>
              </a:extLst>
            </p:cNvPr>
            <p:cNvSpPr txBox="1"/>
            <p:nvPr/>
          </p:nvSpPr>
          <p:spPr>
            <a:xfrm>
              <a:off x="4464609" y="5949643"/>
              <a:ext cx="226992" cy="269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F533194-DC84-42B6-8CA3-E99D30B8EE14}"/>
              </a:ext>
            </a:extLst>
          </p:cNvPr>
          <p:cNvGrpSpPr/>
          <p:nvPr/>
        </p:nvGrpSpPr>
        <p:grpSpPr>
          <a:xfrm>
            <a:off x="6043263" y="4305452"/>
            <a:ext cx="416164" cy="322636"/>
            <a:chOff x="4986645" y="5915287"/>
            <a:chExt cx="511370" cy="342227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0CDAE81-E277-4495-826D-DE0484113D74}"/>
                </a:ext>
              </a:extLst>
            </p:cNvPr>
            <p:cNvSpPr/>
            <p:nvPr/>
          </p:nvSpPr>
          <p:spPr>
            <a:xfrm>
              <a:off x="4986645" y="5915287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6E2A848-CCF0-460F-85A2-A30E15C5848B}"/>
                </a:ext>
              </a:extLst>
            </p:cNvPr>
            <p:cNvSpPr txBox="1"/>
            <p:nvPr/>
          </p:nvSpPr>
          <p:spPr>
            <a:xfrm>
              <a:off x="4996961" y="5942403"/>
              <a:ext cx="453431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50" dirty="0">
                  <a:solidFill>
                    <a:schemeClr val="bg1"/>
                  </a:solidFill>
                </a:rPr>
                <a:t>Val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07F8007-CA39-43C8-AB7C-848F3EAC7D24}"/>
              </a:ext>
            </a:extLst>
          </p:cNvPr>
          <p:cNvGrpSpPr/>
          <p:nvPr/>
        </p:nvGrpSpPr>
        <p:grpSpPr>
          <a:xfrm>
            <a:off x="6467921" y="4298675"/>
            <a:ext cx="1678007" cy="329793"/>
            <a:chOff x="5508452" y="5908098"/>
            <a:chExt cx="2061883" cy="349819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976B18C-2989-4B72-A672-34E38BDC0D15}"/>
                </a:ext>
              </a:extLst>
            </p:cNvPr>
            <p:cNvSpPr/>
            <p:nvPr/>
          </p:nvSpPr>
          <p:spPr>
            <a:xfrm>
              <a:off x="5508452" y="591049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5AFF1D9-6A26-4EE5-87CB-BAFFE75106F9}"/>
                </a:ext>
              </a:extLst>
            </p:cNvPr>
            <p:cNvSpPr/>
            <p:nvPr/>
          </p:nvSpPr>
          <p:spPr>
            <a:xfrm>
              <a:off x="6030259" y="590809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5EBF185-3646-4944-ABDE-4D9CB3CDCD77}"/>
                </a:ext>
              </a:extLst>
            </p:cNvPr>
            <p:cNvSpPr/>
            <p:nvPr/>
          </p:nvSpPr>
          <p:spPr>
            <a:xfrm>
              <a:off x="6537158" y="5915690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1802288-1083-4653-81F3-82653DD3F602}"/>
                </a:ext>
              </a:extLst>
            </p:cNvPr>
            <p:cNvSpPr/>
            <p:nvPr/>
          </p:nvSpPr>
          <p:spPr>
            <a:xfrm>
              <a:off x="7058965" y="5913290"/>
              <a:ext cx="511370" cy="34222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>
                <a:solidFill>
                  <a:srgbClr val="00FFFF"/>
                </a:solidFill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E7C016D-FC21-4483-A8F8-5DEE7EEA555E}"/>
              </a:ext>
            </a:extLst>
          </p:cNvPr>
          <p:cNvGrpSpPr/>
          <p:nvPr/>
        </p:nvGrpSpPr>
        <p:grpSpPr>
          <a:xfrm>
            <a:off x="6124320" y="2938242"/>
            <a:ext cx="250467" cy="1352527"/>
            <a:chOff x="4742795" y="4043017"/>
            <a:chExt cx="250467" cy="1352527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AE31D70-A396-46D8-9B80-186F2F9AC5EF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3" name="Right Brace 202">
              <a:extLst>
                <a:ext uri="{FF2B5EF4-FFF2-40B4-BE49-F238E27FC236}">
                  <a16:creationId xmlns:a16="http://schemas.microsoft.com/office/drawing/2014/main" id="{974922F0-D775-47B9-BD37-533C37931B5B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0232156B-6E1F-4005-BF7A-0758C687701B}"/>
              </a:ext>
            </a:extLst>
          </p:cNvPr>
          <p:cNvGrpSpPr/>
          <p:nvPr/>
        </p:nvGrpSpPr>
        <p:grpSpPr>
          <a:xfrm>
            <a:off x="7739716" y="2941780"/>
            <a:ext cx="250467" cy="1352527"/>
            <a:chOff x="4742795" y="4043017"/>
            <a:chExt cx="250467" cy="1352527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F96D8836-FCB1-4635-B68D-23D26B57FD92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6" name="Right Brace 205">
              <a:extLst>
                <a:ext uri="{FF2B5EF4-FFF2-40B4-BE49-F238E27FC236}">
                  <a16:creationId xmlns:a16="http://schemas.microsoft.com/office/drawing/2014/main" id="{464D285B-BCFA-46CF-93BE-723843717168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2A68324-3865-4BFB-841A-073B85420AF4}"/>
              </a:ext>
            </a:extLst>
          </p:cNvPr>
          <p:cNvSpPr txBox="1"/>
          <p:nvPr/>
        </p:nvSpPr>
        <p:spPr>
          <a:xfrm>
            <a:off x="7711434" y="4328691"/>
            <a:ext cx="4587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6CF37CB-0329-4063-83F7-DA5E2791B65F}"/>
              </a:ext>
            </a:extLst>
          </p:cNvPr>
          <p:cNvSpPr txBox="1"/>
          <p:nvPr/>
        </p:nvSpPr>
        <p:spPr>
          <a:xfrm>
            <a:off x="76631" y="135598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Genomic DNA</a:t>
            </a:r>
            <a:endParaRPr lang="en-NZ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761274E-BC74-47BF-BA2D-429CB32B33C3}"/>
              </a:ext>
            </a:extLst>
          </p:cNvPr>
          <p:cNvSpPr txBox="1"/>
          <p:nvPr/>
        </p:nvSpPr>
        <p:spPr>
          <a:xfrm>
            <a:off x="490947" y="2473572"/>
            <a:ext cx="340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mRNA (‘coding DNA sequence’)</a:t>
            </a:r>
            <a:endParaRPr lang="en-NZ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826A5881-3DDB-49B4-BDC0-4D2B18F7DE30}"/>
              </a:ext>
            </a:extLst>
          </p:cNvPr>
          <p:cNvSpPr txBox="1"/>
          <p:nvPr/>
        </p:nvSpPr>
        <p:spPr>
          <a:xfrm>
            <a:off x="7817627" y="469646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Protein</a:t>
            </a:r>
            <a:endParaRPr lang="en-NZ"/>
          </a:p>
        </p:txBody>
      </p:sp>
      <p:pic>
        <p:nvPicPr>
          <p:cNvPr id="143" name="Picture 2">
            <a:extLst>
              <a:ext uri="{FF2B5EF4-FFF2-40B4-BE49-F238E27FC236}">
                <a16:creationId xmlns:a16="http://schemas.microsoft.com/office/drawing/2014/main" id="{604C060A-F192-41E9-A89A-09D6F470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71" y="1845471"/>
            <a:ext cx="3551123" cy="46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A317902A-BD72-447A-A1E4-26452D576D80}"/>
              </a:ext>
            </a:extLst>
          </p:cNvPr>
          <p:cNvSpPr txBox="1"/>
          <p:nvPr/>
        </p:nvSpPr>
        <p:spPr>
          <a:xfrm>
            <a:off x="6983491" y="6571895"/>
            <a:ext cx="5784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From: 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https://www.yourgenome.org/facts/what-does-dna-do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 CC-BY License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C256A61-D2DD-4E3A-B15D-C632DB52FB0F}"/>
              </a:ext>
            </a:extLst>
          </p:cNvPr>
          <p:cNvGrpSpPr/>
          <p:nvPr/>
        </p:nvGrpSpPr>
        <p:grpSpPr>
          <a:xfrm>
            <a:off x="158237" y="4915502"/>
            <a:ext cx="3452768" cy="1872024"/>
            <a:chOff x="-1174279" y="5493126"/>
            <a:chExt cx="3292775" cy="1731209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7CC333B6-937D-4C8A-BF55-9F2A394A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74279" y="5493126"/>
              <a:ext cx="1484578" cy="1659879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BD9A8D3-24C8-413A-A5A3-CD1FB54C8D7B}"/>
                </a:ext>
              </a:extLst>
            </p:cNvPr>
            <p:cNvSpPr txBox="1"/>
            <p:nvPr/>
          </p:nvSpPr>
          <p:spPr>
            <a:xfrm>
              <a:off x="-571664" y="6855003"/>
              <a:ext cx="2690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p.4 (</a:t>
              </a:r>
              <a:r>
                <a:rPr lang="en-NZ" dirty="0" err="1"/>
                <a:t>FoundationOneCDx</a:t>
              </a:r>
              <a:r>
                <a:rPr lang="en-NZ" dirty="0"/>
                <a:t>)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F65488DC-7BF3-4F3B-80DF-77E2BF8C5E52}"/>
              </a:ext>
            </a:extLst>
          </p:cNvPr>
          <p:cNvSpPr txBox="1"/>
          <p:nvPr/>
        </p:nvSpPr>
        <p:spPr>
          <a:xfrm>
            <a:off x="4351258" y="2566773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accent3"/>
                </a:solidFill>
                <a:highlight>
                  <a:srgbClr val="5775A9"/>
                </a:highlight>
              </a:rPr>
              <a:t>ATG</a:t>
            </a:r>
            <a:r>
              <a:rPr lang="en-NZ" sz="1200" b="1" dirty="0">
                <a:solidFill>
                  <a:srgbClr val="92D050"/>
                </a:solidFill>
                <a:highlight>
                  <a:srgbClr val="5775A9"/>
                </a:highlight>
              </a:rPr>
              <a:t>  </a:t>
            </a:r>
            <a:r>
              <a:rPr lang="en-NZ" sz="1200" b="1" dirty="0">
                <a:solidFill>
                  <a:schemeClr val="bg1"/>
                </a:solidFill>
                <a:highlight>
                  <a:srgbClr val="5775A9"/>
                </a:highlight>
              </a:rPr>
              <a:t>… … …. … … …   G</a:t>
            </a:r>
            <a:r>
              <a:rPr lang="en-NZ" sz="1200" b="1" dirty="0">
                <a:solidFill>
                  <a:srgbClr val="00B050"/>
                </a:solidFill>
                <a:highlight>
                  <a:srgbClr val="5775A9"/>
                </a:highlight>
              </a:rPr>
              <a:t>A</a:t>
            </a:r>
            <a:r>
              <a:rPr lang="en-NZ" sz="1200" b="1" dirty="0">
                <a:solidFill>
                  <a:schemeClr val="bg1"/>
                </a:solidFill>
                <a:highlight>
                  <a:srgbClr val="5775A9"/>
                </a:highlight>
              </a:rPr>
              <a:t>G … … … … … … … </a:t>
            </a:r>
            <a:r>
              <a:rPr lang="en-NZ" sz="1200" b="1" dirty="0">
                <a:solidFill>
                  <a:schemeClr val="accent6"/>
                </a:solidFill>
                <a:highlight>
                  <a:srgbClr val="5775A9"/>
                </a:highlight>
              </a:rPr>
              <a:t>TAA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03E656-47C7-4733-97DE-194830E9FEF2}"/>
              </a:ext>
            </a:extLst>
          </p:cNvPr>
          <p:cNvGrpSpPr/>
          <p:nvPr/>
        </p:nvGrpSpPr>
        <p:grpSpPr>
          <a:xfrm>
            <a:off x="6047179" y="4172846"/>
            <a:ext cx="456072" cy="762159"/>
            <a:chOff x="6047179" y="4172846"/>
            <a:chExt cx="456072" cy="762159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29A0681-4C87-4BC0-948F-EE818208A4A7}"/>
                </a:ext>
              </a:extLst>
            </p:cNvPr>
            <p:cNvSpPr/>
            <p:nvPr/>
          </p:nvSpPr>
          <p:spPr>
            <a:xfrm>
              <a:off x="6051757" y="4661680"/>
              <a:ext cx="416164" cy="273325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 dirty="0">
                <a:solidFill>
                  <a:srgbClr val="00FFFF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9352CA0-26BC-4B24-AC18-DEC0C2CF9229}"/>
                </a:ext>
              </a:extLst>
            </p:cNvPr>
            <p:cNvSpPr txBox="1"/>
            <p:nvPr/>
          </p:nvSpPr>
          <p:spPr>
            <a:xfrm>
              <a:off x="6047179" y="4642771"/>
              <a:ext cx="456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b="1" dirty="0">
                  <a:solidFill>
                    <a:srgbClr val="92D050"/>
                  </a:solidFill>
                </a:rPr>
                <a:t>Glu</a:t>
              </a:r>
            </a:p>
          </p:txBody>
        </p:sp>
        <p:sp>
          <p:nvSpPr>
            <p:cNvPr id="2" name="Multiplication Sign 1">
              <a:extLst>
                <a:ext uri="{FF2B5EF4-FFF2-40B4-BE49-F238E27FC236}">
                  <a16:creationId xmlns:a16="http://schemas.microsoft.com/office/drawing/2014/main" id="{F2F1BD60-7774-4B2C-B9DA-C63724EB5F33}"/>
                </a:ext>
              </a:extLst>
            </p:cNvPr>
            <p:cNvSpPr/>
            <p:nvPr/>
          </p:nvSpPr>
          <p:spPr>
            <a:xfrm>
              <a:off x="6091750" y="4172846"/>
              <a:ext cx="321159" cy="52361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2903BFC-417F-4764-8974-C601817727D2}"/>
              </a:ext>
            </a:extLst>
          </p:cNvPr>
          <p:cNvSpPr txBox="1"/>
          <p:nvPr/>
        </p:nvSpPr>
        <p:spPr>
          <a:xfrm>
            <a:off x="2506768" y="425197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</a:t>
            </a:r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52DEC-D67F-4266-8F8D-936227AEEBE3}"/>
              </a:ext>
            </a:extLst>
          </p:cNvPr>
          <p:cNvSpPr txBox="1"/>
          <p:nvPr/>
        </p:nvSpPr>
        <p:spPr>
          <a:xfrm>
            <a:off x="4052916" y="510572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Missense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E563BA5-69B7-44F5-BA38-4A299EC031D8}"/>
              </a:ext>
            </a:extLst>
          </p:cNvPr>
          <p:cNvSpPr txBox="1"/>
          <p:nvPr/>
        </p:nvSpPr>
        <p:spPr>
          <a:xfrm>
            <a:off x="4058372" y="544362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Silent 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2E66479F-6179-4D70-B6F1-58AEBECC24B7}"/>
              </a:ext>
            </a:extLst>
          </p:cNvPr>
          <p:cNvSpPr txBox="1">
            <a:spLocks/>
          </p:cNvSpPr>
          <p:nvPr/>
        </p:nvSpPr>
        <p:spPr>
          <a:xfrm>
            <a:off x="858742" y="122390"/>
            <a:ext cx="10266766" cy="656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 dirty="0">
                <a:solidFill>
                  <a:schemeClr val="accent2"/>
                </a:solidFill>
              </a:rPr>
              <a:t>Small alterations: Single Nucleotide Variants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9680D03-5268-4576-9C2B-8DEC8F11B6FE}"/>
              </a:ext>
            </a:extLst>
          </p:cNvPr>
          <p:cNvSpPr txBox="1"/>
          <p:nvPr/>
        </p:nvSpPr>
        <p:spPr>
          <a:xfrm>
            <a:off x="4073199" y="5815487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Splice </a:t>
            </a:r>
          </a:p>
        </p:txBody>
      </p:sp>
    </p:spTree>
    <p:extLst>
      <p:ext uri="{BB962C8B-B14F-4D97-AF65-F5344CB8AC3E}">
        <p14:creationId xmlns:p14="http://schemas.microsoft.com/office/powerpoint/2010/main" val="38528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6" grpId="0"/>
      <p:bldP spid="115" grpId="0"/>
      <p:bldP spid="1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90DD23-A322-4BCF-ADD3-8E64591C05A2}"/>
              </a:ext>
            </a:extLst>
          </p:cNvPr>
          <p:cNvSpPr/>
          <p:nvPr/>
        </p:nvSpPr>
        <p:spPr>
          <a:xfrm>
            <a:off x="-110836" y="5275131"/>
            <a:ext cx="12385963" cy="133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ECC0A-E78F-475F-A73B-E492906F5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NZ" sz="7200">
                <a:solidFill>
                  <a:schemeClr val="bg1"/>
                </a:solidFill>
              </a:rPr>
              <a:t>Genomics for Cancer Clinicians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6A5A4-95EA-42FA-8802-4C1647E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9369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6-session practical course</a:t>
            </a:r>
            <a:endParaRPr lang="en-NZ" sz="48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B8EB87-B22A-4518-A01C-68AF16FAED54}"/>
              </a:ext>
            </a:extLst>
          </p:cNvPr>
          <p:cNvGrpSpPr/>
          <p:nvPr/>
        </p:nvGrpSpPr>
        <p:grpSpPr>
          <a:xfrm>
            <a:off x="3836059" y="5536722"/>
            <a:ext cx="4519883" cy="810550"/>
            <a:chOff x="4087602" y="5536722"/>
            <a:chExt cx="4519883" cy="810550"/>
          </a:xfrm>
        </p:grpSpPr>
        <p:pic>
          <p:nvPicPr>
            <p:cNvPr id="1026" name="Picture 2" descr="The University of Auckland - WUN">
              <a:extLst>
                <a:ext uri="{FF2B5EF4-FFF2-40B4-BE49-F238E27FC236}">
                  <a16:creationId xmlns:a16="http://schemas.microsoft.com/office/drawing/2014/main" id="{CAC9B731-AE8D-48B8-A6D4-9348C8812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602" y="5536722"/>
              <a:ext cx="2456783" cy="81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42B69E-9A61-496C-A1B9-63CC4F678B86}"/>
                </a:ext>
              </a:extLst>
            </p:cNvPr>
            <p:cNvSpPr txBox="1"/>
            <p:nvPr/>
          </p:nvSpPr>
          <p:spPr>
            <a:xfrm>
              <a:off x="6661373" y="5649609"/>
              <a:ext cx="194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35085"/>
                  </a:solidFill>
                  <a:latin typeface="+mj-lt"/>
                </a:rPr>
                <a:t>Genomics into</a:t>
              </a:r>
            </a:p>
            <a:p>
              <a:r>
                <a:rPr lang="en-US" sz="1600">
                  <a:solidFill>
                    <a:srgbClr val="035085"/>
                  </a:solidFill>
                  <a:latin typeface="+mj-lt"/>
                </a:rPr>
                <a:t>Medicine</a:t>
              </a:r>
              <a:endParaRPr lang="en-NZ" sz="1600">
                <a:solidFill>
                  <a:srgbClr val="035085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90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325">
            <a:extLst>
              <a:ext uri="{FF2B5EF4-FFF2-40B4-BE49-F238E27FC236}">
                <a16:creationId xmlns:a16="http://schemas.microsoft.com/office/drawing/2014/main" id="{22C47EE8-BF98-4A14-B3BB-8D7EB46B5A6E}"/>
              </a:ext>
            </a:extLst>
          </p:cNvPr>
          <p:cNvSpPr/>
          <p:nvPr/>
        </p:nvSpPr>
        <p:spPr>
          <a:xfrm>
            <a:off x="715023" y="1064317"/>
            <a:ext cx="10659016" cy="324000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E978D8-B0E0-4420-95B9-8BA599A839F4}"/>
              </a:ext>
            </a:extLst>
          </p:cNvPr>
          <p:cNvGrpSpPr/>
          <p:nvPr/>
        </p:nvGrpSpPr>
        <p:grpSpPr>
          <a:xfrm>
            <a:off x="4564880" y="1034885"/>
            <a:ext cx="3581048" cy="369332"/>
            <a:chOff x="4486173" y="1998622"/>
            <a:chExt cx="3581048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D83B79-0DD2-4CD6-ADA8-2F5910B77E6E}"/>
                </a:ext>
              </a:extLst>
            </p:cNvPr>
            <p:cNvSpPr txBox="1"/>
            <p:nvPr/>
          </p:nvSpPr>
          <p:spPr>
            <a:xfrm>
              <a:off x="4486173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C8636C-B2CC-4E65-B11A-2694501F6F00}"/>
                </a:ext>
              </a:extLst>
            </p:cNvPr>
            <p:cNvSpPr txBox="1"/>
            <p:nvPr/>
          </p:nvSpPr>
          <p:spPr>
            <a:xfrm>
              <a:off x="7138184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2</a:t>
              </a:r>
            </a:p>
          </p:txBody>
        </p:sp>
      </p:grpSp>
      <p:sp>
        <p:nvSpPr>
          <p:cNvPr id="549" name="Rectangle 548">
            <a:extLst>
              <a:ext uri="{FF2B5EF4-FFF2-40B4-BE49-F238E27FC236}">
                <a16:creationId xmlns:a16="http://schemas.microsoft.com/office/drawing/2014/main" id="{30C7DD3E-B504-4D88-B67D-BE9ACFAA9CB9}"/>
              </a:ext>
            </a:extLst>
          </p:cNvPr>
          <p:cNvSpPr/>
          <p:nvPr/>
        </p:nvSpPr>
        <p:spPr>
          <a:xfrm>
            <a:off x="3557870" y="1064317"/>
            <a:ext cx="1020571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EE9099-E3F5-4214-99DC-8F17ABC7255B}"/>
              </a:ext>
            </a:extLst>
          </p:cNvPr>
          <p:cNvSpPr txBox="1"/>
          <p:nvPr/>
        </p:nvSpPr>
        <p:spPr>
          <a:xfrm>
            <a:off x="3663671" y="1047911"/>
            <a:ext cx="85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936F77-C11E-4808-AA2F-B61777A9D15F}"/>
              </a:ext>
            </a:extLst>
          </p:cNvPr>
          <p:cNvSpPr/>
          <p:nvPr/>
        </p:nvSpPr>
        <p:spPr>
          <a:xfrm>
            <a:off x="5746132" y="1064317"/>
            <a:ext cx="1312085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D2E54A-C2F9-4AF7-AA44-7CEAA4CE4962}"/>
              </a:ext>
            </a:extLst>
          </p:cNvPr>
          <p:cNvSpPr/>
          <p:nvPr/>
        </p:nvSpPr>
        <p:spPr>
          <a:xfrm>
            <a:off x="8289325" y="1064317"/>
            <a:ext cx="1154868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2A227-DB67-4DDD-B261-C3C169913713}"/>
              </a:ext>
            </a:extLst>
          </p:cNvPr>
          <p:cNvSpPr txBox="1"/>
          <p:nvPr/>
        </p:nvSpPr>
        <p:spPr>
          <a:xfrm>
            <a:off x="8463749" y="1047911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785E9C-3CE0-4A0E-AC73-20F3A3237CB4}"/>
              </a:ext>
            </a:extLst>
          </p:cNvPr>
          <p:cNvGrpSpPr/>
          <p:nvPr/>
        </p:nvGrpSpPr>
        <p:grpSpPr>
          <a:xfrm>
            <a:off x="4333669" y="1494745"/>
            <a:ext cx="4702753" cy="821342"/>
            <a:chOff x="4228283" y="1427932"/>
            <a:chExt cx="4933642" cy="1498806"/>
          </a:xfrm>
          <a:solidFill>
            <a:srgbClr val="5775A9"/>
          </a:solidFill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D541D4-50DD-4A5C-940A-4C111CDA70FC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4228283" y="1427932"/>
              <a:ext cx="1230038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5750D8C-8553-4ACC-A6B1-CBADC9419D07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>
              <a:off x="6617247" y="1427932"/>
              <a:ext cx="17494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1A99C24-C686-4C4D-B7F5-1C9D936D08F7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 flipH="1">
              <a:off x="7909973" y="1427932"/>
              <a:ext cx="1251952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2DC302-D3C5-4DB6-B292-ABADEE4EB1F3}"/>
              </a:ext>
            </a:extLst>
          </p:cNvPr>
          <p:cNvGrpSpPr/>
          <p:nvPr/>
        </p:nvGrpSpPr>
        <p:grpSpPr>
          <a:xfrm>
            <a:off x="6760380" y="1604337"/>
            <a:ext cx="1385548" cy="369332"/>
            <a:chOff x="9113615" y="3728554"/>
            <a:chExt cx="1310848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6C73993-AA55-4DEF-8364-BA25081D09B3}"/>
                </a:ext>
              </a:extLst>
            </p:cNvPr>
            <p:cNvSpPr/>
            <p:nvPr/>
          </p:nvSpPr>
          <p:spPr>
            <a:xfrm>
              <a:off x="9906820" y="3773086"/>
              <a:ext cx="359078" cy="280269"/>
            </a:xfrm>
            <a:prstGeom prst="rect">
              <a:avLst/>
            </a:prstGeom>
            <a:solidFill>
              <a:srgbClr val="FE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884B4F9-124F-4B3E-BD4C-4C1E8891FA55}"/>
                </a:ext>
              </a:extLst>
            </p:cNvPr>
            <p:cNvSpPr/>
            <p:nvPr/>
          </p:nvSpPr>
          <p:spPr>
            <a:xfrm>
              <a:off x="9130799" y="3779926"/>
              <a:ext cx="1126182" cy="283372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82E668-AFC5-4EA4-9669-C3249E9F87CB}"/>
                </a:ext>
              </a:extLst>
            </p:cNvPr>
            <p:cNvSpPr txBox="1"/>
            <p:nvPr/>
          </p:nvSpPr>
          <p:spPr>
            <a:xfrm>
              <a:off x="9113615" y="3728554"/>
              <a:ext cx="131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rgbClr val="5775A9"/>
                  </a:solidFill>
                </a:rPr>
                <a:t>Splice sites</a:t>
              </a: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1D0F6A57-DCF7-4030-8577-DB9ED55B05D6}"/>
              </a:ext>
            </a:extLst>
          </p:cNvPr>
          <p:cNvSpPr/>
          <p:nvPr/>
        </p:nvSpPr>
        <p:spPr>
          <a:xfrm>
            <a:off x="4491725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EF23912-8110-4331-8A07-C26255D99FC2}"/>
              </a:ext>
            </a:extLst>
          </p:cNvPr>
          <p:cNvSpPr/>
          <p:nvPr/>
        </p:nvSpPr>
        <p:spPr>
          <a:xfrm>
            <a:off x="3565140" y="1064317"/>
            <a:ext cx="91729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FE0586C-350E-4D4B-A7F4-C9F52990AB53}"/>
              </a:ext>
            </a:extLst>
          </p:cNvPr>
          <p:cNvSpPr/>
          <p:nvPr/>
        </p:nvSpPr>
        <p:spPr>
          <a:xfrm>
            <a:off x="8205013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31657C1-B6DC-4DCE-BDA9-617583B4100A}"/>
              </a:ext>
            </a:extLst>
          </p:cNvPr>
          <p:cNvSpPr/>
          <p:nvPr/>
        </p:nvSpPr>
        <p:spPr>
          <a:xfrm>
            <a:off x="9457630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BE140-72F1-456A-96B7-BC1EBC257C1B}"/>
              </a:ext>
            </a:extLst>
          </p:cNvPr>
          <p:cNvGrpSpPr/>
          <p:nvPr/>
        </p:nvGrpSpPr>
        <p:grpSpPr>
          <a:xfrm>
            <a:off x="3493199" y="1348727"/>
            <a:ext cx="6071211" cy="335272"/>
            <a:chOff x="3410332" y="2311125"/>
            <a:chExt cx="6071211" cy="335272"/>
          </a:xfrm>
          <a:solidFill>
            <a:srgbClr val="5775A9"/>
          </a:solidFill>
        </p:grpSpPr>
        <p:pic>
          <p:nvPicPr>
            <p:cNvPr id="22" name="Graphic 21" descr="Scissors with solid fill">
              <a:extLst>
                <a:ext uri="{FF2B5EF4-FFF2-40B4-BE49-F238E27FC236}">
                  <a16:creationId xmlns:a16="http://schemas.microsoft.com/office/drawing/2014/main" id="{81308F00-D10E-468E-996A-731F6131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5552577" y="2337155"/>
              <a:ext cx="286703" cy="286703"/>
            </a:xfrm>
            <a:prstGeom prst="rect">
              <a:avLst/>
            </a:prstGeom>
          </p:spPr>
        </p:pic>
        <p:pic>
          <p:nvPicPr>
            <p:cNvPr id="111" name="Graphic 110" descr="Scissors with solid fill">
              <a:extLst>
                <a:ext uri="{FF2B5EF4-FFF2-40B4-BE49-F238E27FC236}">
                  <a16:creationId xmlns:a16="http://schemas.microsoft.com/office/drawing/2014/main" id="{A180A12F-587B-4C3B-A6D0-7C44C0FD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6832455" y="2311125"/>
              <a:ext cx="286703" cy="286703"/>
            </a:xfrm>
            <a:prstGeom prst="rect">
              <a:avLst/>
            </a:prstGeom>
          </p:spPr>
        </p:pic>
        <p:pic>
          <p:nvPicPr>
            <p:cNvPr id="112" name="Graphic 111" descr="Scissors with solid fill">
              <a:extLst>
                <a:ext uri="{FF2B5EF4-FFF2-40B4-BE49-F238E27FC236}">
                  <a16:creationId xmlns:a16="http://schemas.microsoft.com/office/drawing/2014/main" id="{82696988-CFFB-4C5E-A847-1F60495D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3410332" y="2311125"/>
              <a:ext cx="286703" cy="286703"/>
            </a:xfrm>
            <a:prstGeom prst="rect">
              <a:avLst/>
            </a:prstGeom>
          </p:spPr>
        </p:pic>
        <p:pic>
          <p:nvPicPr>
            <p:cNvPr id="113" name="Graphic 112" descr="Scissors with solid fill">
              <a:extLst>
                <a:ext uri="{FF2B5EF4-FFF2-40B4-BE49-F238E27FC236}">
                  <a16:creationId xmlns:a16="http://schemas.microsoft.com/office/drawing/2014/main" id="{6C2E4DC2-408D-4A66-97EC-09BB2021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4308348" y="2316953"/>
              <a:ext cx="286703" cy="286703"/>
            </a:xfrm>
            <a:prstGeom prst="rect">
              <a:avLst/>
            </a:prstGeom>
          </p:spPr>
        </p:pic>
        <p:pic>
          <p:nvPicPr>
            <p:cNvPr id="129" name="Graphic 128" descr="Scissors with solid fill">
              <a:extLst>
                <a:ext uri="{FF2B5EF4-FFF2-40B4-BE49-F238E27FC236}">
                  <a16:creationId xmlns:a16="http://schemas.microsoft.com/office/drawing/2014/main" id="{CD8A90A8-9C57-44A7-947D-B542804F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8043468" y="2322488"/>
              <a:ext cx="286703" cy="286703"/>
            </a:xfrm>
            <a:prstGeom prst="rect">
              <a:avLst/>
            </a:prstGeom>
          </p:spPr>
        </p:pic>
        <p:pic>
          <p:nvPicPr>
            <p:cNvPr id="130" name="Graphic 129" descr="Scissors with solid fill">
              <a:extLst>
                <a:ext uri="{FF2B5EF4-FFF2-40B4-BE49-F238E27FC236}">
                  <a16:creationId xmlns:a16="http://schemas.microsoft.com/office/drawing/2014/main" id="{314C99CF-40AE-4E0B-A2E3-0531AD38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9194840" y="2359694"/>
              <a:ext cx="286703" cy="28670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9A4915ED-3ED0-4A0A-B5C8-EE0C46B34418}"/>
              </a:ext>
            </a:extLst>
          </p:cNvPr>
          <p:cNvSpPr txBox="1"/>
          <p:nvPr/>
        </p:nvSpPr>
        <p:spPr>
          <a:xfrm>
            <a:off x="5992125" y="1047911"/>
            <a:ext cx="9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3E77BF8-3B49-4179-86AB-DC21BE908D32}"/>
              </a:ext>
            </a:extLst>
          </p:cNvPr>
          <p:cNvSpPr/>
          <p:nvPr/>
        </p:nvSpPr>
        <p:spPr>
          <a:xfrm>
            <a:off x="7065358" y="106020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4FB9E3F-8A44-4E7C-97C9-ADC2D5426BB2}"/>
              </a:ext>
            </a:extLst>
          </p:cNvPr>
          <p:cNvSpPr/>
          <p:nvPr/>
        </p:nvSpPr>
        <p:spPr>
          <a:xfrm>
            <a:off x="5644836" y="1069546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4CFE1-844D-4F09-AFCF-97709855A811}"/>
              </a:ext>
            </a:extLst>
          </p:cNvPr>
          <p:cNvSpPr txBox="1"/>
          <p:nvPr/>
        </p:nvSpPr>
        <p:spPr>
          <a:xfrm>
            <a:off x="4370454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6DB5C4D-C88B-421C-8535-D5C38136C2F0}"/>
              </a:ext>
            </a:extLst>
          </p:cNvPr>
          <p:cNvSpPr txBox="1"/>
          <p:nvPr/>
        </p:nvSpPr>
        <p:spPr>
          <a:xfrm>
            <a:off x="3460579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091456D-4AA3-4087-B289-2C2B33A69C18}"/>
              </a:ext>
            </a:extLst>
          </p:cNvPr>
          <p:cNvSpPr txBox="1"/>
          <p:nvPr/>
        </p:nvSpPr>
        <p:spPr>
          <a:xfrm>
            <a:off x="6899070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A0543FF-FA4E-4586-9F14-1C61972AA6FB}"/>
              </a:ext>
            </a:extLst>
          </p:cNvPr>
          <p:cNvSpPr txBox="1"/>
          <p:nvPr/>
        </p:nvSpPr>
        <p:spPr>
          <a:xfrm>
            <a:off x="5534856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B890AB9-B638-4661-B7EF-559243D1B81C}"/>
              </a:ext>
            </a:extLst>
          </p:cNvPr>
          <p:cNvSpPr txBox="1"/>
          <p:nvPr/>
        </p:nvSpPr>
        <p:spPr>
          <a:xfrm>
            <a:off x="9314516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C253FAE-3244-4838-843D-CFC6ADC518B1}"/>
              </a:ext>
            </a:extLst>
          </p:cNvPr>
          <p:cNvSpPr txBox="1"/>
          <p:nvPr/>
        </p:nvSpPr>
        <p:spPr>
          <a:xfrm>
            <a:off x="8087530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D06BDA14-581B-404C-A6C0-52752E360681}"/>
              </a:ext>
            </a:extLst>
          </p:cNvPr>
          <p:cNvGrpSpPr/>
          <p:nvPr/>
        </p:nvGrpSpPr>
        <p:grpSpPr>
          <a:xfrm>
            <a:off x="3929273" y="2544125"/>
            <a:ext cx="4543065" cy="760907"/>
            <a:chOff x="3825000" y="3440983"/>
            <a:chExt cx="3487524" cy="760907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6614253-82EF-47C8-98D0-3D11ADCAD5FC}"/>
                </a:ext>
              </a:extLst>
            </p:cNvPr>
            <p:cNvSpPr/>
            <p:nvPr/>
          </p:nvSpPr>
          <p:spPr>
            <a:xfrm>
              <a:off x="3825000" y="3440983"/>
              <a:ext cx="1020571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D17B9AF-4065-4A52-BF7F-7EA128BE193E}"/>
                </a:ext>
              </a:extLst>
            </p:cNvPr>
            <p:cNvSpPr/>
            <p:nvPr/>
          </p:nvSpPr>
          <p:spPr>
            <a:xfrm>
              <a:off x="4845571" y="3440983"/>
              <a:ext cx="1312085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138F7E7-6626-4257-A943-728B3ED280C1}"/>
                </a:ext>
              </a:extLst>
            </p:cNvPr>
            <p:cNvSpPr/>
            <p:nvPr/>
          </p:nvSpPr>
          <p:spPr>
            <a:xfrm>
              <a:off x="6157656" y="3440984"/>
              <a:ext cx="1154868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F959DCF-58D4-4961-9D15-7B90728994A5}"/>
                </a:ext>
              </a:extLst>
            </p:cNvPr>
            <p:cNvSpPr txBox="1"/>
            <p:nvPr/>
          </p:nvSpPr>
          <p:spPr>
            <a:xfrm>
              <a:off x="4310869" y="3832558"/>
              <a:ext cx="14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D367187-2E42-44BA-BC46-75DB4F565872}"/>
              </a:ext>
            </a:extLst>
          </p:cNvPr>
          <p:cNvGrpSpPr/>
          <p:nvPr/>
        </p:nvGrpSpPr>
        <p:grpSpPr>
          <a:xfrm>
            <a:off x="3968539" y="2571225"/>
            <a:ext cx="4465163" cy="259421"/>
            <a:chOff x="3458610" y="3596104"/>
            <a:chExt cx="4465163" cy="259421"/>
          </a:xfrm>
          <a:pattFill prst="pct5">
            <a:fgClr>
              <a:srgbClr val="5775A9"/>
            </a:fgClr>
            <a:bgClr>
              <a:schemeClr val="bg1"/>
            </a:bgClr>
          </a:patt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6880E2D-3575-4EBF-9819-6D7BA97FC1D3}"/>
                </a:ext>
              </a:extLst>
            </p:cNvPr>
            <p:cNvSpPr/>
            <p:nvPr/>
          </p:nvSpPr>
          <p:spPr>
            <a:xfrm>
              <a:off x="3458610" y="3596104"/>
              <a:ext cx="450124" cy="2476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63ACE6D-831A-4855-877A-654AF28A898E}"/>
                </a:ext>
              </a:extLst>
            </p:cNvPr>
            <p:cNvSpPr/>
            <p:nvPr/>
          </p:nvSpPr>
          <p:spPr>
            <a:xfrm>
              <a:off x="7473649" y="3601041"/>
              <a:ext cx="450124" cy="2544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7BAD559-3896-42AA-82C3-6481B6CA108E}"/>
              </a:ext>
            </a:extLst>
          </p:cNvPr>
          <p:cNvSpPr txBox="1"/>
          <p:nvPr/>
        </p:nvSpPr>
        <p:spPr>
          <a:xfrm>
            <a:off x="1578328" y="3186138"/>
            <a:ext cx="247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>
                <a:solidFill>
                  <a:schemeClr val="accent2"/>
                </a:solidFill>
                <a:latin typeface="+mj-lt"/>
              </a:rPr>
              <a:t>Translation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F3AE0E0-7810-4461-BBD1-3138584081A0}"/>
              </a:ext>
            </a:extLst>
          </p:cNvPr>
          <p:cNvSpPr txBox="1"/>
          <p:nvPr/>
        </p:nvSpPr>
        <p:spPr>
          <a:xfrm>
            <a:off x="4351258" y="2578737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accent3"/>
                </a:solidFill>
              </a:rPr>
              <a:t>ATG</a:t>
            </a:r>
            <a:r>
              <a:rPr lang="en-NZ" sz="1200" b="1" dirty="0">
                <a:solidFill>
                  <a:srgbClr val="92D050"/>
                </a:solidFill>
              </a:rPr>
              <a:t>  </a:t>
            </a:r>
            <a:r>
              <a:rPr lang="en-NZ" sz="1200" b="1" dirty="0">
                <a:solidFill>
                  <a:schemeClr val="bg1"/>
                </a:solidFill>
              </a:rPr>
              <a:t>… … …. … … …   TAC … … … … … … … </a:t>
            </a:r>
            <a:r>
              <a:rPr lang="en-NZ" sz="1200" b="1" dirty="0">
                <a:solidFill>
                  <a:schemeClr val="accent6"/>
                </a:solidFill>
              </a:rPr>
              <a:t>TAA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78B5804-C299-45EE-8837-696C2BD80F0B}"/>
              </a:ext>
            </a:extLst>
          </p:cNvPr>
          <p:cNvSpPr/>
          <p:nvPr/>
        </p:nvSpPr>
        <p:spPr>
          <a:xfrm>
            <a:off x="4332983" y="4292339"/>
            <a:ext cx="416164" cy="32263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00">
              <a:solidFill>
                <a:srgbClr val="00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03BA1-D7AB-46E7-B977-75BF641759D7}"/>
              </a:ext>
            </a:extLst>
          </p:cNvPr>
          <p:cNvGrpSpPr/>
          <p:nvPr/>
        </p:nvGrpSpPr>
        <p:grpSpPr>
          <a:xfrm>
            <a:off x="4445100" y="2938242"/>
            <a:ext cx="250467" cy="1352527"/>
            <a:chOff x="4742795" y="4043017"/>
            <a:chExt cx="250467" cy="135252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2144C38-C7D6-4390-BEDF-99B6BEB8108B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2" name="Right Brace 171">
              <a:extLst>
                <a:ext uri="{FF2B5EF4-FFF2-40B4-BE49-F238E27FC236}">
                  <a16:creationId xmlns:a16="http://schemas.microsoft.com/office/drawing/2014/main" id="{B74BA2D8-1360-4EFC-87A9-DF9E93BF4C93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803F8678-05E2-4FB1-89DD-F744B3DBBAF6}"/>
              </a:ext>
            </a:extLst>
          </p:cNvPr>
          <p:cNvSpPr txBox="1"/>
          <p:nvPr/>
        </p:nvSpPr>
        <p:spPr>
          <a:xfrm>
            <a:off x="4332084" y="4318351"/>
            <a:ext cx="463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Met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694035D-BB0F-4139-AD4B-A7D750E03068}"/>
              </a:ext>
            </a:extLst>
          </p:cNvPr>
          <p:cNvGrpSpPr/>
          <p:nvPr/>
        </p:nvGrpSpPr>
        <p:grpSpPr>
          <a:xfrm>
            <a:off x="4758036" y="4294659"/>
            <a:ext cx="416164" cy="322636"/>
            <a:chOff x="3407398" y="5903838"/>
            <a:chExt cx="511370" cy="342227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270731C-F381-4DC6-9779-88D36E10A67D}"/>
                </a:ext>
              </a:extLst>
            </p:cNvPr>
            <p:cNvSpPr/>
            <p:nvPr/>
          </p:nvSpPr>
          <p:spPr>
            <a:xfrm>
              <a:off x="3407398" y="590383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C7A1A42-FC86-42A2-A0AA-35F31FC6DC97}"/>
                </a:ext>
              </a:extLst>
            </p:cNvPr>
            <p:cNvSpPr txBox="1"/>
            <p:nvPr/>
          </p:nvSpPr>
          <p:spPr>
            <a:xfrm>
              <a:off x="3418123" y="5939936"/>
              <a:ext cx="226992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858B50-B7B1-4F70-92B1-20E5A9AE97AB}"/>
              </a:ext>
            </a:extLst>
          </p:cNvPr>
          <p:cNvGrpSpPr/>
          <p:nvPr/>
        </p:nvGrpSpPr>
        <p:grpSpPr>
          <a:xfrm>
            <a:off x="5182116" y="4299407"/>
            <a:ext cx="448523" cy="322636"/>
            <a:chOff x="3928493" y="5908875"/>
            <a:chExt cx="551131" cy="342227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D3E0196-553D-4CC1-8119-629813E7C459}"/>
                </a:ext>
              </a:extLst>
            </p:cNvPr>
            <p:cNvSpPr/>
            <p:nvPr/>
          </p:nvSpPr>
          <p:spPr>
            <a:xfrm>
              <a:off x="3928493" y="5908875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C9BEE40-8247-4E85-9F5C-ECDB3830E3BE}"/>
                </a:ext>
              </a:extLst>
            </p:cNvPr>
            <p:cNvSpPr txBox="1"/>
            <p:nvPr/>
          </p:nvSpPr>
          <p:spPr>
            <a:xfrm>
              <a:off x="3939218" y="5944974"/>
              <a:ext cx="540406" cy="2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3F2BE38-256C-4A9C-AE0D-67FB37A7A763}"/>
              </a:ext>
            </a:extLst>
          </p:cNvPr>
          <p:cNvGrpSpPr/>
          <p:nvPr/>
        </p:nvGrpSpPr>
        <p:grpSpPr>
          <a:xfrm>
            <a:off x="5620112" y="2844736"/>
            <a:ext cx="416164" cy="1783732"/>
            <a:chOff x="4453884" y="4363725"/>
            <a:chExt cx="511370" cy="1892046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FCE124A-189E-4A91-A75A-FCFD0AE34E86}"/>
                </a:ext>
              </a:extLst>
            </p:cNvPr>
            <p:cNvSpPr txBox="1"/>
            <p:nvPr/>
          </p:nvSpPr>
          <p:spPr>
            <a:xfrm>
              <a:off x="4460219" y="4363725"/>
              <a:ext cx="313751" cy="228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8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EFE2754-172E-4A89-B577-017D25C154E8}"/>
                </a:ext>
              </a:extLst>
            </p:cNvPr>
            <p:cNvSpPr/>
            <p:nvPr/>
          </p:nvSpPr>
          <p:spPr>
            <a:xfrm>
              <a:off x="4453884" y="5913544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0079C5A-921F-4E2B-86EC-D3D22FDC3B76}"/>
                </a:ext>
              </a:extLst>
            </p:cNvPr>
            <p:cNvSpPr txBox="1"/>
            <p:nvPr/>
          </p:nvSpPr>
          <p:spPr>
            <a:xfrm>
              <a:off x="4464609" y="5949643"/>
              <a:ext cx="226992" cy="269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F533194-DC84-42B6-8CA3-E99D30B8EE14}"/>
              </a:ext>
            </a:extLst>
          </p:cNvPr>
          <p:cNvGrpSpPr/>
          <p:nvPr/>
        </p:nvGrpSpPr>
        <p:grpSpPr>
          <a:xfrm>
            <a:off x="6043263" y="4305452"/>
            <a:ext cx="416164" cy="322636"/>
            <a:chOff x="4986645" y="5915287"/>
            <a:chExt cx="511370" cy="342227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0CDAE81-E277-4495-826D-DE0484113D74}"/>
                </a:ext>
              </a:extLst>
            </p:cNvPr>
            <p:cNvSpPr/>
            <p:nvPr/>
          </p:nvSpPr>
          <p:spPr>
            <a:xfrm>
              <a:off x="4986645" y="5915287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6E2A848-CCF0-460F-85A2-A30E15C5848B}"/>
                </a:ext>
              </a:extLst>
            </p:cNvPr>
            <p:cNvSpPr txBox="1"/>
            <p:nvPr/>
          </p:nvSpPr>
          <p:spPr>
            <a:xfrm>
              <a:off x="4996961" y="5942403"/>
              <a:ext cx="226992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E7C016D-FC21-4483-A8F8-5DEE7EEA555E}"/>
              </a:ext>
            </a:extLst>
          </p:cNvPr>
          <p:cNvGrpSpPr/>
          <p:nvPr/>
        </p:nvGrpSpPr>
        <p:grpSpPr>
          <a:xfrm>
            <a:off x="6087763" y="2940143"/>
            <a:ext cx="250467" cy="1352527"/>
            <a:chOff x="4742795" y="4043017"/>
            <a:chExt cx="250467" cy="1352527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AE31D70-A396-46D8-9B80-186F2F9AC5EF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3" name="Right Brace 202">
              <a:extLst>
                <a:ext uri="{FF2B5EF4-FFF2-40B4-BE49-F238E27FC236}">
                  <a16:creationId xmlns:a16="http://schemas.microsoft.com/office/drawing/2014/main" id="{974922F0-D775-47B9-BD37-533C37931B5B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D6193A-E068-42AF-8C05-1E6657D3E813}"/>
              </a:ext>
            </a:extLst>
          </p:cNvPr>
          <p:cNvGrpSpPr/>
          <p:nvPr/>
        </p:nvGrpSpPr>
        <p:grpSpPr>
          <a:xfrm>
            <a:off x="6467921" y="2941780"/>
            <a:ext cx="1678007" cy="1686688"/>
            <a:chOff x="6467921" y="2941780"/>
            <a:chExt cx="1678007" cy="1686688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A07F8007-CA39-43C8-AB7C-848F3EAC7D24}"/>
                </a:ext>
              </a:extLst>
            </p:cNvPr>
            <p:cNvGrpSpPr/>
            <p:nvPr/>
          </p:nvGrpSpPr>
          <p:grpSpPr>
            <a:xfrm>
              <a:off x="6467921" y="4298675"/>
              <a:ext cx="1678007" cy="329793"/>
              <a:chOff x="5508452" y="5908098"/>
              <a:chExt cx="2061883" cy="349819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976B18C-2989-4B72-A672-34E38BDC0D15}"/>
                  </a:ext>
                </a:extLst>
              </p:cNvPr>
              <p:cNvSpPr/>
              <p:nvPr/>
            </p:nvSpPr>
            <p:spPr>
              <a:xfrm>
                <a:off x="5508452" y="5910498"/>
                <a:ext cx="511370" cy="342227"/>
              </a:xfrm>
              <a:prstGeom prst="ellipse">
                <a:avLst/>
              </a:prstGeom>
              <a:solidFill>
                <a:srgbClr val="5775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C5AFF1D9-6A26-4EE5-87CB-BAFFE75106F9}"/>
                  </a:ext>
                </a:extLst>
              </p:cNvPr>
              <p:cNvSpPr/>
              <p:nvPr/>
            </p:nvSpPr>
            <p:spPr>
              <a:xfrm>
                <a:off x="6030259" y="5908098"/>
                <a:ext cx="511370" cy="342227"/>
              </a:xfrm>
              <a:prstGeom prst="ellipse">
                <a:avLst/>
              </a:prstGeom>
              <a:solidFill>
                <a:srgbClr val="5775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5EBF185-3646-4944-ABDE-4D9CB3CDCD77}"/>
                  </a:ext>
                </a:extLst>
              </p:cNvPr>
              <p:cNvSpPr/>
              <p:nvPr/>
            </p:nvSpPr>
            <p:spPr>
              <a:xfrm>
                <a:off x="6537158" y="5915690"/>
                <a:ext cx="511370" cy="342227"/>
              </a:xfrm>
              <a:prstGeom prst="ellipse">
                <a:avLst/>
              </a:prstGeom>
              <a:solidFill>
                <a:srgbClr val="5775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1802288-1083-4653-81F3-82653DD3F602}"/>
                  </a:ext>
                </a:extLst>
              </p:cNvPr>
              <p:cNvSpPr/>
              <p:nvPr/>
            </p:nvSpPr>
            <p:spPr>
              <a:xfrm>
                <a:off x="7058965" y="5913290"/>
                <a:ext cx="511370" cy="34222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0232156B-6E1F-4005-BF7A-0758C687701B}"/>
                </a:ext>
              </a:extLst>
            </p:cNvPr>
            <p:cNvGrpSpPr/>
            <p:nvPr/>
          </p:nvGrpSpPr>
          <p:grpSpPr>
            <a:xfrm>
              <a:off x="7739716" y="2941780"/>
              <a:ext cx="250467" cy="1352527"/>
              <a:chOff x="4742795" y="4043017"/>
              <a:chExt cx="250467" cy="135252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F96D8836-FCB1-4635-B68D-23D26B57FD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8028" y="4136060"/>
                <a:ext cx="0" cy="1259484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06" name="Right Brace 205">
                <a:extLst>
                  <a:ext uri="{FF2B5EF4-FFF2-40B4-BE49-F238E27FC236}">
                    <a16:creationId xmlns:a16="http://schemas.microsoft.com/office/drawing/2014/main" id="{464D285B-BCFA-46CF-93BE-723843717168}"/>
                  </a:ext>
                </a:extLst>
              </p:cNvPr>
              <p:cNvSpPr/>
              <p:nvPr/>
            </p:nvSpPr>
            <p:spPr>
              <a:xfrm rot="5400000">
                <a:off x="4813804" y="3972008"/>
                <a:ext cx="108449" cy="250467"/>
              </a:xfrm>
              <a:prstGeom prst="rightBrac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Z" sz="800"/>
              </a:p>
            </p:txBody>
          </p:sp>
        </p:grp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2A68324-3865-4BFB-841A-073B85420AF4}"/>
              </a:ext>
            </a:extLst>
          </p:cNvPr>
          <p:cNvSpPr txBox="1"/>
          <p:nvPr/>
        </p:nvSpPr>
        <p:spPr>
          <a:xfrm>
            <a:off x="7711434" y="4328691"/>
            <a:ext cx="4587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6CF37CB-0329-4063-83F7-DA5E2791B65F}"/>
              </a:ext>
            </a:extLst>
          </p:cNvPr>
          <p:cNvSpPr txBox="1"/>
          <p:nvPr/>
        </p:nvSpPr>
        <p:spPr>
          <a:xfrm>
            <a:off x="76631" y="135598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Genomic DNA</a:t>
            </a:r>
            <a:endParaRPr lang="en-NZ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761274E-BC74-47BF-BA2D-429CB32B33C3}"/>
              </a:ext>
            </a:extLst>
          </p:cNvPr>
          <p:cNvSpPr txBox="1"/>
          <p:nvPr/>
        </p:nvSpPr>
        <p:spPr>
          <a:xfrm>
            <a:off x="490947" y="2473572"/>
            <a:ext cx="340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mRNA (‘coding DNA sequence’)</a:t>
            </a:r>
            <a:endParaRPr lang="en-NZ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826A5881-3DDB-49B4-BDC0-4D2B18F7DE30}"/>
              </a:ext>
            </a:extLst>
          </p:cNvPr>
          <p:cNvSpPr txBox="1"/>
          <p:nvPr/>
        </p:nvSpPr>
        <p:spPr>
          <a:xfrm>
            <a:off x="7817627" y="469646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Protein</a:t>
            </a:r>
            <a:endParaRPr lang="en-NZ"/>
          </a:p>
        </p:txBody>
      </p:sp>
      <p:pic>
        <p:nvPicPr>
          <p:cNvPr id="143" name="Picture 2">
            <a:extLst>
              <a:ext uri="{FF2B5EF4-FFF2-40B4-BE49-F238E27FC236}">
                <a16:creationId xmlns:a16="http://schemas.microsoft.com/office/drawing/2014/main" id="{604C060A-F192-41E9-A89A-09D6F470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71" y="1845471"/>
            <a:ext cx="3551123" cy="46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A317902A-BD72-447A-A1E4-26452D576D80}"/>
              </a:ext>
            </a:extLst>
          </p:cNvPr>
          <p:cNvSpPr txBox="1"/>
          <p:nvPr/>
        </p:nvSpPr>
        <p:spPr>
          <a:xfrm>
            <a:off x="6983491" y="6571895"/>
            <a:ext cx="5784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From: 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https://www.yourgenome.org/facts/what-does-dna-do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 CC-BY License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65488DC-7BF3-4F3B-80DF-77E2BF8C5E52}"/>
              </a:ext>
            </a:extLst>
          </p:cNvPr>
          <p:cNvSpPr txBox="1"/>
          <p:nvPr/>
        </p:nvSpPr>
        <p:spPr>
          <a:xfrm>
            <a:off x="4344602" y="2567625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accent3"/>
                </a:solidFill>
                <a:highlight>
                  <a:srgbClr val="5775A9"/>
                </a:highlight>
              </a:rPr>
              <a:t>ATG</a:t>
            </a:r>
            <a:r>
              <a:rPr lang="en-NZ" sz="1200" b="1" dirty="0">
                <a:solidFill>
                  <a:srgbClr val="92D050"/>
                </a:solidFill>
                <a:highlight>
                  <a:srgbClr val="5775A9"/>
                </a:highlight>
              </a:rPr>
              <a:t>  </a:t>
            </a:r>
            <a:r>
              <a:rPr lang="en-NZ" sz="1200" b="1" dirty="0">
                <a:solidFill>
                  <a:schemeClr val="bg1"/>
                </a:solidFill>
                <a:highlight>
                  <a:srgbClr val="5775A9"/>
                </a:highlight>
              </a:rPr>
              <a:t>… … …. … … …    TA</a:t>
            </a:r>
            <a:r>
              <a:rPr lang="en-NZ" sz="1200" b="1" dirty="0">
                <a:solidFill>
                  <a:srgbClr val="FF0000"/>
                </a:solidFill>
                <a:highlight>
                  <a:srgbClr val="5775A9"/>
                </a:highlight>
              </a:rPr>
              <a:t>A</a:t>
            </a:r>
            <a:r>
              <a:rPr lang="en-NZ" sz="1200" b="1" dirty="0">
                <a:solidFill>
                  <a:schemeClr val="bg1"/>
                </a:solidFill>
                <a:highlight>
                  <a:srgbClr val="5775A9"/>
                </a:highlight>
              </a:rPr>
              <a:t> … … … … … … … </a:t>
            </a:r>
            <a:r>
              <a:rPr lang="en-NZ" sz="1200" b="1" dirty="0">
                <a:solidFill>
                  <a:schemeClr val="accent6"/>
                </a:solidFill>
                <a:highlight>
                  <a:srgbClr val="5775A9"/>
                </a:highlight>
              </a:rPr>
              <a:t>TAA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2903BFC-417F-4764-8974-C601817727D2}"/>
              </a:ext>
            </a:extLst>
          </p:cNvPr>
          <p:cNvSpPr txBox="1"/>
          <p:nvPr/>
        </p:nvSpPr>
        <p:spPr>
          <a:xfrm>
            <a:off x="2506768" y="425197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</a:t>
            </a:r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52DEC-D67F-4266-8F8D-936227AEEBE3}"/>
              </a:ext>
            </a:extLst>
          </p:cNvPr>
          <p:cNvSpPr txBox="1"/>
          <p:nvPr/>
        </p:nvSpPr>
        <p:spPr>
          <a:xfrm>
            <a:off x="4052916" y="510572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Missense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E563BA5-69B7-44F5-BA38-4A299EC031D8}"/>
              </a:ext>
            </a:extLst>
          </p:cNvPr>
          <p:cNvSpPr txBox="1"/>
          <p:nvPr/>
        </p:nvSpPr>
        <p:spPr>
          <a:xfrm>
            <a:off x="4058372" y="544362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Silent 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9680D03-5268-4576-9C2B-8DEC8F11B6FE}"/>
              </a:ext>
            </a:extLst>
          </p:cNvPr>
          <p:cNvSpPr txBox="1"/>
          <p:nvPr/>
        </p:nvSpPr>
        <p:spPr>
          <a:xfrm>
            <a:off x="4073199" y="5815487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Splice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A34BC1F-9B86-4F1C-9637-270925873647}"/>
              </a:ext>
            </a:extLst>
          </p:cNvPr>
          <p:cNvSpPr txBox="1"/>
          <p:nvPr/>
        </p:nvSpPr>
        <p:spPr>
          <a:xfrm>
            <a:off x="6038396" y="4356580"/>
            <a:ext cx="3674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Tyr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57385E0-BEB4-428C-894A-138B8504E8E3}"/>
              </a:ext>
            </a:extLst>
          </p:cNvPr>
          <p:cNvGrpSpPr/>
          <p:nvPr/>
        </p:nvGrpSpPr>
        <p:grpSpPr>
          <a:xfrm>
            <a:off x="6039615" y="4201527"/>
            <a:ext cx="533871" cy="762159"/>
            <a:chOff x="6047178" y="4172846"/>
            <a:chExt cx="533871" cy="762159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E5445A3-840C-4DE1-9DCA-20DEB004DF84}"/>
                </a:ext>
              </a:extLst>
            </p:cNvPr>
            <p:cNvSpPr/>
            <p:nvPr/>
          </p:nvSpPr>
          <p:spPr>
            <a:xfrm>
              <a:off x="6051757" y="4661680"/>
              <a:ext cx="416164" cy="273325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900" dirty="0">
                <a:solidFill>
                  <a:srgbClr val="00FFFF"/>
                </a:solidFill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3087948-651C-4608-ABBF-16F950C30865}"/>
                </a:ext>
              </a:extLst>
            </p:cNvPr>
            <p:cNvSpPr txBox="1"/>
            <p:nvPr/>
          </p:nvSpPr>
          <p:spPr>
            <a:xfrm>
              <a:off x="6047178" y="4642771"/>
              <a:ext cx="533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b="1" dirty="0">
                  <a:solidFill>
                    <a:srgbClr val="FF0000"/>
                  </a:solidFill>
                </a:rPr>
                <a:t>Stop</a:t>
              </a:r>
            </a:p>
          </p:txBody>
        </p:sp>
        <p:sp>
          <p:nvSpPr>
            <p:cNvPr id="116" name="Multiplication Sign 115">
              <a:extLst>
                <a:ext uri="{FF2B5EF4-FFF2-40B4-BE49-F238E27FC236}">
                  <a16:creationId xmlns:a16="http://schemas.microsoft.com/office/drawing/2014/main" id="{EE577EC0-E8A9-40E4-933A-CD693FCCFD44}"/>
                </a:ext>
              </a:extLst>
            </p:cNvPr>
            <p:cNvSpPr/>
            <p:nvPr/>
          </p:nvSpPr>
          <p:spPr>
            <a:xfrm>
              <a:off x="6091750" y="4172846"/>
              <a:ext cx="321159" cy="52361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CFD5BFE1-0805-4497-8FB5-4625B5A711C4}"/>
              </a:ext>
            </a:extLst>
          </p:cNvPr>
          <p:cNvSpPr txBox="1"/>
          <p:nvPr/>
        </p:nvSpPr>
        <p:spPr>
          <a:xfrm>
            <a:off x="5691060" y="5186178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Nonsense </a:t>
            </a:r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7CF2D3AB-32C1-4AD9-9A5F-FF8C84877ADA}"/>
              </a:ext>
            </a:extLst>
          </p:cNvPr>
          <p:cNvSpPr txBox="1">
            <a:spLocks/>
          </p:cNvSpPr>
          <p:nvPr/>
        </p:nvSpPr>
        <p:spPr>
          <a:xfrm>
            <a:off x="858742" y="122390"/>
            <a:ext cx="10266766" cy="656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 dirty="0">
                <a:solidFill>
                  <a:schemeClr val="accent2"/>
                </a:solidFill>
              </a:rPr>
              <a:t>Small alterations: Single Nucleotide Variants</a:t>
            </a:r>
          </a:p>
        </p:txBody>
      </p:sp>
    </p:spTree>
    <p:extLst>
      <p:ext uri="{BB962C8B-B14F-4D97-AF65-F5344CB8AC3E}">
        <p14:creationId xmlns:p14="http://schemas.microsoft.com/office/powerpoint/2010/main" val="36426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99" grpId="0"/>
      <p:bldP spid="1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325">
            <a:extLst>
              <a:ext uri="{FF2B5EF4-FFF2-40B4-BE49-F238E27FC236}">
                <a16:creationId xmlns:a16="http://schemas.microsoft.com/office/drawing/2014/main" id="{22C47EE8-BF98-4A14-B3BB-8D7EB46B5A6E}"/>
              </a:ext>
            </a:extLst>
          </p:cNvPr>
          <p:cNvSpPr/>
          <p:nvPr/>
        </p:nvSpPr>
        <p:spPr>
          <a:xfrm>
            <a:off x="715023" y="1064317"/>
            <a:ext cx="10659016" cy="324000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E978D8-B0E0-4420-95B9-8BA599A839F4}"/>
              </a:ext>
            </a:extLst>
          </p:cNvPr>
          <p:cNvGrpSpPr/>
          <p:nvPr/>
        </p:nvGrpSpPr>
        <p:grpSpPr>
          <a:xfrm>
            <a:off x="4564880" y="1034885"/>
            <a:ext cx="3581048" cy="369332"/>
            <a:chOff x="4486173" y="1998622"/>
            <a:chExt cx="3581048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D83B79-0DD2-4CD6-ADA8-2F5910B77E6E}"/>
                </a:ext>
              </a:extLst>
            </p:cNvPr>
            <p:cNvSpPr txBox="1"/>
            <p:nvPr/>
          </p:nvSpPr>
          <p:spPr>
            <a:xfrm>
              <a:off x="4486173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C8636C-B2CC-4E65-B11A-2694501F6F00}"/>
                </a:ext>
              </a:extLst>
            </p:cNvPr>
            <p:cNvSpPr txBox="1"/>
            <p:nvPr/>
          </p:nvSpPr>
          <p:spPr>
            <a:xfrm>
              <a:off x="7138184" y="1998622"/>
              <a:ext cx="929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Intron 2</a:t>
              </a:r>
            </a:p>
          </p:txBody>
        </p:sp>
      </p:grpSp>
      <p:sp>
        <p:nvSpPr>
          <p:cNvPr id="549" name="Rectangle 548">
            <a:extLst>
              <a:ext uri="{FF2B5EF4-FFF2-40B4-BE49-F238E27FC236}">
                <a16:creationId xmlns:a16="http://schemas.microsoft.com/office/drawing/2014/main" id="{30C7DD3E-B504-4D88-B67D-BE9ACFAA9CB9}"/>
              </a:ext>
            </a:extLst>
          </p:cNvPr>
          <p:cNvSpPr/>
          <p:nvPr/>
        </p:nvSpPr>
        <p:spPr>
          <a:xfrm>
            <a:off x="3557870" y="1064317"/>
            <a:ext cx="1020571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EE9099-E3F5-4214-99DC-8F17ABC7255B}"/>
              </a:ext>
            </a:extLst>
          </p:cNvPr>
          <p:cNvSpPr txBox="1"/>
          <p:nvPr/>
        </p:nvSpPr>
        <p:spPr>
          <a:xfrm>
            <a:off x="3663671" y="1047911"/>
            <a:ext cx="85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936F77-C11E-4808-AA2F-B61777A9D15F}"/>
              </a:ext>
            </a:extLst>
          </p:cNvPr>
          <p:cNvSpPr/>
          <p:nvPr/>
        </p:nvSpPr>
        <p:spPr>
          <a:xfrm>
            <a:off x="5746132" y="1064317"/>
            <a:ext cx="1312085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D2E54A-C2F9-4AF7-AA44-7CEAA4CE4962}"/>
              </a:ext>
            </a:extLst>
          </p:cNvPr>
          <p:cNvSpPr/>
          <p:nvPr/>
        </p:nvSpPr>
        <p:spPr>
          <a:xfrm>
            <a:off x="8289325" y="1064317"/>
            <a:ext cx="1154868" cy="3240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2A227-DB67-4DDD-B261-C3C169913713}"/>
              </a:ext>
            </a:extLst>
          </p:cNvPr>
          <p:cNvSpPr txBox="1"/>
          <p:nvPr/>
        </p:nvSpPr>
        <p:spPr>
          <a:xfrm>
            <a:off x="8463749" y="1047911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785E9C-3CE0-4A0E-AC73-20F3A3237CB4}"/>
              </a:ext>
            </a:extLst>
          </p:cNvPr>
          <p:cNvGrpSpPr/>
          <p:nvPr/>
        </p:nvGrpSpPr>
        <p:grpSpPr>
          <a:xfrm>
            <a:off x="4333669" y="1494745"/>
            <a:ext cx="4702753" cy="821342"/>
            <a:chOff x="4228283" y="1427932"/>
            <a:chExt cx="4933642" cy="1498806"/>
          </a:xfrm>
          <a:solidFill>
            <a:srgbClr val="5775A9"/>
          </a:solidFill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D541D4-50DD-4A5C-940A-4C111CDA70FC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4228283" y="1427932"/>
              <a:ext cx="1230038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5750D8C-8553-4ACC-A6B1-CBADC9419D07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>
              <a:off x="6617247" y="1427932"/>
              <a:ext cx="17494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1A99C24-C686-4C4D-B7F5-1C9D936D08F7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 flipH="1">
              <a:off x="7909973" y="1427932"/>
              <a:ext cx="1251952" cy="1498806"/>
            </a:xfrm>
            <a:prstGeom prst="straightConnector1">
              <a:avLst/>
            </a:prstGeom>
            <a:grpFill/>
            <a:ln>
              <a:solidFill>
                <a:srgbClr val="5775A9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2DC302-D3C5-4DB6-B292-ABADEE4EB1F3}"/>
              </a:ext>
            </a:extLst>
          </p:cNvPr>
          <p:cNvGrpSpPr/>
          <p:nvPr/>
        </p:nvGrpSpPr>
        <p:grpSpPr>
          <a:xfrm>
            <a:off x="6760380" y="1604337"/>
            <a:ext cx="1385548" cy="369332"/>
            <a:chOff x="9113615" y="3728554"/>
            <a:chExt cx="1310848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6C73993-AA55-4DEF-8364-BA25081D09B3}"/>
                </a:ext>
              </a:extLst>
            </p:cNvPr>
            <p:cNvSpPr/>
            <p:nvPr/>
          </p:nvSpPr>
          <p:spPr>
            <a:xfrm>
              <a:off x="9906820" y="3773086"/>
              <a:ext cx="359078" cy="280269"/>
            </a:xfrm>
            <a:prstGeom prst="rect">
              <a:avLst/>
            </a:prstGeom>
            <a:solidFill>
              <a:srgbClr val="FE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884B4F9-124F-4B3E-BD4C-4C1E8891FA55}"/>
                </a:ext>
              </a:extLst>
            </p:cNvPr>
            <p:cNvSpPr/>
            <p:nvPr/>
          </p:nvSpPr>
          <p:spPr>
            <a:xfrm>
              <a:off x="9130799" y="3779926"/>
              <a:ext cx="1126182" cy="283372"/>
            </a:xfrm>
            <a:prstGeom prst="rect">
              <a:avLst/>
            </a:prstGeom>
            <a:pattFill prst="dkHorz">
              <a:fgClr>
                <a:srgbClr val="FEE292"/>
              </a:fgClr>
              <a:bgClr>
                <a:schemeClr val="bg1"/>
              </a:bgClr>
            </a:pattFill>
            <a:ln>
              <a:solidFill>
                <a:srgbClr val="FEE2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82E668-AFC5-4EA4-9669-C3249E9F87CB}"/>
                </a:ext>
              </a:extLst>
            </p:cNvPr>
            <p:cNvSpPr txBox="1"/>
            <p:nvPr/>
          </p:nvSpPr>
          <p:spPr>
            <a:xfrm>
              <a:off x="9113615" y="3728554"/>
              <a:ext cx="131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rgbClr val="5775A9"/>
                  </a:solidFill>
                </a:rPr>
                <a:t>Splice sites</a:t>
              </a: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1D0F6A57-DCF7-4030-8577-DB9ED55B05D6}"/>
              </a:ext>
            </a:extLst>
          </p:cNvPr>
          <p:cNvSpPr/>
          <p:nvPr/>
        </p:nvSpPr>
        <p:spPr>
          <a:xfrm>
            <a:off x="4491725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EF23912-8110-4331-8A07-C26255D99FC2}"/>
              </a:ext>
            </a:extLst>
          </p:cNvPr>
          <p:cNvSpPr/>
          <p:nvPr/>
        </p:nvSpPr>
        <p:spPr>
          <a:xfrm>
            <a:off x="3565140" y="1064317"/>
            <a:ext cx="91729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FE0586C-350E-4D4B-A7F4-C9F52990AB53}"/>
              </a:ext>
            </a:extLst>
          </p:cNvPr>
          <p:cNvSpPr/>
          <p:nvPr/>
        </p:nvSpPr>
        <p:spPr>
          <a:xfrm>
            <a:off x="8205013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31657C1-B6DC-4DCE-BDA9-617583B4100A}"/>
              </a:ext>
            </a:extLst>
          </p:cNvPr>
          <p:cNvSpPr/>
          <p:nvPr/>
        </p:nvSpPr>
        <p:spPr>
          <a:xfrm>
            <a:off x="9457630" y="106431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BE140-72F1-456A-96B7-BC1EBC257C1B}"/>
              </a:ext>
            </a:extLst>
          </p:cNvPr>
          <p:cNvGrpSpPr/>
          <p:nvPr/>
        </p:nvGrpSpPr>
        <p:grpSpPr>
          <a:xfrm>
            <a:off x="3493199" y="1348727"/>
            <a:ext cx="6071211" cy="335272"/>
            <a:chOff x="3410332" y="2311125"/>
            <a:chExt cx="6071211" cy="335272"/>
          </a:xfrm>
          <a:solidFill>
            <a:srgbClr val="5775A9"/>
          </a:solidFill>
        </p:grpSpPr>
        <p:pic>
          <p:nvPicPr>
            <p:cNvPr id="22" name="Graphic 21" descr="Scissors with solid fill">
              <a:extLst>
                <a:ext uri="{FF2B5EF4-FFF2-40B4-BE49-F238E27FC236}">
                  <a16:creationId xmlns:a16="http://schemas.microsoft.com/office/drawing/2014/main" id="{81308F00-D10E-468E-996A-731F6131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5552577" y="2337155"/>
              <a:ext cx="286703" cy="286703"/>
            </a:xfrm>
            <a:prstGeom prst="rect">
              <a:avLst/>
            </a:prstGeom>
          </p:spPr>
        </p:pic>
        <p:pic>
          <p:nvPicPr>
            <p:cNvPr id="111" name="Graphic 110" descr="Scissors with solid fill">
              <a:extLst>
                <a:ext uri="{FF2B5EF4-FFF2-40B4-BE49-F238E27FC236}">
                  <a16:creationId xmlns:a16="http://schemas.microsoft.com/office/drawing/2014/main" id="{A180A12F-587B-4C3B-A6D0-7C44C0FD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6832455" y="2311125"/>
              <a:ext cx="286703" cy="286703"/>
            </a:xfrm>
            <a:prstGeom prst="rect">
              <a:avLst/>
            </a:prstGeom>
          </p:spPr>
        </p:pic>
        <p:pic>
          <p:nvPicPr>
            <p:cNvPr id="112" name="Graphic 111" descr="Scissors with solid fill">
              <a:extLst>
                <a:ext uri="{FF2B5EF4-FFF2-40B4-BE49-F238E27FC236}">
                  <a16:creationId xmlns:a16="http://schemas.microsoft.com/office/drawing/2014/main" id="{82696988-CFFB-4C5E-A847-1F60495D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3410332" y="2311125"/>
              <a:ext cx="286703" cy="286703"/>
            </a:xfrm>
            <a:prstGeom prst="rect">
              <a:avLst/>
            </a:prstGeom>
          </p:spPr>
        </p:pic>
        <p:pic>
          <p:nvPicPr>
            <p:cNvPr id="113" name="Graphic 112" descr="Scissors with solid fill">
              <a:extLst>
                <a:ext uri="{FF2B5EF4-FFF2-40B4-BE49-F238E27FC236}">
                  <a16:creationId xmlns:a16="http://schemas.microsoft.com/office/drawing/2014/main" id="{6C2E4DC2-408D-4A66-97EC-09BB2021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4308348" y="2316953"/>
              <a:ext cx="286703" cy="286703"/>
            </a:xfrm>
            <a:prstGeom prst="rect">
              <a:avLst/>
            </a:prstGeom>
          </p:spPr>
        </p:pic>
        <p:pic>
          <p:nvPicPr>
            <p:cNvPr id="129" name="Graphic 128" descr="Scissors with solid fill">
              <a:extLst>
                <a:ext uri="{FF2B5EF4-FFF2-40B4-BE49-F238E27FC236}">
                  <a16:creationId xmlns:a16="http://schemas.microsoft.com/office/drawing/2014/main" id="{CD8A90A8-9C57-44A7-947D-B542804F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8043468" y="2322488"/>
              <a:ext cx="286703" cy="286703"/>
            </a:xfrm>
            <a:prstGeom prst="rect">
              <a:avLst/>
            </a:prstGeom>
          </p:spPr>
        </p:pic>
        <p:pic>
          <p:nvPicPr>
            <p:cNvPr id="130" name="Graphic 129" descr="Scissors with solid fill">
              <a:extLst>
                <a:ext uri="{FF2B5EF4-FFF2-40B4-BE49-F238E27FC236}">
                  <a16:creationId xmlns:a16="http://schemas.microsoft.com/office/drawing/2014/main" id="{314C99CF-40AE-4E0B-A2E3-0531AD38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9194840" y="2359694"/>
              <a:ext cx="286703" cy="28670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9A4915ED-3ED0-4A0A-B5C8-EE0C46B34418}"/>
              </a:ext>
            </a:extLst>
          </p:cNvPr>
          <p:cNvSpPr txBox="1"/>
          <p:nvPr/>
        </p:nvSpPr>
        <p:spPr>
          <a:xfrm>
            <a:off x="5992125" y="1047911"/>
            <a:ext cx="9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3E77BF8-3B49-4179-86AB-DC21BE908D32}"/>
              </a:ext>
            </a:extLst>
          </p:cNvPr>
          <p:cNvSpPr/>
          <p:nvPr/>
        </p:nvSpPr>
        <p:spPr>
          <a:xfrm>
            <a:off x="7065358" y="1060207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4FB9E3F-8A44-4E7C-97C9-ADC2D5426BB2}"/>
              </a:ext>
            </a:extLst>
          </p:cNvPr>
          <p:cNvSpPr/>
          <p:nvPr/>
        </p:nvSpPr>
        <p:spPr>
          <a:xfrm>
            <a:off x="5644836" y="1069546"/>
            <a:ext cx="92448" cy="324000"/>
          </a:xfrm>
          <a:prstGeom prst="rect">
            <a:avLst/>
          </a:prstGeom>
          <a:pattFill prst="dkHorz">
            <a:fgClr>
              <a:srgbClr val="FEE292"/>
            </a:fgClr>
            <a:bgClr>
              <a:schemeClr val="bg1"/>
            </a:bgClr>
          </a:pattFill>
          <a:ln>
            <a:solidFill>
              <a:srgbClr val="FEE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4CFE1-844D-4F09-AFCF-97709855A811}"/>
              </a:ext>
            </a:extLst>
          </p:cNvPr>
          <p:cNvSpPr txBox="1"/>
          <p:nvPr/>
        </p:nvSpPr>
        <p:spPr>
          <a:xfrm>
            <a:off x="4370454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6DB5C4D-C88B-421C-8535-D5C38136C2F0}"/>
              </a:ext>
            </a:extLst>
          </p:cNvPr>
          <p:cNvSpPr txBox="1"/>
          <p:nvPr/>
        </p:nvSpPr>
        <p:spPr>
          <a:xfrm>
            <a:off x="3460579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091456D-4AA3-4087-B289-2C2B33A69C18}"/>
              </a:ext>
            </a:extLst>
          </p:cNvPr>
          <p:cNvSpPr txBox="1"/>
          <p:nvPr/>
        </p:nvSpPr>
        <p:spPr>
          <a:xfrm>
            <a:off x="6899070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A0543FF-FA4E-4586-9F14-1C61972AA6FB}"/>
              </a:ext>
            </a:extLst>
          </p:cNvPr>
          <p:cNvSpPr txBox="1"/>
          <p:nvPr/>
        </p:nvSpPr>
        <p:spPr>
          <a:xfrm>
            <a:off x="5534856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B890AB9-B638-4661-B7EF-559243D1B81C}"/>
              </a:ext>
            </a:extLst>
          </p:cNvPr>
          <p:cNvSpPr txBox="1"/>
          <p:nvPr/>
        </p:nvSpPr>
        <p:spPr>
          <a:xfrm>
            <a:off x="9314516" y="857847"/>
            <a:ext cx="3481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GT</a:t>
            </a:r>
            <a:endParaRPr lang="en-NZ" sz="105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C253FAE-3244-4838-843D-CFC6ADC518B1}"/>
              </a:ext>
            </a:extLst>
          </p:cNvPr>
          <p:cNvSpPr txBox="1"/>
          <p:nvPr/>
        </p:nvSpPr>
        <p:spPr>
          <a:xfrm>
            <a:off x="8087530" y="857847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AG</a:t>
            </a:r>
            <a:endParaRPr lang="en-NZ" sz="105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D06BDA14-581B-404C-A6C0-52752E360681}"/>
              </a:ext>
            </a:extLst>
          </p:cNvPr>
          <p:cNvGrpSpPr/>
          <p:nvPr/>
        </p:nvGrpSpPr>
        <p:grpSpPr>
          <a:xfrm>
            <a:off x="3929273" y="2544125"/>
            <a:ext cx="4543065" cy="760907"/>
            <a:chOff x="3825000" y="3440983"/>
            <a:chExt cx="3487524" cy="760907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6614253-82EF-47C8-98D0-3D11ADCAD5FC}"/>
                </a:ext>
              </a:extLst>
            </p:cNvPr>
            <p:cNvSpPr/>
            <p:nvPr/>
          </p:nvSpPr>
          <p:spPr>
            <a:xfrm>
              <a:off x="3825000" y="3440983"/>
              <a:ext cx="1020571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D17B9AF-4065-4A52-BF7F-7EA128BE193E}"/>
                </a:ext>
              </a:extLst>
            </p:cNvPr>
            <p:cNvSpPr/>
            <p:nvPr/>
          </p:nvSpPr>
          <p:spPr>
            <a:xfrm>
              <a:off x="4845571" y="3440983"/>
              <a:ext cx="1312085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138F7E7-6626-4257-A943-728B3ED280C1}"/>
                </a:ext>
              </a:extLst>
            </p:cNvPr>
            <p:cNvSpPr/>
            <p:nvPr/>
          </p:nvSpPr>
          <p:spPr>
            <a:xfrm>
              <a:off x="6157656" y="3440984"/>
              <a:ext cx="1154868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F959DCF-58D4-4961-9D15-7B90728994A5}"/>
                </a:ext>
              </a:extLst>
            </p:cNvPr>
            <p:cNvSpPr txBox="1"/>
            <p:nvPr/>
          </p:nvSpPr>
          <p:spPr>
            <a:xfrm>
              <a:off x="4310869" y="3832558"/>
              <a:ext cx="14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D367187-2E42-44BA-BC46-75DB4F565872}"/>
              </a:ext>
            </a:extLst>
          </p:cNvPr>
          <p:cNvGrpSpPr/>
          <p:nvPr/>
        </p:nvGrpSpPr>
        <p:grpSpPr>
          <a:xfrm>
            <a:off x="3968539" y="2571225"/>
            <a:ext cx="4465163" cy="259421"/>
            <a:chOff x="3458610" y="3596104"/>
            <a:chExt cx="4465163" cy="259421"/>
          </a:xfrm>
          <a:pattFill prst="pct5">
            <a:fgClr>
              <a:srgbClr val="5775A9"/>
            </a:fgClr>
            <a:bgClr>
              <a:schemeClr val="bg1"/>
            </a:bgClr>
          </a:patt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6880E2D-3575-4EBF-9819-6D7BA97FC1D3}"/>
                </a:ext>
              </a:extLst>
            </p:cNvPr>
            <p:cNvSpPr/>
            <p:nvPr/>
          </p:nvSpPr>
          <p:spPr>
            <a:xfrm>
              <a:off x="3458610" y="3596104"/>
              <a:ext cx="450124" cy="2476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63ACE6D-831A-4855-877A-654AF28A898E}"/>
                </a:ext>
              </a:extLst>
            </p:cNvPr>
            <p:cNvSpPr/>
            <p:nvPr/>
          </p:nvSpPr>
          <p:spPr>
            <a:xfrm>
              <a:off x="7473649" y="3601041"/>
              <a:ext cx="450124" cy="254484"/>
            </a:xfrm>
            <a:prstGeom prst="rect">
              <a:avLst/>
            </a:prstGeom>
            <a:grpFill/>
            <a:ln>
              <a:solidFill>
                <a:srgbClr val="577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7BAD559-3896-42AA-82C3-6481B6CA108E}"/>
              </a:ext>
            </a:extLst>
          </p:cNvPr>
          <p:cNvSpPr txBox="1"/>
          <p:nvPr/>
        </p:nvSpPr>
        <p:spPr>
          <a:xfrm>
            <a:off x="1578328" y="3186138"/>
            <a:ext cx="247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>
                <a:solidFill>
                  <a:schemeClr val="accent2"/>
                </a:solidFill>
                <a:latin typeface="+mj-lt"/>
              </a:rPr>
              <a:t>Translation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F3AE0E0-7810-4461-BBD1-3138584081A0}"/>
              </a:ext>
            </a:extLst>
          </p:cNvPr>
          <p:cNvSpPr txBox="1"/>
          <p:nvPr/>
        </p:nvSpPr>
        <p:spPr>
          <a:xfrm>
            <a:off x="4351258" y="2578737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accent3"/>
                </a:solidFill>
              </a:rPr>
              <a:t>ATG</a:t>
            </a:r>
            <a:r>
              <a:rPr lang="en-NZ" sz="1200" b="1" dirty="0">
                <a:solidFill>
                  <a:srgbClr val="92D050"/>
                </a:solidFill>
              </a:rPr>
              <a:t>  </a:t>
            </a:r>
            <a:r>
              <a:rPr lang="en-NZ" sz="1200" b="1" dirty="0">
                <a:solidFill>
                  <a:schemeClr val="bg1"/>
                </a:solidFill>
              </a:rPr>
              <a:t>… … …. …  AGC   TAC   CGG … … … …    </a:t>
            </a:r>
            <a:r>
              <a:rPr lang="en-NZ" sz="1200" b="1" dirty="0">
                <a:solidFill>
                  <a:schemeClr val="accent6"/>
                </a:solidFill>
              </a:rPr>
              <a:t>TAA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78B5804-C299-45EE-8837-696C2BD80F0B}"/>
              </a:ext>
            </a:extLst>
          </p:cNvPr>
          <p:cNvSpPr/>
          <p:nvPr/>
        </p:nvSpPr>
        <p:spPr>
          <a:xfrm>
            <a:off x="4332983" y="4292339"/>
            <a:ext cx="416164" cy="32263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00">
              <a:solidFill>
                <a:srgbClr val="00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03BA1-D7AB-46E7-B977-75BF641759D7}"/>
              </a:ext>
            </a:extLst>
          </p:cNvPr>
          <p:cNvGrpSpPr/>
          <p:nvPr/>
        </p:nvGrpSpPr>
        <p:grpSpPr>
          <a:xfrm>
            <a:off x="4445100" y="2938242"/>
            <a:ext cx="250467" cy="1352527"/>
            <a:chOff x="4742795" y="4043017"/>
            <a:chExt cx="250467" cy="135252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2144C38-C7D6-4390-BEDF-99B6BEB8108B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2" name="Right Brace 171">
              <a:extLst>
                <a:ext uri="{FF2B5EF4-FFF2-40B4-BE49-F238E27FC236}">
                  <a16:creationId xmlns:a16="http://schemas.microsoft.com/office/drawing/2014/main" id="{B74BA2D8-1360-4EFC-87A9-DF9E93BF4C93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803F8678-05E2-4FB1-89DD-F744B3DBBAF6}"/>
              </a:ext>
            </a:extLst>
          </p:cNvPr>
          <p:cNvSpPr txBox="1"/>
          <p:nvPr/>
        </p:nvSpPr>
        <p:spPr>
          <a:xfrm>
            <a:off x="4332084" y="4318351"/>
            <a:ext cx="463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Met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694035D-BB0F-4139-AD4B-A7D750E03068}"/>
              </a:ext>
            </a:extLst>
          </p:cNvPr>
          <p:cNvGrpSpPr/>
          <p:nvPr/>
        </p:nvGrpSpPr>
        <p:grpSpPr>
          <a:xfrm>
            <a:off x="4758036" y="4294659"/>
            <a:ext cx="416164" cy="322636"/>
            <a:chOff x="3407398" y="5903838"/>
            <a:chExt cx="511370" cy="342227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270731C-F381-4DC6-9779-88D36E10A67D}"/>
                </a:ext>
              </a:extLst>
            </p:cNvPr>
            <p:cNvSpPr/>
            <p:nvPr/>
          </p:nvSpPr>
          <p:spPr>
            <a:xfrm>
              <a:off x="3407398" y="5903838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C7A1A42-FC86-42A2-A0AA-35F31FC6DC97}"/>
                </a:ext>
              </a:extLst>
            </p:cNvPr>
            <p:cNvSpPr txBox="1"/>
            <p:nvPr/>
          </p:nvSpPr>
          <p:spPr>
            <a:xfrm>
              <a:off x="3418123" y="5939936"/>
              <a:ext cx="226992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858B50-B7B1-4F70-92B1-20E5A9AE97AB}"/>
              </a:ext>
            </a:extLst>
          </p:cNvPr>
          <p:cNvGrpSpPr/>
          <p:nvPr/>
        </p:nvGrpSpPr>
        <p:grpSpPr>
          <a:xfrm>
            <a:off x="5182116" y="4299407"/>
            <a:ext cx="448523" cy="322636"/>
            <a:chOff x="3928493" y="5908875"/>
            <a:chExt cx="551131" cy="342227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D3E0196-553D-4CC1-8119-629813E7C459}"/>
                </a:ext>
              </a:extLst>
            </p:cNvPr>
            <p:cNvSpPr/>
            <p:nvPr/>
          </p:nvSpPr>
          <p:spPr>
            <a:xfrm>
              <a:off x="3928493" y="5908875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C9BEE40-8247-4E85-9F5C-ECDB3830E3BE}"/>
                </a:ext>
              </a:extLst>
            </p:cNvPr>
            <p:cNvSpPr txBox="1"/>
            <p:nvPr/>
          </p:nvSpPr>
          <p:spPr>
            <a:xfrm>
              <a:off x="3939218" y="5944974"/>
              <a:ext cx="540406" cy="2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3F2BE38-256C-4A9C-AE0D-67FB37A7A763}"/>
              </a:ext>
            </a:extLst>
          </p:cNvPr>
          <p:cNvGrpSpPr/>
          <p:nvPr/>
        </p:nvGrpSpPr>
        <p:grpSpPr>
          <a:xfrm>
            <a:off x="5620112" y="2844736"/>
            <a:ext cx="416164" cy="1783732"/>
            <a:chOff x="4453884" y="4363725"/>
            <a:chExt cx="511370" cy="1892046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FCE124A-189E-4A91-A75A-FCFD0AE34E86}"/>
                </a:ext>
              </a:extLst>
            </p:cNvPr>
            <p:cNvSpPr txBox="1"/>
            <p:nvPr/>
          </p:nvSpPr>
          <p:spPr>
            <a:xfrm>
              <a:off x="4460219" y="4363725"/>
              <a:ext cx="313751" cy="228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8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EFE2754-172E-4A89-B577-017D25C154E8}"/>
                </a:ext>
              </a:extLst>
            </p:cNvPr>
            <p:cNvSpPr/>
            <p:nvPr/>
          </p:nvSpPr>
          <p:spPr>
            <a:xfrm>
              <a:off x="4453884" y="5913544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0079C5A-921F-4E2B-86EC-D3D22FDC3B76}"/>
                </a:ext>
              </a:extLst>
            </p:cNvPr>
            <p:cNvSpPr txBox="1"/>
            <p:nvPr/>
          </p:nvSpPr>
          <p:spPr>
            <a:xfrm>
              <a:off x="4464609" y="5949643"/>
              <a:ext cx="226992" cy="269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F533194-DC84-42B6-8CA3-E99D30B8EE14}"/>
              </a:ext>
            </a:extLst>
          </p:cNvPr>
          <p:cNvGrpSpPr/>
          <p:nvPr/>
        </p:nvGrpSpPr>
        <p:grpSpPr>
          <a:xfrm>
            <a:off x="6043263" y="4305452"/>
            <a:ext cx="416164" cy="322636"/>
            <a:chOff x="4986645" y="5915287"/>
            <a:chExt cx="511370" cy="342227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0CDAE81-E277-4495-826D-DE0484113D74}"/>
                </a:ext>
              </a:extLst>
            </p:cNvPr>
            <p:cNvSpPr/>
            <p:nvPr/>
          </p:nvSpPr>
          <p:spPr>
            <a:xfrm>
              <a:off x="4986645" y="5915287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6E2A848-CCF0-460F-85A2-A30E15C5848B}"/>
                </a:ext>
              </a:extLst>
            </p:cNvPr>
            <p:cNvSpPr txBox="1"/>
            <p:nvPr/>
          </p:nvSpPr>
          <p:spPr>
            <a:xfrm>
              <a:off x="4996961" y="5942403"/>
              <a:ext cx="226992" cy="2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E7C016D-FC21-4483-A8F8-5DEE7EEA555E}"/>
              </a:ext>
            </a:extLst>
          </p:cNvPr>
          <p:cNvGrpSpPr/>
          <p:nvPr/>
        </p:nvGrpSpPr>
        <p:grpSpPr>
          <a:xfrm>
            <a:off x="6087763" y="2940143"/>
            <a:ext cx="250467" cy="1352527"/>
            <a:chOff x="4742795" y="4043017"/>
            <a:chExt cx="250467" cy="1352527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AE31D70-A396-46D8-9B80-186F2F9AC5EF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3" name="Right Brace 202">
              <a:extLst>
                <a:ext uri="{FF2B5EF4-FFF2-40B4-BE49-F238E27FC236}">
                  <a16:creationId xmlns:a16="http://schemas.microsoft.com/office/drawing/2014/main" id="{974922F0-D775-47B9-BD37-533C37931B5B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D6193A-E068-42AF-8C05-1E6657D3E813}"/>
              </a:ext>
            </a:extLst>
          </p:cNvPr>
          <p:cNvGrpSpPr/>
          <p:nvPr/>
        </p:nvGrpSpPr>
        <p:grpSpPr>
          <a:xfrm>
            <a:off x="6467921" y="2941780"/>
            <a:ext cx="1678007" cy="1686688"/>
            <a:chOff x="6467921" y="2941780"/>
            <a:chExt cx="1678007" cy="1686688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A07F8007-CA39-43C8-AB7C-848F3EAC7D24}"/>
                </a:ext>
              </a:extLst>
            </p:cNvPr>
            <p:cNvGrpSpPr/>
            <p:nvPr/>
          </p:nvGrpSpPr>
          <p:grpSpPr>
            <a:xfrm>
              <a:off x="6467921" y="4298675"/>
              <a:ext cx="1678007" cy="329793"/>
              <a:chOff x="5508452" y="5908098"/>
              <a:chExt cx="2061883" cy="349819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976B18C-2989-4B72-A672-34E38BDC0D15}"/>
                  </a:ext>
                </a:extLst>
              </p:cNvPr>
              <p:cNvSpPr/>
              <p:nvPr/>
            </p:nvSpPr>
            <p:spPr>
              <a:xfrm>
                <a:off x="5508452" y="5910498"/>
                <a:ext cx="511370" cy="342227"/>
              </a:xfrm>
              <a:prstGeom prst="ellipse">
                <a:avLst/>
              </a:prstGeom>
              <a:solidFill>
                <a:srgbClr val="5775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C5AFF1D9-6A26-4EE5-87CB-BAFFE75106F9}"/>
                  </a:ext>
                </a:extLst>
              </p:cNvPr>
              <p:cNvSpPr/>
              <p:nvPr/>
            </p:nvSpPr>
            <p:spPr>
              <a:xfrm>
                <a:off x="6030259" y="5908098"/>
                <a:ext cx="511370" cy="342227"/>
              </a:xfrm>
              <a:prstGeom prst="ellipse">
                <a:avLst/>
              </a:prstGeom>
              <a:solidFill>
                <a:srgbClr val="5775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5EBF185-3646-4944-ABDE-4D9CB3CDCD77}"/>
                  </a:ext>
                </a:extLst>
              </p:cNvPr>
              <p:cNvSpPr/>
              <p:nvPr/>
            </p:nvSpPr>
            <p:spPr>
              <a:xfrm>
                <a:off x="6537158" y="5915690"/>
                <a:ext cx="511370" cy="342227"/>
              </a:xfrm>
              <a:prstGeom prst="ellipse">
                <a:avLst/>
              </a:prstGeom>
              <a:solidFill>
                <a:srgbClr val="5775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1802288-1083-4653-81F3-82653DD3F602}"/>
                  </a:ext>
                </a:extLst>
              </p:cNvPr>
              <p:cNvSpPr/>
              <p:nvPr/>
            </p:nvSpPr>
            <p:spPr>
              <a:xfrm>
                <a:off x="7058965" y="5913290"/>
                <a:ext cx="511370" cy="34222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900">
                  <a:solidFill>
                    <a:srgbClr val="00FFFF"/>
                  </a:solidFill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0232156B-6E1F-4005-BF7A-0758C687701B}"/>
                </a:ext>
              </a:extLst>
            </p:cNvPr>
            <p:cNvGrpSpPr/>
            <p:nvPr/>
          </p:nvGrpSpPr>
          <p:grpSpPr>
            <a:xfrm>
              <a:off x="7739716" y="2941780"/>
              <a:ext cx="250467" cy="1352527"/>
              <a:chOff x="4742795" y="4043017"/>
              <a:chExt cx="250467" cy="135252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F96D8836-FCB1-4635-B68D-23D26B57FD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8028" y="4136060"/>
                <a:ext cx="0" cy="1259484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06" name="Right Brace 205">
                <a:extLst>
                  <a:ext uri="{FF2B5EF4-FFF2-40B4-BE49-F238E27FC236}">
                    <a16:creationId xmlns:a16="http://schemas.microsoft.com/office/drawing/2014/main" id="{464D285B-BCFA-46CF-93BE-723843717168}"/>
                  </a:ext>
                </a:extLst>
              </p:cNvPr>
              <p:cNvSpPr/>
              <p:nvPr/>
            </p:nvSpPr>
            <p:spPr>
              <a:xfrm rot="5400000">
                <a:off x="4813804" y="3972008"/>
                <a:ext cx="108449" cy="250467"/>
              </a:xfrm>
              <a:prstGeom prst="rightBrac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Z" sz="800"/>
              </a:p>
            </p:txBody>
          </p:sp>
        </p:grp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2A68324-3865-4BFB-841A-073B85420AF4}"/>
              </a:ext>
            </a:extLst>
          </p:cNvPr>
          <p:cNvSpPr txBox="1"/>
          <p:nvPr/>
        </p:nvSpPr>
        <p:spPr>
          <a:xfrm>
            <a:off x="7711434" y="4328691"/>
            <a:ext cx="4587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6CF37CB-0329-4063-83F7-DA5E2791B65F}"/>
              </a:ext>
            </a:extLst>
          </p:cNvPr>
          <p:cNvSpPr txBox="1"/>
          <p:nvPr/>
        </p:nvSpPr>
        <p:spPr>
          <a:xfrm>
            <a:off x="76631" y="135598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Genomic DNA</a:t>
            </a:r>
            <a:endParaRPr lang="en-NZ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761274E-BC74-47BF-BA2D-429CB32B33C3}"/>
              </a:ext>
            </a:extLst>
          </p:cNvPr>
          <p:cNvSpPr txBox="1"/>
          <p:nvPr/>
        </p:nvSpPr>
        <p:spPr>
          <a:xfrm>
            <a:off x="490947" y="2473572"/>
            <a:ext cx="340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mRNA (‘coding DNA sequence’)</a:t>
            </a:r>
            <a:endParaRPr lang="en-NZ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826A5881-3DDB-49B4-BDC0-4D2B18F7DE30}"/>
              </a:ext>
            </a:extLst>
          </p:cNvPr>
          <p:cNvSpPr txBox="1"/>
          <p:nvPr/>
        </p:nvSpPr>
        <p:spPr>
          <a:xfrm>
            <a:off x="7817627" y="469646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Protein</a:t>
            </a:r>
            <a:endParaRPr lang="en-NZ"/>
          </a:p>
        </p:txBody>
      </p:sp>
      <p:pic>
        <p:nvPicPr>
          <p:cNvPr id="143" name="Picture 2">
            <a:extLst>
              <a:ext uri="{FF2B5EF4-FFF2-40B4-BE49-F238E27FC236}">
                <a16:creationId xmlns:a16="http://schemas.microsoft.com/office/drawing/2014/main" id="{604C060A-F192-41E9-A89A-09D6F470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71" y="1845471"/>
            <a:ext cx="3551123" cy="46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A317902A-BD72-447A-A1E4-26452D576D80}"/>
              </a:ext>
            </a:extLst>
          </p:cNvPr>
          <p:cNvSpPr txBox="1"/>
          <p:nvPr/>
        </p:nvSpPr>
        <p:spPr>
          <a:xfrm>
            <a:off x="6983491" y="6571895"/>
            <a:ext cx="5784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From: 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https://www.yourgenome.org/facts/what-does-dna-do</a:t>
            </a:r>
            <a:r>
              <a:rPr lang="en-NZ" sz="1200">
                <a:solidFill>
                  <a:schemeClr val="bg1">
                    <a:lumMod val="85000"/>
                  </a:schemeClr>
                </a:solidFill>
              </a:rPr>
              <a:t> CC-BY License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2903BFC-417F-4764-8974-C601817727D2}"/>
              </a:ext>
            </a:extLst>
          </p:cNvPr>
          <p:cNvSpPr txBox="1"/>
          <p:nvPr/>
        </p:nvSpPr>
        <p:spPr>
          <a:xfrm>
            <a:off x="2506768" y="425197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</a:t>
            </a:r>
            <a:endParaRPr lang="en-NZ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A34BC1F-9B86-4F1C-9637-270925873647}"/>
              </a:ext>
            </a:extLst>
          </p:cNvPr>
          <p:cNvSpPr txBox="1"/>
          <p:nvPr/>
        </p:nvSpPr>
        <p:spPr>
          <a:xfrm>
            <a:off x="6038396" y="4356580"/>
            <a:ext cx="3674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Tyr</a:t>
            </a:r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7CF2D3AB-32C1-4AD9-9A5F-FF8C84877ADA}"/>
              </a:ext>
            </a:extLst>
          </p:cNvPr>
          <p:cNvSpPr txBox="1">
            <a:spLocks/>
          </p:cNvSpPr>
          <p:nvPr/>
        </p:nvSpPr>
        <p:spPr>
          <a:xfrm>
            <a:off x="858742" y="122390"/>
            <a:ext cx="10266766" cy="656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 dirty="0">
                <a:solidFill>
                  <a:schemeClr val="accent2"/>
                </a:solidFill>
              </a:rPr>
              <a:t>Small alterations: Deletions or Insertions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65D60D2-2B0F-41FD-A063-570CD33EA698}"/>
              </a:ext>
            </a:extLst>
          </p:cNvPr>
          <p:cNvGrpSpPr/>
          <p:nvPr/>
        </p:nvGrpSpPr>
        <p:grpSpPr>
          <a:xfrm>
            <a:off x="6496258" y="2941416"/>
            <a:ext cx="250467" cy="1352527"/>
            <a:chOff x="4742795" y="4043017"/>
            <a:chExt cx="250467" cy="135252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92E9914-B003-4D5B-A730-0EBBC1BFB7DE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06" name="Right Brace 105">
              <a:extLst>
                <a:ext uri="{FF2B5EF4-FFF2-40B4-BE49-F238E27FC236}">
                  <a16:creationId xmlns:a16="http://schemas.microsoft.com/office/drawing/2014/main" id="{3165F15A-ECDC-411F-B019-C55DE6052215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55225B79-90CC-4D64-961F-4C7F2774B42C}"/>
              </a:ext>
            </a:extLst>
          </p:cNvPr>
          <p:cNvSpPr txBox="1"/>
          <p:nvPr/>
        </p:nvSpPr>
        <p:spPr>
          <a:xfrm>
            <a:off x="6485265" y="4339812"/>
            <a:ext cx="3962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Arg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7027716-7D98-49D1-934F-4A64C10A9F70}"/>
              </a:ext>
            </a:extLst>
          </p:cNvPr>
          <p:cNvGrpSpPr/>
          <p:nvPr/>
        </p:nvGrpSpPr>
        <p:grpSpPr>
          <a:xfrm>
            <a:off x="5656981" y="2949710"/>
            <a:ext cx="250467" cy="1352527"/>
            <a:chOff x="4742795" y="4043017"/>
            <a:chExt cx="250467" cy="1352527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4FC8DDD-C647-4E8D-A0B7-187CB4B7632D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28" y="4136060"/>
              <a:ext cx="0" cy="1259484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4" name="Right Brace 123">
              <a:extLst>
                <a:ext uri="{FF2B5EF4-FFF2-40B4-BE49-F238E27FC236}">
                  <a16:creationId xmlns:a16="http://schemas.microsoft.com/office/drawing/2014/main" id="{DC94F0EE-7609-4A33-A732-54EB9974E563}"/>
                </a:ext>
              </a:extLst>
            </p:cNvPr>
            <p:cNvSpPr/>
            <p:nvPr/>
          </p:nvSpPr>
          <p:spPr>
            <a:xfrm rot="5400000">
              <a:off x="4813804" y="3972008"/>
              <a:ext cx="108449" cy="250467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 sz="800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30E4AFBF-7A95-47CF-905E-FBA1D286A2F6}"/>
              </a:ext>
            </a:extLst>
          </p:cNvPr>
          <p:cNvSpPr txBox="1"/>
          <p:nvPr/>
        </p:nvSpPr>
        <p:spPr>
          <a:xfrm>
            <a:off x="5647983" y="4328691"/>
            <a:ext cx="3738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Ser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4116E14-2A28-4F47-8A6C-692FD5AEA245}"/>
              </a:ext>
            </a:extLst>
          </p:cNvPr>
          <p:cNvSpPr txBox="1"/>
          <p:nvPr/>
        </p:nvSpPr>
        <p:spPr>
          <a:xfrm>
            <a:off x="4341412" y="2573480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accent3"/>
                </a:solidFill>
                <a:highlight>
                  <a:srgbClr val="5775A9"/>
                </a:highlight>
              </a:rPr>
              <a:t>ATG</a:t>
            </a:r>
            <a:r>
              <a:rPr lang="en-NZ" sz="1200" b="1" dirty="0">
                <a:solidFill>
                  <a:srgbClr val="92D050"/>
                </a:solidFill>
                <a:highlight>
                  <a:srgbClr val="5775A9"/>
                </a:highlight>
              </a:rPr>
              <a:t>  </a:t>
            </a:r>
            <a:r>
              <a:rPr lang="en-NZ" sz="1200" b="1" dirty="0">
                <a:solidFill>
                  <a:schemeClr val="bg1"/>
                </a:solidFill>
                <a:highlight>
                  <a:srgbClr val="5775A9"/>
                </a:highlight>
              </a:rPr>
              <a:t>… … …. …  AGC   T</a:t>
            </a:r>
            <a:r>
              <a:rPr lang="en-NZ" sz="1200" b="1" strike="sngStrike" dirty="0">
                <a:solidFill>
                  <a:srgbClr val="5775A9"/>
                </a:solidFill>
                <a:highlight>
                  <a:srgbClr val="5775A9"/>
                </a:highlight>
              </a:rPr>
              <a:t>AC</a:t>
            </a:r>
            <a:r>
              <a:rPr lang="en-NZ" sz="1200" b="1" dirty="0">
                <a:solidFill>
                  <a:srgbClr val="5775A9"/>
                </a:solidFill>
                <a:highlight>
                  <a:srgbClr val="5775A9"/>
                </a:highlight>
              </a:rPr>
              <a:t> </a:t>
            </a:r>
            <a:r>
              <a:rPr lang="en-NZ" sz="1200" b="1" dirty="0">
                <a:solidFill>
                  <a:schemeClr val="bg1"/>
                </a:solidFill>
                <a:highlight>
                  <a:srgbClr val="5775A9"/>
                </a:highlight>
              </a:rPr>
              <a:t>  CGG … … … …    </a:t>
            </a:r>
            <a:r>
              <a:rPr lang="en-NZ" sz="1200" b="1" dirty="0">
                <a:solidFill>
                  <a:schemeClr val="accent6"/>
                </a:solidFill>
                <a:highlight>
                  <a:srgbClr val="5775A9"/>
                </a:highlight>
              </a:rPr>
              <a:t>TAA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2668C59-D185-4762-B651-971FF621BC42}"/>
              </a:ext>
            </a:extLst>
          </p:cNvPr>
          <p:cNvSpPr txBox="1"/>
          <p:nvPr/>
        </p:nvSpPr>
        <p:spPr>
          <a:xfrm>
            <a:off x="4331735" y="2600218"/>
            <a:ext cx="378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accent3"/>
                </a:solidFill>
                <a:highlight>
                  <a:srgbClr val="5775A9"/>
                </a:highlight>
              </a:rPr>
              <a:t>ATG</a:t>
            </a:r>
            <a:r>
              <a:rPr lang="en-NZ" sz="1200" b="1" dirty="0">
                <a:solidFill>
                  <a:srgbClr val="92D050"/>
                </a:solidFill>
                <a:highlight>
                  <a:srgbClr val="5775A9"/>
                </a:highlight>
              </a:rPr>
              <a:t>  </a:t>
            </a:r>
            <a:r>
              <a:rPr lang="en-NZ" sz="1200" b="1" dirty="0">
                <a:solidFill>
                  <a:schemeClr val="bg1"/>
                </a:solidFill>
                <a:highlight>
                  <a:srgbClr val="5775A9"/>
                </a:highlight>
              </a:rPr>
              <a:t>… … …. …  AGC   TCG   G … … … …         </a:t>
            </a:r>
            <a:r>
              <a:rPr lang="en-NZ" sz="1200" b="1" dirty="0">
                <a:solidFill>
                  <a:schemeClr val="accent6"/>
                </a:solidFill>
                <a:highlight>
                  <a:srgbClr val="5775A9"/>
                </a:highlight>
              </a:rPr>
              <a:t>TAA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37F107-6A1A-4D84-8D49-2A00E341BB78}"/>
              </a:ext>
            </a:extLst>
          </p:cNvPr>
          <p:cNvGrpSpPr/>
          <p:nvPr/>
        </p:nvGrpSpPr>
        <p:grpSpPr>
          <a:xfrm>
            <a:off x="6009696" y="4201527"/>
            <a:ext cx="416164" cy="756789"/>
            <a:chOff x="6009696" y="4201527"/>
            <a:chExt cx="416164" cy="756789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B2441570-BA10-4049-8CA1-9D5F0E138458}"/>
                </a:ext>
              </a:extLst>
            </p:cNvPr>
            <p:cNvSpPr/>
            <p:nvPr/>
          </p:nvSpPr>
          <p:spPr>
            <a:xfrm>
              <a:off x="6009696" y="4635680"/>
              <a:ext cx="416164" cy="322636"/>
            </a:xfrm>
            <a:prstGeom prst="ellipse">
              <a:avLst/>
            </a:prstGeom>
            <a:solidFill>
              <a:srgbClr val="00B2C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800">
                <a:solidFill>
                  <a:srgbClr val="00FFFF"/>
                </a:solidFill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7A267F9-48BC-4DD0-91EF-5C1C2D98CE9C}"/>
                </a:ext>
              </a:extLst>
            </p:cNvPr>
            <p:cNvSpPr txBox="1"/>
            <p:nvPr/>
          </p:nvSpPr>
          <p:spPr>
            <a:xfrm>
              <a:off x="6043263" y="4670040"/>
              <a:ext cx="3738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50" dirty="0">
                  <a:solidFill>
                    <a:schemeClr val="bg1"/>
                  </a:solidFill>
                </a:rPr>
                <a:t>Ser</a:t>
              </a:r>
            </a:p>
          </p:txBody>
        </p:sp>
        <p:sp>
          <p:nvSpPr>
            <p:cNvPr id="155" name="Multiplication Sign 154">
              <a:extLst>
                <a:ext uri="{FF2B5EF4-FFF2-40B4-BE49-F238E27FC236}">
                  <a16:creationId xmlns:a16="http://schemas.microsoft.com/office/drawing/2014/main" id="{63963661-CEB3-4F53-AE4C-991100B216CB}"/>
                </a:ext>
              </a:extLst>
            </p:cNvPr>
            <p:cNvSpPr/>
            <p:nvPr/>
          </p:nvSpPr>
          <p:spPr>
            <a:xfrm>
              <a:off x="6084187" y="4201527"/>
              <a:ext cx="321159" cy="52361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A1EBD5-6318-48B2-9930-EC10A9E20309}"/>
              </a:ext>
            </a:extLst>
          </p:cNvPr>
          <p:cNvGrpSpPr/>
          <p:nvPr/>
        </p:nvGrpSpPr>
        <p:grpSpPr>
          <a:xfrm>
            <a:off x="6522816" y="4204962"/>
            <a:ext cx="1158697" cy="562175"/>
            <a:chOff x="6522816" y="4204962"/>
            <a:chExt cx="1158697" cy="562175"/>
          </a:xfrm>
        </p:grpSpPr>
        <p:sp>
          <p:nvSpPr>
            <p:cNvPr id="156" name="Multiplication Sign 155">
              <a:extLst>
                <a:ext uri="{FF2B5EF4-FFF2-40B4-BE49-F238E27FC236}">
                  <a16:creationId xmlns:a16="http://schemas.microsoft.com/office/drawing/2014/main" id="{C9A12A82-0357-484C-A6A3-A6F60CB2E4F1}"/>
                </a:ext>
              </a:extLst>
            </p:cNvPr>
            <p:cNvSpPr/>
            <p:nvPr/>
          </p:nvSpPr>
          <p:spPr>
            <a:xfrm>
              <a:off x="6522816" y="4231578"/>
              <a:ext cx="321159" cy="52361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0" name="Multiplication Sign 159">
              <a:extLst>
                <a:ext uri="{FF2B5EF4-FFF2-40B4-BE49-F238E27FC236}">
                  <a16:creationId xmlns:a16="http://schemas.microsoft.com/office/drawing/2014/main" id="{DF015B84-AFBC-4916-B9E6-702A0BFC73B2}"/>
                </a:ext>
              </a:extLst>
            </p:cNvPr>
            <p:cNvSpPr/>
            <p:nvPr/>
          </p:nvSpPr>
          <p:spPr>
            <a:xfrm>
              <a:off x="6924104" y="4204962"/>
              <a:ext cx="321159" cy="52361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1" name="Multiplication Sign 160">
              <a:extLst>
                <a:ext uri="{FF2B5EF4-FFF2-40B4-BE49-F238E27FC236}">
                  <a16:creationId xmlns:a16="http://schemas.microsoft.com/office/drawing/2014/main" id="{463A2351-D92E-4593-BDC6-2953F157D7EB}"/>
                </a:ext>
              </a:extLst>
            </p:cNvPr>
            <p:cNvSpPr/>
            <p:nvPr/>
          </p:nvSpPr>
          <p:spPr>
            <a:xfrm>
              <a:off x="7360354" y="4243521"/>
              <a:ext cx="321159" cy="52361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725374-54AB-4773-96FE-84247AE4A619}"/>
              </a:ext>
            </a:extLst>
          </p:cNvPr>
          <p:cNvSpPr txBox="1"/>
          <p:nvPr/>
        </p:nvSpPr>
        <p:spPr>
          <a:xfrm>
            <a:off x="4929081" y="5350347"/>
            <a:ext cx="131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Frameshift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ABB407E-53ED-44FE-8753-5780274AFA67}"/>
              </a:ext>
            </a:extLst>
          </p:cNvPr>
          <p:cNvSpPr txBox="1"/>
          <p:nvPr/>
        </p:nvSpPr>
        <p:spPr>
          <a:xfrm>
            <a:off x="4939090" y="571148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In-frame</a:t>
            </a:r>
          </a:p>
        </p:txBody>
      </p:sp>
    </p:spTree>
    <p:extLst>
      <p:ext uri="{BB962C8B-B14F-4D97-AF65-F5344CB8AC3E}">
        <p14:creationId xmlns:p14="http://schemas.microsoft.com/office/powerpoint/2010/main" val="411852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7" grpId="0"/>
      <p:bldP spid="1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7463DC2-A2CA-4A6B-A9CC-187064665B76}"/>
              </a:ext>
            </a:extLst>
          </p:cNvPr>
          <p:cNvSpPr txBox="1"/>
          <p:nvPr/>
        </p:nvSpPr>
        <p:spPr>
          <a:xfrm>
            <a:off x="10273604" y="129162"/>
            <a:ext cx="1725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pPr algn="r"/>
            <a:endParaRPr lang="en-N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27DE6-65D5-4724-9C33-97810CEDB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0" y="26977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Molecular alterations in case</a:t>
            </a:r>
            <a:endParaRPr lang="en-NZ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BFED6-9B61-4989-A7A9-02CA903AD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865"/>
            <a:ext cx="4619625" cy="80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D0B2DF-BFF8-4B4E-8CD9-B29C6D398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02" y="2777644"/>
            <a:ext cx="6151436" cy="30278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75085C-247D-4457-928F-57EBDB1B052C}"/>
              </a:ext>
            </a:extLst>
          </p:cNvPr>
          <p:cNvSpPr txBox="1"/>
          <p:nvPr/>
        </p:nvSpPr>
        <p:spPr>
          <a:xfrm>
            <a:off x="6642016" y="1865463"/>
            <a:ext cx="40831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2CA"/>
                </a:solidFill>
              </a:rPr>
              <a:t>Identify CNVs (Copy Number Variants)</a:t>
            </a:r>
          </a:p>
        </p:txBody>
      </p:sp>
      <p:pic>
        <p:nvPicPr>
          <p:cNvPr id="17" name="Graphic 16" descr="Document with solid fill">
            <a:extLst>
              <a:ext uri="{FF2B5EF4-FFF2-40B4-BE49-F238E27FC236}">
                <a16:creationId xmlns:a16="http://schemas.microsoft.com/office/drawing/2014/main" id="{8CA74AEA-6981-4013-86AF-C460371A2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1358" y="132067"/>
            <a:ext cx="662246" cy="6622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75D37C-5374-4DC9-ACD0-1F91AF264C09}"/>
              </a:ext>
            </a:extLst>
          </p:cNvPr>
          <p:cNvSpPr txBox="1"/>
          <p:nvPr/>
        </p:nvSpPr>
        <p:spPr>
          <a:xfrm>
            <a:off x="418202" y="4389663"/>
            <a:ext cx="3259063" cy="369332"/>
          </a:xfrm>
          <a:prstGeom prst="rect">
            <a:avLst/>
          </a:prstGeom>
          <a:noFill/>
          <a:ln w="38100">
            <a:solidFill>
              <a:srgbClr val="00B2CA"/>
            </a:solidFill>
          </a:ln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BB0FDF-C454-4510-8C95-FB77DBAC385A}"/>
              </a:ext>
            </a:extLst>
          </p:cNvPr>
          <p:cNvGrpSpPr/>
          <p:nvPr/>
        </p:nvGrpSpPr>
        <p:grpSpPr>
          <a:xfrm>
            <a:off x="5594986" y="2702448"/>
            <a:ext cx="6403706" cy="2056547"/>
            <a:chOff x="5429270" y="1472318"/>
            <a:chExt cx="6403706" cy="20565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41EA80E-A736-45A1-B974-2CC194280048}"/>
                </a:ext>
              </a:extLst>
            </p:cNvPr>
            <p:cNvGrpSpPr/>
            <p:nvPr/>
          </p:nvGrpSpPr>
          <p:grpSpPr>
            <a:xfrm>
              <a:off x="5429270" y="1472318"/>
              <a:ext cx="6286111" cy="2000553"/>
              <a:chOff x="5429270" y="1472318"/>
              <a:chExt cx="6286111" cy="200055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3756D1B-35DB-41BC-828F-E00E8BEFD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2746" y="1498461"/>
                <a:ext cx="2194357" cy="756476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EA018B-2906-4832-A4B1-7557AEAA1D3A}"/>
                  </a:ext>
                </a:extLst>
              </p:cNvPr>
              <p:cNvSpPr/>
              <p:nvPr/>
            </p:nvSpPr>
            <p:spPr>
              <a:xfrm>
                <a:off x="5429270" y="1472318"/>
                <a:ext cx="6286111" cy="20005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12D878A-9BF8-436E-BCEB-C732BC4B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7003" y="2337112"/>
                <a:ext cx="1547576" cy="94774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B44297C-2A3A-411D-A94D-15C1FA8DB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8670" y="2354050"/>
                <a:ext cx="2790507" cy="87849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D1E51C-3C00-4AE7-BCAA-655873E0EE7C}"/>
                  </a:ext>
                </a:extLst>
              </p:cNvPr>
              <p:cNvSpPr txBox="1"/>
              <p:nvPr/>
            </p:nvSpPr>
            <p:spPr>
              <a:xfrm>
                <a:off x="5698345" y="3004661"/>
                <a:ext cx="11400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deletions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94AE8B-8CF0-41AE-8D54-41365F9A85CE}"/>
                  </a:ext>
                </a:extLst>
              </p:cNvPr>
              <p:cNvSpPr txBox="1"/>
              <p:nvPr/>
            </p:nvSpPr>
            <p:spPr>
              <a:xfrm>
                <a:off x="7775642" y="3000222"/>
                <a:ext cx="237656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gains/amplifications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A4D27A5-1F97-4BB1-A1F0-A7C6BDC1E475}"/>
                  </a:ext>
                </a:extLst>
              </p:cNvPr>
              <p:cNvSpPr txBox="1"/>
              <p:nvPr/>
            </p:nvSpPr>
            <p:spPr>
              <a:xfrm>
                <a:off x="9052921" y="1694198"/>
                <a:ext cx="1000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sz="1400" dirty="0"/>
                  <a:t>NORMAL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0422E2-1724-42F9-8E62-AAE3C69B0A7F}"/>
                  </a:ext>
                </a:extLst>
              </p:cNvPr>
              <p:cNvSpPr txBox="1"/>
              <p:nvPr/>
            </p:nvSpPr>
            <p:spPr>
              <a:xfrm>
                <a:off x="10490426" y="2385568"/>
                <a:ext cx="1000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sz="1400" dirty="0"/>
                  <a:t>TUMOUR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3CF7C0-B655-416D-9F8C-F9BED8F8F008}"/>
                </a:ext>
              </a:extLst>
            </p:cNvPr>
            <p:cNvSpPr txBox="1"/>
            <p:nvPr/>
          </p:nvSpPr>
          <p:spPr>
            <a:xfrm>
              <a:off x="10289284" y="2882534"/>
              <a:ext cx="1543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20, 100…500 copies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1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7463DC2-A2CA-4A6B-A9CC-187064665B76}"/>
              </a:ext>
            </a:extLst>
          </p:cNvPr>
          <p:cNvSpPr txBox="1"/>
          <p:nvPr/>
        </p:nvSpPr>
        <p:spPr>
          <a:xfrm>
            <a:off x="10273604" y="129162"/>
            <a:ext cx="1725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pPr algn="r"/>
            <a:endParaRPr lang="en-N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27DE6-65D5-4724-9C33-97810CEDB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0" y="26977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Molecular alterations in case</a:t>
            </a:r>
            <a:endParaRPr lang="en-NZ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428DB4-0229-437D-9E39-BAA7EC908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0" y="1339111"/>
            <a:ext cx="4078697" cy="793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B3AA2B-5006-4AF7-BEEE-20F4D1A12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12" y="2119363"/>
            <a:ext cx="5381625" cy="21765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75085C-247D-4457-928F-57EBDB1B052C}"/>
              </a:ext>
            </a:extLst>
          </p:cNvPr>
          <p:cNvSpPr txBox="1"/>
          <p:nvPr/>
        </p:nvSpPr>
        <p:spPr>
          <a:xfrm>
            <a:off x="7152689" y="1487958"/>
            <a:ext cx="40831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2CA"/>
                </a:solidFill>
              </a:rPr>
              <a:t>Identify CNVs (Copy Number Variants)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37FDB5-857A-45CD-A515-00E2BB96F452}"/>
              </a:ext>
            </a:extLst>
          </p:cNvPr>
          <p:cNvSpPr txBox="1"/>
          <p:nvPr/>
        </p:nvSpPr>
        <p:spPr>
          <a:xfrm>
            <a:off x="426012" y="2857946"/>
            <a:ext cx="2759640" cy="356419"/>
          </a:xfrm>
          <a:prstGeom prst="rect">
            <a:avLst/>
          </a:prstGeom>
          <a:noFill/>
          <a:ln w="38100">
            <a:solidFill>
              <a:srgbClr val="00B2CA"/>
            </a:solidFill>
          </a:ln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1684FD-9E08-4304-9EFC-D4086E16C0DC}"/>
              </a:ext>
            </a:extLst>
          </p:cNvPr>
          <p:cNvGrpSpPr/>
          <p:nvPr/>
        </p:nvGrpSpPr>
        <p:grpSpPr>
          <a:xfrm>
            <a:off x="172396" y="4677480"/>
            <a:ext cx="11632684" cy="2067642"/>
            <a:chOff x="192061" y="2315467"/>
            <a:chExt cx="11632684" cy="206764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031A816-695B-4980-8FB9-E34000E6BBD3}"/>
                </a:ext>
              </a:extLst>
            </p:cNvPr>
            <p:cNvSpPr/>
            <p:nvPr/>
          </p:nvSpPr>
          <p:spPr>
            <a:xfrm>
              <a:off x="192061" y="2315467"/>
              <a:ext cx="11632684" cy="2051358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99FD2F9-BAF0-402D-8C1F-F658B2F1C685}"/>
                </a:ext>
              </a:extLst>
            </p:cNvPr>
            <p:cNvSpPr txBox="1"/>
            <p:nvPr/>
          </p:nvSpPr>
          <p:spPr>
            <a:xfrm>
              <a:off x="269146" y="2315467"/>
              <a:ext cx="39160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Z" i="1" dirty="0">
                  <a:solidFill>
                    <a:srgbClr val="0000B2"/>
                  </a:solidFill>
                </a:rPr>
                <a:t>BRAF</a:t>
              </a:r>
              <a:r>
                <a:rPr lang="en-NZ" dirty="0">
                  <a:solidFill>
                    <a:srgbClr val="0000B2"/>
                  </a:solidFill>
                </a:rPr>
                <a:t> gene (transcript NM_004333)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9E20FA6-B04D-4389-B3DC-98659DF471B2}"/>
                </a:ext>
              </a:extLst>
            </p:cNvPr>
            <p:cNvGrpSpPr/>
            <p:nvPr/>
          </p:nvGrpSpPr>
          <p:grpSpPr>
            <a:xfrm>
              <a:off x="269146" y="2797353"/>
              <a:ext cx="11478514" cy="676241"/>
              <a:chOff x="310435" y="5595768"/>
              <a:chExt cx="11478514" cy="67624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A22A5D8-5B76-42E0-B095-319F8E5CD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310435" y="5595768"/>
                <a:ext cx="11478514" cy="676241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EE95B55-3954-4E9F-A5C1-ED3B9D5A52D1}"/>
                  </a:ext>
                </a:extLst>
              </p:cNvPr>
              <p:cNvSpPr/>
              <p:nvPr/>
            </p:nvSpPr>
            <p:spPr>
              <a:xfrm>
                <a:off x="6180717" y="5933888"/>
                <a:ext cx="354889" cy="221105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813118F-67C3-4C6B-B8D5-9B43E7F39E4D}"/>
                </a:ext>
              </a:extLst>
            </p:cNvPr>
            <p:cNvSpPr txBox="1"/>
            <p:nvPr/>
          </p:nvSpPr>
          <p:spPr>
            <a:xfrm>
              <a:off x="251672" y="3397788"/>
              <a:ext cx="857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rgbClr val="0000B2"/>
                  </a:solidFill>
                </a:rPr>
                <a:t>Exon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9D48A4A-0F40-48FD-B420-151F82B3EB83}"/>
                </a:ext>
              </a:extLst>
            </p:cNvPr>
            <p:cNvSpPr txBox="1"/>
            <p:nvPr/>
          </p:nvSpPr>
          <p:spPr>
            <a:xfrm>
              <a:off x="1949668" y="3061359"/>
              <a:ext cx="1108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rgbClr val="0000B2"/>
                  </a:solidFill>
                </a:rPr>
                <a:t>Intron 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720107-7D96-4A2B-B013-66DC485BEB73}"/>
                </a:ext>
              </a:extLst>
            </p:cNvPr>
            <p:cNvSpPr txBox="1"/>
            <p:nvPr/>
          </p:nvSpPr>
          <p:spPr>
            <a:xfrm>
              <a:off x="4185192" y="3369952"/>
              <a:ext cx="857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rgbClr val="0000B2"/>
                  </a:solidFill>
                </a:rPr>
                <a:t>Exon 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8BF3E4E-95A6-4610-BF4E-0279D2A98449}"/>
                </a:ext>
              </a:extLst>
            </p:cNvPr>
            <p:cNvSpPr txBox="1"/>
            <p:nvPr/>
          </p:nvSpPr>
          <p:spPr>
            <a:xfrm>
              <a:off x="8231167" y="3354659"/>
              <a:ext cx="982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rgbClr val="0000B2"/>
                  </a:solidFill>
                </a:rPr>
                <a:t>Exon 11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D41B39A-F6EB-48AC-BF42-5C4DC78CD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5352" y="3207897"/>
              <a:ext cx="0" cy="221102"/>
            </a:xfrm>
            <a:prstGeom prst="straightConnector1">
              <a:avLst/>
            </a:prstGeom>
            <a:ln>
              <a:solidFill>
                <a:srgbClr val="4444C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A5AF22A-D337-4DE0-8559-337E550558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068" y="3207958"/>
              <a:ext cx="0" cy="221102"/>
            </a:xfrm>
            <a:prstGeom prst="straightConnector1">
              <a:avLst/>
            </a:prstGeom>
            <a:ln>
              <a:solidFill>
                <a:srgbClr val="4444C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F7855A5-80F1-4CFB-B890-0A43D9D202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8590" y="3207897"/>
              <a:ext cx="0" cy="221102"/>
            </a:xfrm>
            <a:prstGeom prst="straightConnector1">
              <a:avLst/>
            </a:prstGeom>
            <a:ln>
              <a:solidFill>
                <a:srgbClr val="4444C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ightning Bolt 49">
              <a:extLst>
                <a:ext uri="{FF2B5EF4-FFF2-40B4-BE49-F238E27FC236}">
                  <a16:creationId xmlns:a16="http://schemas.microsoft.com/office/drawing/2014/main" id="{DCFD07C2-815A-473F-97C5-962FBC9CEAFD}"/>
                </a:ext>
              </a:extLst>
            </p:cNvPr>
            <p:cNvSpPr/>
            <p:nvPr/>
          </p:nvSpPr>
          <p:spPr>
            <a:xfrm>
              <a:off x="3187369" y="2653037"/>
              <a:ext cx="132233" cy="357050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1" name="Lightning Bolt 50">
              <a:extLst>
                <a:ext uri="{FF2B5EF4-FFF2-40B4-BE49-F238E27FC236}">
                  <a16:creationId xmlns:a16="http://schemas.microsoft.com/office/drawing/2014/main" id="{7E05200F-365D-4294-AFDA-567EFAA899A1}"/>
                </a:ext>
              </a:extLst>
            </p:cNvPr>
            <p:cNvSpPr/>
            <p:nvPr/>
          </p:nvSpPr>
          <p:spPr>
            <a:xfrm>
              <a:off x="8476357" y="2684799"/>
              <a:ext cx="132233" cy="357050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Left Brace 51">
              <a:extLst>
                <a:ext uri="{FF2B5EF4-FFF2-40B4-BE49-F238E27FC236}">
                  <a16:creationId xmlns:a16="http://schemas.microsoft.com/office/drawing/2014/main" id="{99D80601-ACFE-4806-90F1-B43D8B16EF0D}"/>
                </a:ext>
              </a:extLst>
            </p:cNvPr>
            <p:cNvSpPr/>
            <p:nvPr/>
          </p:nvSpPr>
          <p:spPr>
            <a:xfrm rot="16200000">
              <a:off x="5823737" y="1111352"/>
              <a:ext cx="369332" cy="5402950"/>
            </a:xfrm>
            <a:prstGeom prst="leftBrac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967C96B-68FB-4E9A-A154-8FE50D4121CE}"/>
                </a:ext>
              </a:extLst>
            </p:cNvPr>
            <p:cNvSpPr txBox="1"/>
            <p:nvPr/>
          </p:nvSpPr>
          <p:spPr>
            <a:xfrm>
              <a:off x="4291925" y="4013777"/>
              <a:ext cx="3983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err="1">
                  <a:solidFill>
                    <a:srgbClr val="FF5C53"/>
                  </a:solidFill>
                </a:rPr>
                <a:t>cca</a:t>
              </a:r>
              <a:r>
                <a:rPr lang="en-NZ" dirty="0">
                  <a:solidFill>
                    <a:srgbClr val="FF5C53"/>
                  </a:solidFill>
                </a:rPr>
                <a:t> 138,000 DNA nucleotides deleted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B61DD47-A426-4613-97F0-07F21D15563A}"/>
              </a:ext>
            </a:extLst>
          </p:cNvPr>
          <p:cNvSpPr txBox="1"/>
          <p:nvPr/>
        </p:nvSpPr>
        <p:spPr>
          <a:xfrm>
            <a:off x="11697240" y="5467413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6C68FF-048C-488D-83A4-580EE111F59E}"/>
              </a:ext>
            </a:extLst>
          </p:cNvPr>
          <p:cNvGrpSpPr/>
          <p:nvPr/>
        </p:nvGrpSpPr>
        <p:grpSpPr>
          <a:xfrm>
            <a:off x="5594986" y="2179371"/>
            <a:ext cx="6403706" cy="2056547"/>
            <a:chOff x="5429270" y="1472318"/>
            <a:chExt cx="6403706" cy="20565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22457E9-C0B9-4D7D-9438-B54D3FA44CEC}"/>
                </a:ext>
              </a:extLst>
            </p:cNvPr>
            <p:cNvGrpSpPr/>
            <p:nvPr/>
          </p:nvGrpSpPr>
          <p:grpSpPr>
            <a:xfrm>
              <a:off x="5429270" y="1472318"/>
              <a:ext cx="6286111" cy="2000553"/>
              <a:chOff x="5429270" y="1472318"/>
              <a:chExt cx="6286111" cy="2000553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291B340-CD33-4239-A995-6477C0278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62746" y="1498461"/>
                <a:ext cx="2194357" cy="756476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0965AC-D9A1-4C25-9879-0669D4C4E645}"/>
                  </a:ext>
                </a:extLst>
              </p:cNvPr>
              <p:cNvSpPr/>
              <p:nvPr/>
            </p:nvSpPr>
            <p:spPr>
              <a:xfrm>
                <a:off x="5429270" y="1472318"/>
                <a:ext cx="6286111" cy="20005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D77668E-EA58-401D-A4EA-1971BFAA5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77003" y="2337112"/>
                <a:ext cx="1547576" cy="94774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93CED6B-A53C-4FD5-9767-969739D6D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68670" y="2354050"/>
                <a:ext cx="2790507" cy="878493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EB6609-6CC8-40BD-986D-25B86EDD537F}"/>
                  </a:ext>
                </a:extLst>
              </p:cNvPr>
              <p:cNvSpPr txBox="1"/>
              <p:nvPr/>
            </p:nvSpPr>
            <p:spPr>
              <a:xfrm>
                <a:off x="5698345" y="3004661"/>
                <a:ext cx="11400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deletions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4DFE5FC-AE37-4599-8F44-FEFFBD369729}"/>
                  </a:ext>
                </a:extLst>
              </p:cNvPr>
              <p:cNvSpPr txBox="1"/>
              <p:nvPr/>
            </p:nvSpPr>
            <p:spPr>
              <a:xfrm>
                <a:off x="7775642" y="3000222"/>
                <a:ext cx="237656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gains/amplifications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F2F5FE4-EF7F-4985-A5FE-D9DB630A60A1}"/>
                  </a:ext>
                </a:extLst>
              </p:cNvPr>
              <p:cNvSpPr txBox="1"/>
              <p:nvPr/>
            </p:nvSpPr>
            <p:spPr>
              <a:xfrm>
                <a:off x="9052921" y="1694198"/>
                <a:ext cx="1000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sz="1400" dirty="0"/>
                  <a:t>NORMAL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D11E3B1-677A-4F5E-909C-7D84E8AA3730}"/>
                  </a:ext>
                </a:extLst>
              </p:cNvPr>
              <p:cNvSpPr txBox="1"/>
              <p:nvPr/>
            </p:nvSpPr>
            <p:spPr>
              <a:xfrm>
                <a:off x="10490426" y="2385568"/>
                <a:ext cx="1000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sz="1400" dirty="0"/>
                  <a:t>TUMOUR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0C85C3-9621-4827-B440-D28FF35BFC72}"/>
                </a:ext>
              </a:extLst>
            </p:cNvPr>
            <p:cNvSpPr txBox="1"/>
            <p:nvPr/>
          </p:nvSpPr>
          <p:spPr>
            <a:xfrm>
              <a:off x="10289284" y="2882534"/>
              <a:ext cx="1543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20, 100…500 copies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7C18EAD-03EB-496C-8B21-10511BA5877F}"/>
              </a:ext>
            </a:extLst>
          </p:cNvPr>
          <p:cNvSpPr/>
          <p:nvPr/>
        </p:nvSpPr>
        <p:spPr>
          <a:xfrm>
            <a:off x="7726166" y="3075470"/>
            <a:ext cx="2890214" cy="1059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F3B1586-86BD-4292-844B-EEBBAAA789F7}"/>
              </a:ext>
            </a:extLst>
          </p:cNvPr>
          <p:cNvSpPr/>
          <p:nvPr/>
        </p:nvSpPr>
        <p:spPr>
          <a:xfrm>
            <a:off x="8937771" y="3455901"/>
            <a:ext cx="2890214" cy="67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5482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6B6A8594-BC0E-42A1-BD58-1DCE48DCFC4A}"/>
              </a:ext>
            </a:extLst>
          </p:cNvPr>
          <p:cNvGrpSpPr/>
          <p:nvPr/>
        </p:nvGrpSpPr>
        <p:grpSpPr>
          <a:xfrm>
            <a:off x="9977225" y="-127997"/>
            <a:ext cx="1722252" cy="7203221"/>
            <a:chOff x="9977225" y="-127997"/>
            <a:chExt cx="1722252" cy="72032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3EDDEC-7CC2-4B76-8167-DE02F50A9DC0}"/>
                </a:ext>
              </a:extLst>
            </p:cNvPr>
            <p:cNvGrpSpPr/>
            <p:nvPr/>
          </p:nvGrpSpPr>
          <p:grpSpPr>
            <a:xfrm rot="5400000">
              <a:off x="9546032" y="4921779"/>
              <a:ext cx="4022698" cy="284192"/>
              <a:chOff x="273996" y="6244430"/>
              <a:chExt cx="4022698" cy="284192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4" name="3D Model 3" descr="DNA">
                    <a:extLst>
                      <a:ext uri="{FF2B5EF4-FFF2-40B4-BE49-F238E27FC236}">
                        <a16:creationId xmlns:a16="http://schemas.microsoft.com/office/drawing/2014/main" id="{E568E3E8-5A50-4FD4-930C-01C85F90FB9B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37187175"/>
                      </p:ext>
                    </p:extLst>
                  </p:nvPr>
                </p:nvGraphicFramePr>
                <p:xfrm rot="5400000">
                  <a:off x="943504" y="5574922"/>
                  <a:ext cx="284192" cy="1623207"/>
                </p:xfrm>
                <a:graphic>
                  <a:graphicData uri="http://schemas.microsoft.com/office/drawing/2017/model3d">
                    <am3d:model3d r:embed="rId3">
                      <am3d:spPr>
                        <a:xfrm rot="10800000">
                          <a:off x="0" y="0"/>
                          <a:ext cx="284192" cy="162320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49127550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724731" d="1000000"/>
                        <am3d:preTrans dx="-118" dy="-18000000" dz="-1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82256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4" name="3D Model 3" descr="DNA">
                    <a:extLst>
                      <a:ext uri="{FF2B5EF4-FFF2-40B4-BE49-F238E27FC236}">
                        <a16:creationId xmlns:a16="http://schemas.microsoft.com/office/drawing/2014/main" id="{E568E3E8-5A50-4FD4-930C-01C85F90FB9B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0800000">
                    <a:off x="11415286" y="3052527"/>
                    <a:ext cx="284192" cy="1623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6" name="3D Model 5" descr="DNA">
                    <a:extLst>
                      <a:ext uri="{FF2B5EF4-FFF2-40B4-BE49-F238E27FC236}">
                        <a16:creationId xmlns:a16="http://schemas.microsoft.com/office/drawing/2014/main" id="{C5E018B5-6CE2-4825-9545-42493A17F9E3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644833530"/>
                      </p:ext>
                    </p:extLst>
                  </p:nvPr>
                </p:nvGraphicFramePr>
                <p:xfrm rot="5400000">
                  <a:off x="2128708" y="5574922"/>
                  <a:ext cx="284192" cy="1623207"/>
                </p:xfrm>
                <a:graphic>
                  <a:graphicData uri="http://schemas.microsoft.com/office/drawing/2017/model3d">
                    <am3d:model3d r:embed="rId3">
                      <am3d:spPr>
                        <a:xfrm rot="10800000">
                          <a:off x="0" y="0"/>
                          <a:ext cx="284192" cy="162320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49127550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724731" d="1000000"/>
                        <am3d:preTrans dx="-118" dy="-18000000" dz="-1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82256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6" name="3D Model 5" descr="DNA">
                    <a:extLst>
                      <a:ext uri="{FF2B5EF4-FFF2-40B4-BE49-F238E27FC236}">
                        <a16:creationId xmlns:a16="http://schemas.microsoft.com/office/drawing/2014/main" id="{C5E018B5-6CE2-4825-9545-42493A17F9E3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0800000">
                    <a:off x="11415286" y="4237731"/>
                    <a:ext cx="284192" cy="1623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7" name="3D Model 6" descr="DNA">
                    <a:extLst>
                      <a:ext uri="{FF2B5EF4-FFF2-40B4-BE49-F238E27FC236}">
                        <a16:creationId xmlns:a16="http://schemas.microsoft.com/office/drawing/2014/main" id="{ECEE8C52-73A2-4E1E-BB17-DA7B6EC25191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799545801"/>
                      </p:ext>
                    </p:extLst>
                  </p:nvPr>
                </p:nvGraphicFramePr>
                <p:xfrm rot="5400000">
                  <a:off x="3342995" y="5574922"/>
                  <a:ext cx="284192" cy="1623207"/>
                </p:xfrm>
                <a:graphic>
                  <a:graphicData uri="http://schemas.microsoft.com/office/drawing/2017/model3d">
                    <am3d:model3d r:embed="rId3">
                      <am3d:spPr>
                        <a:xfrm rot="10800000">
                          <a:off x="0" y="0"/>
                          <a:ext cx="284192" cy="162320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49127550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724731" d="1000000"/>
                        <am3d:preTrans dx="-118" dy="-18000000" dz="-1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82256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7" name="3D Model 6" descr="DNA">
                    <a:extLst>
                      <a:ext uri="{FF2B5EF4-FFF2-40B4-BE49-F238E27FC236}">
                        <a16:creationId xmlns:a16="http://schemas.microsoft.com/office/drawing/2014/main" id="{ECEE8C52-73A2-4E1E-BB17-DA7B6EC25191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0800000">
                    <a:off x="11415286" y="5452018"/>
                    <a:ext cx="284192" cy="16232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3D Model 7" descr="DNA">
                  <a:extLst>
                    <a:ext uri="{FF2B5EF4-FFF2-40B4-BE49-F238E27FC236}">
                      <a16:creationId xmlns:a16="http://schemas.microsoft.com/office/drawing/2014/main" id="{29AA9C62-B5F0-438A-8A91-A53CC7067C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45077696"/>
                    </p:ext>
                  </p:extLst>
                </p:nvPr>
              </p:nvGraphicFramePr>
              <p:xfrm rot="10800000">
                <a:off x="11415285" y="-127997"/>
                <a:ext cx="284192" cy="1623207"/>
              </p:xfrm>
              <a:graphic>
                <a:graphicData uri="http://schemas.microsoft.com/office/drawing/2017/model3d">
                  <am3d:model3d r:embed="rId3">
                    <am3d:spPr>
                      <a:xfrm rot="10800000">
                        <a:off x="0" y="0"/>
                        <a:ext cx="284192" cy="1623207"/>
                      </a:xfrm>
                      <a:prstGeom prst="rect">
                        <a:avLst/>
                      </a:prstGeom>
                    </am3d:spPr>
                    <am3d:camera>
                      <am3d:pos x="0" y="0" z="4912755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31" d="1000000"/>
                      <am3d:preTrans dx="-118" dy="-18000000" dz="-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38225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3D Model 7" descr="DNA">
                  <a:extLst>
                    <a:ext uri="{FF2B5EF4-FFF2-40B4-BE49-F238E27FC236}">
                      <a16:creationId xmlns:a16="http://schemas.microsoft.com/office/drawing/2014/main" id="{29AA9C62-B5F0-438A-8A91-A53CC7067C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11415285" y="-127997"/>
                  <a:ext cx="284192" cy="16232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 Model 8" descr="DNA">
                  <a:extLst>
                    <a:ext uri="{FF2B5EF4-FFF2-40B4-BE49-F238E27FC236}">
                      <a16:creationId xmlns:a16="http://schemas.microsoft.com/office/drawing/2014/main" id="{62FADFED-4D5D-45B1-8282-77A1C6A6BFD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70431877"/>
                    </p:ext>
                  </p:extLst>
                </p:nvPr>
              </p:nvGraphicFramePr>
              <p:xfrm rot="10800000">
                <a:off x="11415285" y="1071748"/>
                <a:ext cx="284192" cy="1623207"/>
              </p:xfrm>
              <a:graphic>
                <a:graphicData uri="http://schemas.microsoft.com/office/drawing/2017/model3d">
                  <am3d:model3d r:embed="rId3">
                    <am3d:spPr>
                      <a:xfrm rot="10800000">
                        <a:off x="0" y="0"/>
                        <a:ext cx="284192" cy="1623207"/>
                      </a:xfrm>
                      <a:prstGeom prst="rect">
                        <a:avLst/>
                      </a:prstGeom>
                    </am3d:spPr>
                    <am3d:camera>
                      <am3d:pos x="0" y="0" z="4912755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31" d="1000000"/>
                      <am3d:preTrans dx="-118" dy="-18000000" dz="-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38225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 Model 8" descr="DNA">
                  <a:extLst>
                    <a:ext uri="{FF2B5EF4-FFF2-40B4-BE49-F238E27FC236}">
                      <a16:creationId xmlns:a16="http://schemas.microsoft.com/office/drawing/2014/main" id="{62FADFED-4D5D-45B1-8282-77A1C6A6BFD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11415285" y="1071748"/>
                  <a:ext cx="284192" cy="162320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4338FE-1A50-4969-9162-8F2549EBD422}"/>
                </a:ext>
              </a:extLst>
            </p:cNvPr>
            <p:cNvSpPr/>
            <p:nvPr/>
          </p:nvSpPr>
          <p:spPr>
            <a:xfrm>
              <a:off x="10816327" y="2099802"/>
              <a:ext cx="466725" cy="419315"/>
            </a:xfrm>
            <a:prstGeom prst="cloud">
              <a:avLst/>
            </a:prstGeom>
            <a:solidFill>
              <a:srgbClr val="4779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AB92FB49-2D98-4778-BA34-23A441B8FCF6}"/>
                </a:ext>
              </a:extLst>
            </p:cNvPr>
            <p:cNvSpPr/>
            <p:nvPr/>
          </p:nvSpPr>
          <p:spPr>
            <a:xfrm>
              <a:off x="10940358" y="3085743"/>
              <a:ext cx="466725" cy="419315"/>
            </a:xfrm>
            <a:prstGeom prst="cloud">
              <a:avLst/>
            </a:prstGeom>
            <a:solidFill>
              <a:srgbClr val="4779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44A227-B276-40F5-9C12-73FD331F2B15}"/>
                </a:ext>
              </a:extLst>
            </p:cNvPr>
            <p:cNvSpPr txBox="1"/>
            <p:nvPr/>
          </p:nvSpPr>
          <p:spPr>
            <a:xfrm>
              <a:off x="9977225" y="2138018"/>
              <a:ext cx="919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b="1" dirty="0">
                  <a:solidFill>
                    <a:srgbClr val="4779A7"/>
                  </a:solidFill>
                </a:rPr>
                <a:t>BRCA1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B65CBA4-512D-4944-87B0-9B24DC399550}"/>
                </a:ext>
              </a:extLst>
            </p:cNvPr>
            <p:cNvSpPr/>
            <p:nvPr/>
          </p:nvSpPr>
          <p:spPr>
            <a:xfrm>
              <a:off x="11237951" y="2115197"/>
              <a:ext cx="274153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8177D5-2350-49D9-91C2-3711A5454934}"/>
                </a:ext>
              </a:extLst>
            </p:cNvPr>
            <p:cNvSpPr/>
            <p:nvPr/>
          </p:nvSpPr>
          <p:spPr>
            <a:xfrm>
              <a:off x="11293457" y="3101907"/>
              <a:ext cx="274153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45" name="Title 2">
            <a:extLst>
              <a:ext uri="{FF2B5EF4-FFF2-40B4-BE49-F238E27FC236}">
                <a16:creationId xmlns:a16="http://schemas.microsoft.com/office/drawing/2014/main" id="{EC689A72-9F75-455B-93CA-0E28C1DFD53B}"/>
              </a:ext>
            </a:extLst>
          </p:cNvPr>
          <p:cNvSpPr txBox="1">
            <a:spLocks/>
          </p:cNvSpPr>
          <p:nvPr/>
        </p:nvSpPr>
        <p:spPr>
          <a:xfrm>
            <a:off x="1842118" y="149080"/>
            <a:ext cx="8465705" cy="801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Variants contributing to tumors</a:t>
            </a:r>
            <a:endParaRPr lang="en-NZ" dirty="0">
              <a:solidFill>
                <a:schemeClr val="accent2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4F15619-064B-4C0A-9BDF-B167CA2E3BFC}"/>
              </a:ext>
            </a:extLst>
          </p:cNvPr>
          <p:cNvGrpSpPr/>
          <p:nvPr/>
        </p:nvGrpSpPr>
        <p:grpSpPr>
          <a:xfrm>
            <a:off x="124578" y="1099629"/>
            <a:ext cx="4545347" cy="4013739"/>
            <a:chOff x="124578" y="1099629"/>
            <a:chExt cx="4545347" cy="40137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AE1522F-80FD-4DA3-8CB8-0F69DDFB5A09}"/>
                </a:ext>
              </a:extLst>
            </p:cNvPr>
            <p:cNvSpPr txBox="1"/>
            <p:nvPr/>
          </p:nvSpPr>
          <p:spPr>
            <a:xfrm>
              <a:off x="124578" y="1768686"/>
              <a:ext cx="2345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Z" dirty="0"/>
                <a:t>Cancer-promoting</a:t>
              </a:r>
            </a:p>
          </p:txBody>
        </p:sp>
        <p:sp>
          <p:nvSpPr>
            <p:cNvPr id="47" name="Title 2">
              <a:extLst>
                <a:ext uri="{FF2B5EF4-FFF2-40B4-BE49-F238E27FC236}">
                  <a16:creationId xmlns:a16="http://schemas.microsoft.com/office/drawing/2014/main" id="{87FA2075-8981-4F61-ABBD-19BA4006D4B8}"/>
                </a:ext>
              </a:extLst>
            </p:cNvPr>
            <p:cNvSpPr txBox="1">
              <a:spLocks/>
            </p:cNvSpPr>
            <p:nvPr/>
          </p:nvSpPr>
          <p:spPr>
            <a:xfrm>
              <a:off x="256811" y="1099629"/>
              <a:ext cx="3440516" cy="80197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/>
                <a:t>Oncogenes</a:t>
              </a:r>
              <a:endParaRPr lang="en-NZ" sz="32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734E5C9-9340-4445-91D8-5CD83855FF29}"/>
                </a:ext>
              </a:extLst>
            </p:cNvPr>
            <p:cNvSpPr txBox="1"/>
            <p:nvPr/>
          </p:nvSpPr>
          <p:spPr>
            <a:xfrm>
              <a:off x="1506013" y="2201324"/>
              <a:ext cx="1741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chemeClr val="accent6"/>
                  </a:solidFill>
                </a:rPr>
                <a:t>Chromosome 7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ABA14C7-C0BD-49F5-9B49-EC77273035BA}"/>
                </a:ext>
              </a:extLst>
            </p:cNvPr>
            <p:cNvGrpSpPr/>
            <p:nvPr/>
          </p:nvGrpSpPr>
          <p:grpSpPr>
            <a:xfrm>
              <a:off x="2074083" y="2654476"/>
              <a:ext cx="190844" cy="2434988"/>
              <a:chOff x="1051518" y="561531"/>
              <a:chExt cx="190844" cy="243498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F4AD79F-5781-40BA-B37D-E0676F3D18DA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626A18E-9F8C-408C-B1C6-668AD9B50367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1AD5931-9B42-49B9-A51C-4F0533EC7A62}"/>
                  </a:ext>
                </a:extLst>
              </p:cNvPr>
              <p:cNvSpPr/>
              <p:nvPr/>
            </p:nvSpPr>
            <p:spPr>
              <a:xfrm rot="5400000">
                <a:off x="1103006" y="2545866"/>
                <a:ext cx="90451" cy="188260"/>
              </a:xfrm>
              <a:prstGeom prst="rect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>
                  <a:highlight>
                    <a:srgbClr val="00FF00"/>
                  </a:highlight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FDDB7E0-462D-421D-B731-F72721D1D671}"/>
                </a:ext>
              </a:extLst>
            </p:cNvPr>
            <p:cNvGrpSpPr/>
            <p:nvPr/>
          </p:nvGrpSpPr>
          <p:grpSpPr>
            <a:xfrm>
              <a:off x="2564905" y="2654476"/>
              <a:ext cx="190844" cy="2434988"/>
              <a:chOff x="1051518" y="561531"/>
              <a:chExt cx="190844" cy="243498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15DBD63-E31B-46F6-B296-D1BB00522FC4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F5A426B-A3D3-4AEA-8E51-D33DFB82E126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5FEB317-C8F1-4B99-AF16-66DFE9DAD21A}"/>
                  </a:ext>
                </a:extLst>
              </p:cNvPr>
              <p:cNvSpPr/>
              <p:nvPr/>
            </p:nvSpPr>
            <p:spPr>
              <a:xfrm rot="5400000">
                <a:off x="1103006" y="2557902"/>
                <a:ext cx="90451" cy="1882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9DCE2D3-6851-43B8-9691-378946773C3D}"/>
                </a:ext>
              </a:extLst>
            </p:cNvPr>
            <p:cNvSpPr txBox="1"/>
            <p:nvPr/>
          </p:nvSpPr>
          <p:spPr>
            <a:xfrm>
              <a:off x="124578" y="4554872"/>
              <a:ext cx="1710725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en-NZ" b="1" dirty="0">
                  <a:highlight>
                    <a:srgbClr val="00FF00"/>
                  </a:highlight>
                </a:rPr>
                <a:t>BRAF p.V600E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78DD527-2C91-432B-9305-E9EA5446BA44}"/>
                </a:ext>
              </a:extLst>
            </p:cNvPr>
            <p:cNvSpPr txBox="1"/>
            <p:nvPr/>
          </p:nvSpPr>
          <p:spPr>
            <a:xfrm>
              <a:off x="2881032" y="4467037"/>
              <a:ext cx="17888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/>
                <a:t>BRAF (normal/ wild type)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584EB18-68A6-4578-AEAD-5B48CDE5254D}"/>
              </a:ext>
            </a:extLst>
          </p:cNvPr>
          <p:cNvGrpSpPr/>
          <p:nvPr/>
        </p:nvGrpSpPr>
        <p:grpSpPr>
          <a:xfrm>
            <a:off x="89216" y="5049334"/>
            <a:ext cx="4487447" cy="1415401"/>
            <a:chOff x="89216" y="5049334"/>
            <a:chExt cx="4487447" cy="141540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E5981FB-1ED5-4178-B928-234780517A2B}"/>
                </a:ext>
              </a:extLst>
            </p:cNvPr>
            <p:cNvSpPr txBox="1"/>
            <p:nvPr/>
          </p:nvSpPr>
          <p:spPr>
            <a:xfrm>
              <a:off x="89216" y="6095403"/>
              <a:ext cx="4487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Turns on an accelerator for tumour growth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A89F773-B4FC-4D81-999F-F3B1C8327031}"/>
                </a:ext>
              </a:extLst>
            </p:cNvPr>
            <p:cNvCxnSpPr/>
            <p:nvPr/>
          </p:nvCxnSpPr>
          <p:spPr>
            <a:xfrm>
              <a:off x="1130968" y="5049334"/>
              <a:ext cx="0" cy="811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747093-D675-4FEA-A748-600ABD53324C}"/>
              </a:ext>
            </a:extLst>
          </p:cNvPr>
          <p:cNvCxnSpPr>
            <a:cxnSpLocks/>
          </p:cNvCxnSpPr>
          <p:nvPr/>
        </p:nvCxnSpPr>
        <p:spPr>
          <a:xfrm>
            <a:off x="5109411" y="1099629"/>
            <a:ext cx="0" cy="5222960"/>
          </a:xfrm>
          <a:prstGeom prst="line">
            <a:avLst/>
          </a:prstGeom>
          <a:ln w="38100">
            <a:solidFill>
              <a:srgbClr val="00B2C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81ADDEA-7B7E-4F1E-983C-73C4ACF4A0C3}"/>
              </a:ext>
            </a:extLst>
          </p:cNvPr>
          <p:cNvGrpSpPr/>
          <p:nvPr/>
        </p:nvGrpSpPr>
        <p:grpSpPr>
          <a:xfrm>
            <a:off x="5305702" y="1094225"/>
            <a:ext cx="5213900" cy="3645313"/>
            <a:chOff x="5260376" y="1311476"/>
            <a:chExt cx="5213900" cy="3645313"/>
          </a:xfrm>
        </p:grpSpPr>
        <p:sp>
          <p:nvSpPr>
            <p:cNvPr id="64" name="Title 2">
              <a:extLst>
                <a:ext uri="{FF2B5EF4-FFF2-40B4-BE49-F238E27FC236}">
                  <a16:creationId xmlns:a16="http://schemas.microsoft.com/office/drawing/2014/main" id="{B0CDC6DB-87E8-4D28-95D6-A0F36344697E}"/>
                </a:ext>
              </a:extLst>
            </p:cNvPr>
            <p:cNvSpPr txBox="1">
              <a:spLocks/>
            </p:cNvSpPr>
            <p:nvPr/>
          </p:nvSpPr>
          <p:spPr>
            <a:xfrm>
              <a:off x="5260376" y="1311476"/>
              <a:ext cx="5213900" cy="80197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err="1">
                  <a:solidFill>
                    <a:srgbClr val="4779A7"/>
                  </a:solidFill>
                </a:rPr>
                <a:t>Tumour</a:t>
              </a:r>
              <a:r>
                <a:rPr lang="en-US" sz="3200" dirty="0">
                  <a:solidFill>
                    <a:srgbClr val="4779A7"/>
                  </a:solidFill>
                </a:rPr>
                <a:t> suppressor genes</a:t>
              </a:r>
              <a:endParaRPr lang="en-NZ" sz="3200" dirty="0">
                <a:solidFill>
                  <a:srgbClr val="4779A7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A031606-4054-4191-9A5E-57C9167CEA3F}"/>
                </a:ext>
              </a:extLst>
            </p:cNvPr>
            <p:cNvSpPr txBox="1"/>
            <p:nvPr/>
          </p:nvSpPr>
          <p:spPr>
            <a:xfrm>
              <a:off x="5500365" y="1958514"/>
              <a:ext cx="2202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Z" dirty="0">
                  <a:solidFill>
                    <a:srgbClr val="4779A7"/>
                  </a:solidFill>
                </a:rPr>
                <a:t>Cancer Inhibiting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576FD1-F331-4679-9BC0-A1D35B4034FF}"/>
                </a:ext>
              </a:extLst>
            </p:cNvPr>
            <p:cNvSpPr txBox="1"/>
            <p:nvPr/>
          </p:nvSpPr>
          <p:spPr>
            <a:xfrm>
              <a:off x="6959654" y="2423153"/>
              <a:ext cx="1866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rgbClr val="276854"/>
                  </a:solidFill>
                </a:rPr>
                <a:t>Chromosome 17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8BC1C89-33EA-454C-88D8-C2AE0E55922B}"/>
                </a:ext>
              </a:extLst>
            </p:cNvPr>
            <p:cNvGrpSpPr/>
            <p:nvPr/>
          </p:nvGrpSpPr>
          <p:grpSpPr>
            <a:xfrm>
              <a:off x="7546428" y="2960502"/>
              <a:ext cx="167267" cy="1996287"/>
              <a:chOff x="1051518" y="561531"/>
              <a:chExt cx="190844" cy="243498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9855241C-12E5-4C90-BACF-EF2CFD194CA3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FD48B7AC-66FE-4C08-8F10-B6C58F378D74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FF5C5FB-1467-4DA1-B0E5-D360F85B0646}"/>
                  </a:ext>
                </a:extLst>
              </p:cNvPr>
              <p:cNvSpPr/>
              <p:nvPr/>
            </p:nvSpPr>
            <p:spPr>
              <a:xfrm rot="5400000">
                <a:off x="1103006" y="2545866"/>
                <a:ext cx="90451" cy="18826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44B3591-F318-4B03-AC31-6E00B48DFDD7}"/>
                </a:ext>
              </a:extLst>
            </p:cNvPr>
            <p:cNvGrpSpPr/>
            <p:nvPr/>
          </p:nvGrpSpPr>
          <p:grpSpPr>
            <a:xfrm>
              <a:off x="8037250" y="2960502"/>
              <a:ext cx="167267" cy="1996287"/>
              <a:chOff x="1051518" y="561531"/>
              <a:chExt cx="190844" cy="243498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DFF215A8-CCC7-4990-9BF2-037635A72D9C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6922BD92-F181-4BC6-B15C-76E030C20BCC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0CA2BF-AD1D-4FD3-B823-DB655E03186B}"/>
                  </a:ext>
                </a:extLst>
              </p:cNvPr>
              <p:cNvSpPr/>
              <p:nvPr/>
            </p:nvSpPr>
            <p:spPr>
              <a:xfrm rot="5400000">
                <a:off x="1103006" y="2557902"/>
                <a:ext cx="90451" cy="188260"/>
              </a:xfrm>
              <a:prstGeom prst="rect">
                <a:avLst/>
              </a:prstGeom>
              <a:solidFill>
                <a:srgbClr val="4779A7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59F8E11-822E-4DFC-A9FC-1589E32294D1}"/>
              </a:ext>
            </a:extLst>
          </p:cNvPr>
          <p:cNvSpPr txBox="1"/>
          <p:nvPr/>
        </p:nvSpPr>
        <p:spPr>
          <a:xfrm>
            <a:off x="5195382" y="4489701"/>
            <a:ext cx="22872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4779A7"/>
                </a:solidFill>
              </a:rPr>
              <a:t>BRCA1 p.Gln563Ter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0D28DD4-4AC7-42FA-9959-4BD2DD5EFDEE}"/>
              </a:ext>
            </a:extLst>
          </p:cNvPr>
          <p:cNvGrpSpPr/>
          <p:nvPr/>
        </p:nvGrpSpPr>
        <p:grpSpPr>
          <a:xfrm>
            <a:off x="5245120" y="4956789"/>
            <a:ext cx="6170165" cy="1573706"/>
            <a:chOff x="5245120" y="4956789"/>
            <a:chExt cx="6170165" cy="157370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30D20BB-F285-4088-9F87-7C356CF53B1F}"/>
                </a:ext>
              </a:extLst>
            </p:cNvPr>
            <p:cNvSpPr txBox="1"/>
            <p:nvPr/>
          </p:nvSpPr>
          <p:spPr>
            <a:xfrm>
              <a:off x="5245120" y="5884164"/>
              <a:ext cx="6170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rgbClr val="4779A7"/>
                  </a:solidFill>
                </a:rPr>
                <a:t>A variant in BOTH copies of a tumour suppressor gene can lead to cancer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26B0B36-D358-4905-B1B6-BF10FF00F394}"/>
                </a:ext>
              </a:extLst>
            </p:cNvPr>
            <p:cNvCxnSpPr/>
            <p:nvPr/>
          </p:nvCxnSpPr>
          <p:spPr>
            <a:xfrm>
              <a:off x="6382354" y="4956789"/>
              <a:ext cx="0" cy="811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1C712CB-0885-4BC0-B141-21B326DB4F4F}"/>
              </a:ext>
            </a:extLst>
          </p:cNvPr>
          <p:cNvSpPr/>
          <p:nvPr/>
        </p:nvSpPr>
        <p:spPr>
          <a:xfrm>
            <a:off x="7952874" y="4237731"/>
            <a:ext cx="418637" cy="931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F6263ED-38F0-48DB-A150-ABA6DCF2815B}"/>
              </a:ext>
            </a:extLst>
          </p:cNvPr>
          <p:cNvSpPr txBox="1"/>
          <p:nvPr/>
        </p:nvSpPr>
        <p:spPr>
          <a:xfrm>
            <a:off x="8398415" y="4314123"/>
            <a:ext cx="24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Aneuploidy </a:t>
            </a:r>
          </a:p>
          <a:p>
            <a:r>
              <a:rPr lang="en-NZ" dirty="0"/>
              <a:t>Loss of Heterozygosity</a:t>
            </a:r>
          </a:p>
        </p:txBody>
      </p:sp>
    </p:spTree>
    <p:extLst>
      <p:ext uri="{BB962C8B-B14F-4D97-AF65-F5344CB8AC3E}">
        <p14:creationId xmlns:p14="http://schemas.microsoft.com/office/powerpoint/2010/main" val="39435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13979"/>
              </p:ext>
            </p:extLst>
          </p:nvPr>
        </p:nvGraphicFramePr>
        <p:xfrm>
          <a:off x="220156" y="0"/>
          <a:ext cx="11535947" cy="6256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1: </a:t>
                      </a:r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Essential genetics and genomics for clinical practice</a:t>
                      </a:r>
                      <a:endParaRPr lang="en-NZ" sz="24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842464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Introduction: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Genomics &amp; genetics in the clinics </a:t>
                      </a:r>
                      <a:endParaRPr lang="en-US" sz="17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</a:rPr>
                        <a:t>Essential genomics: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Germline &amp; Somatic variants (mutations)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Terminology:  variant &amp; mutation &amp; polymorphism 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Structure of the genome: protein coding &amp; noncoding regions, exons &amp; introns, Untranslated Regions (5' and 3' UTR)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Gene transcription, splicing and translation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134371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Types of molecular alterations: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Aneuploidy, Copy Number Variants (CNVs), Structural rearrangements</a:t>
                      </a:r>
                    </a:p>
                    <a:p>
                      <a:pPr marL="718820" marR="0" lvl="1" indent="-26162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Small variants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Concepts in cancer: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800" b="0" dirty="0">
                          <a:solidFill>
                            <a:schemeClr val="tx1"/>
                          </a:solidFill>
                          <a:effectLst/>
                        </a:rPr>
                        <a:t>Oncogenes and Tumour Suppressor Genes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Variant nomenclature standards (HGVS):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g., c., p., transcript IDs (demo using Case 1 Foundation report)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Alternative splicing giving rise to multiple isoforms from a single gene and how this is related to variant nomenclature (explain using the BRAF p.V600E example)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23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3BB51EA-A58F-479B-BE16-FF740A80B9D1}"/>
              </a:ext>
            </a:extLst>
          </p:cNvPr>
          <p:cNvSpPr/>
          <p:nvPr/>
        </p:nvSpPr>
        <p:spPr>
          <a:xfrm>
            <a:off x="6338211" y="2231192"/>
            <a:ext cx="170256" cy="45987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22C47EE8-BF98-4A14-B3BB-8D7EB46B5A6E}"/>
              </a:ext>
            </a:extLst>
          </p:cNvPr>
          <p:cNvSpPr/>
          <p:nvPr/>
        </p:nvSpPr>
        <p:spPr>
          <a:xfrm>
            <a:off x="1919335" y="2900462"/>
            <a:ext cx="9731236" cy="301994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9C8636C-B2CC-4E65-B11A-2694501F6F00}"/>
              </a:ext>
            </a:extLst>
          </p:cNvPr>
          <p:cNvSpPr txBox="1"/>
          <p:nvPr/>
        </p:nvSpPr>
        <p:spPr>
          <a:xfrm>
            <a:off x="7322002" y="2888034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C000"/>
                </a:solidFill>
              </a:rPr>
              <a:t>Intron 15</a:t>
            </a: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30C7DD3E-B504-4D88-B67D-BE9ACFAA9CB9}"/>
              </a:ext>
            </a:extLst>
          </p:cNvPr>
          <p:cNvSpPr/>
          <p:nvPr/>
        </p:nvSpPr>
        <p:spPr>
          <a:xfrm>
            <a:off x="2035284" y="2902209"/>
            <a:ext cx="1137287" cy="3024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D2E54A-C2F9-4AF7-AA44-7CEAA4CE4962}"/>
              </a:ext>
            </a:extLst>
          </p:cNvPr>
          <p:cNvSpPr/>
          <p:nvPr/>
        </p:nvSpPr>
        <p:spPr>
          <a:xfrm>
            <a:off x="8364726" y="2923343"/>
            <a:ext cx="1053133" cy="266024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2A227-DB67-4DDD-B261-C3C169913713}"/>
              </a:ext>
            </a:extLst>
          </p:cNvPr>
          <p:cNvSpPr txBox="1"/>
          <p:nvPr/>
        </p:nvSpPr>
        <p:spPr>
          <a:xfrm>
            <a:off x="8423473" y="2878863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Exon 16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05D4150-5665-4DC2-B62A-8586BBA35D55}"/>
              </a:ext>
            </a:extLst>
          </p:cNvPr>
          <p:cNvSpPr/>
          <p:nvPr/>
        </p:nvSpPr>
        <p:spPr>
          <a:xfrm>
            <a:off x="9703421" y="2915427"/>
            <a:ext cx="1154868" cy="286126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57EF775E-FB14-46EA-9B00-A5B48DC52DA0}"/>
              </a:ext>
            </a:extLst>
          </p:cNvPr>
          <p:cNvGrpSpPr/>
          <p:nvPr/>
        </p:nvGrpSpPr>
        <p:grpSpPr>
          <a:xfrm>
            <a:off x="10245084" y="4726076"/>
            <a:ext cx="710836" cy="1917384"/>
            <a:chOff x="8521056" y="4317151"/>
            <a:chExt cx="710836" cy="1917384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6139BC51-9383-46F3-BB75-CC142CB07AF3}"/>
                </a:ext>
              </a:extLst>
            </p:cNvPr>
            <p:cNvSpPr/>
            <p:nvPr/>
          </p:nvSpPr>
          <p:spPr>
            <a:xfrm>
              <a:off x="8620128" y="5884354"/>
              <a:ext cx="511370" cy="34222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00FFFF"/>
                </a:solidFill>
              </a:endParaRP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6535C8C7-01F2-4185-9EB4-B07AE7F97ABE}"/>
                </a:ext>
              </a:extLst>
            </p:cNvPr>
            <p:cNvGrpSpPr/>
            <p:nvPr/>
          </p:nvGrpSpPr>
          <p:grpSpPr>
            <a:xfrm>
              <a:off x="8521056" y="4317151"/>
              <a:ext cx="710836" cy="1917384"/>
              <a:chOff x="8521056" y="4317151"/>
              <a:chExt cx="710836" cy="1917384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63A4F4D-4200-4B0B-A892-22EB5B6E79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2375" y="4565677"/>
                <a:ext cx="0" cy="132701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0" name="Right Brace 169">
                <a:extLst>
                  <a:ext uri="{FF2B5EF4-FFF2-40B4-BE49-F238E27FC236}">
                    <a16:creationId xmlns:a16="http://schemas.microsoft.com/office/drawing/2014/main" id="{B1E9FBEC-0F81-49F7-A75A-E0F5E8470DF4}"/>
                  </a:ext>
                </a:extLst>
              </p:cNvPr>
              <p:cNvSpPr/>
              <p:nvPr/>
            </p:nvSpPr>
            <p:spPr>
              <a:xfrm rot="5400000">
                <a:off x="8795939" y="4175657"/>
                <a:ext cx="92870" cy="375857"/>
              </a:xfrm>
              <a:prstGeom prst="righ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4462E5DC-CEE3-466E-8A06-25F4140C0FAE}"/>
                  </a:ext>
                </a:extLst>
              </p:cNvPr>
              <p:cNvSpPr txBox="1"/>
              <p:nvPr/>
            </p:nvSpPr>
            <p:spPr>
              <a:xfrm>
                <a:off x="8521056" y="5865203"/>
                <a:ext cx="710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dirty="0">
                    <a:solidFill>
                      <a:schemeClr val="bg1"/>
                    </a:solidFill>
                  </a:rPr>
                  <a:t> Stop</a:t>
                </a:r>
              </a:p>
            </p:txBody>
          </p:sp>
        </p:grp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B4FB35C9-4CE5-44EC-BC28-F31E17DA8C79}"/>
              </a:ext>
            </a:extLst>
          </p:cNvPr>
          <p:cNvSpPr txBox="1"/>
          <p:nvPr/>
        </p:nvSpPr>
        <p:spPr>
          <a:xfrm>
            <a:off x="5021149" y="5413583"/>
            <a:ext cx="12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i="1" dirty="0">
                <a:solidFill>
                  <a:srgbClr val="5775A9"/>
                </a:solidFill>
              </a:rPr>
              <a:t>Translation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936F77-C11E-4808-AA2F-B61777A9D15F}"/>
              </a:ext>
            </a:extLst>
          </p:cNvPr>
          <p:cNvSpPr/>
          <p:nvPr/>
        </p:nvSpPr>
        <p:spPr>
          <a:xfrm>
            <a:off x="5161009" y="2901948"/>
            <a:ext cx="2217816" cy="311561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8F979CDD-DC2F-4326-A24D-A78961D22543}"/>
              </a:ext>
            </a:extLst>
          </p:cNvPr>
          <p:cNvGrpSpPr/>
          <p:nvPr/>
        </p:nvGrpSpPr>
        <p:grpSpPr>
          <a:xfrm>
            <a:off x="6179002" y="4723939"/>
            <a:ext cx="511370" cy="1911567"/>
            <a:chOff x="3409842" y="4337079"/>
            <a:chExt cx="511370" cy="1911567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9C1C9E2B-51DC-4789-9985-0F462CEBA23E}"/>
                </a:ext>
              </a:extLst>
            </p:cNvPr>
            <p:cNvSpPr/>
            <p:nvPr/>
          </p:nvSpPr>
          <p:spPr>
            <a:xfrm>
              <a:off x="3409842" y="5906419"/>
              <a:ext cx="511370" cy="342227"/>
            </a:xfrm>
            <a:prstGeom prst="ellipse">
              <a:avLst/>
            </a:prstGeom>
            <a:solidFill>
              <a:srgbClr val="5775A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00FFFF"/>
                </a:solidFill>
              </a:endParaRPr>
            </a:p>
          </p:txBody>
        </p:sp>
        <p:sp>
          <p:nvSpPr>
            <p:cNvPr id="185" name="Right Brace 184">
              <a:extLst>
                <a:ext uri="{FF2B5EF4-FFF2-40B4-BE49-F238E27FC236}">
                  <a16:creationId xmlns:a16="http://schemas.microsoft.com/office/drawing/2014/main" id="{A85B8C34-8617-4C3F-B278-C591405008C9}"/>
                </a:ext>
              </a:extLst>
            </p:cNvPr>
            <p:cNvSpPr/>
            <p:nvPr/>
          </p:nvSpPr>
          <p:spPr>
            <a:xfrm rot="5400000">
              <a:off x="3578373" y="4240712"/>
              <a:ext cx="115034" cy="307767"/>
            </a:xfrm>
            <a:prstGeom prst="rightBrace">
              <a:avLst/>
            </a:prstGeom>
            <a:ln w="38100">
              <a:solidFill>
                <a:srgbClr val="5775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5099666-E4C3-4D94-BA16-0EAD3915497C}"/>
                </a:ext>
              </a:extLst>
            </p:cNvPr>
            <p:cNvCxnSpPr>
              <a:cxnSpLocks/>
            </p:cNvCxnSpPr>
            <p:nvPr/>
          </p:nvCxnSpPr>
          <p:spPr>
            <a:xfrm>
              <a:off x="3631139" y="4529278"/>
              <a:ext cx="0" cy="1335963"/>
            </a:xfrm>
            <a:prstGeom prst="line">
              <a:avLst/>
            </a:prstGeom>
            <a:ln w="38100">
              <a:solidFill>
                <a:srgbClr val="5775A9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B0220384-32DC-4B8A-9358-FB475538C3D8}"/>
              </a:ext>
            </a:extLst>
          </p:cNvPr>
          <p:cNvSpPr txBox="1"/>
          <p:nvPr/>
        </p:nvSpPr>
        <p:spPr>
          <a:xfrm>
            <a:off x="6244657" y="631010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80D6DC0-88C4-4B7D-BA82-047BB97B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89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Variant nomenclature</a:t>
            </a:r>
            <a:endParaRPr lang="en-NZ" sz="3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EE1D6F-A7DB-4609-ABD5-B5C08EEC8262}"/>
              </a:ext>
            </a:extLst>
          </p:cNvPr>
          <p:cNvGrpSpPr/>
          <p:nvPr/>
        </p:nvGrpSpPr>
        <p:grpSpPr>
          <a:xfrm>
            <a:off x="5365085" y="1416871"/>
            <a:ext cx="2516685" cy="593256"/>
            <a:chOff x="8837115" y="1417335"/>
            <a:chExt cx="2516685" cy="5932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9135CC-F35D-4456-BCCD-2E0E984A31F2}"/>
                </a:ext>
              </a:extLst>
            </p:cNvPr>
            <p:cNvSpPr txBox="1"/>
            <p:nvPr/>
          </p:nvSpPr>
          <p:spPr>
            <a:xfrm>
              <a:off x="8837115" y="1417335"/>
              <a:ext cx="1741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chemeClr val="accent6"/>
                  </a:solidFill>
                </a:rPr>
                <a:t>Chromosome 7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BB56B92-4025-4483-92BA-96457FE5E05E}"/>
                </a:ext>
              </a:extLst>
            </p:cNvPr>
            <p:cNvSpPr/>
            <p:nvPr/>
          </p:nvSpPr>
          <p:spPr>
            <a:xfrm>
              <a:off x="9608222" y="1819747"/>
              <a:ext cx="1745578" cy="18826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6B7628CF-3D89-445E-983E-B264C10A44DB}"/>
                </a:ext>
              </a:extLst>
            </p:cNvPr>
            <p:cNvSpPr/>
            <p:nvPr/>
          </p:nvSpPr>
          <p:spPr>
            <a:xfrm>
              <a:off x="8918812" y="1822331"/>
              <a:ext cx="689410" cy="18826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BC92BA-746F-40A6-97FF-1B648C70E89F}"/>
                </a:ext>
              </a:extLst>
            </p:cNvPr>
            <p:cNvSpPr/>
            <p:nvPr/>
          </p:nvSpPr>
          <p:spPr>
            <a:xfrm>
              <a:off x="9905302" y="1819747"/>
              <a:ext cx="90451" cy="188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1C56EF-776A-403B-AE69-30F2FA084DD2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478498" y="2007543"/>
            <a:ext cx="5166757" cy="864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00E624-E01D-49E1-A7B7-028111BDB546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919336" y="2007543"/>
            <a:ext cx="4559162" cy="856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80E3CA4-D607-4BC7-9CBA-13D976E98CEA}"/>
              </a:ext>
            </a:extLst>
          </p:cNvPr>
          <p:cNvSpPr txBox="1"/>
          <p:nvPr/>
        </p:nvSpPr>
        <p:spPr>
          <a:xfrm>
            <a:off x="7248317" y="2556753"/>
            <a:ext cx="230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BRAF genomic DNA</a:t>
            </a:r>
            <a:endParaRPr lang="en-NZ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B06E5C-BFAB-48AF-994B-238E66D9B54E}"/>
              </a:ext>
            </a:extLst>
          </p:cNvPr>
          <p:cNvGrpSpPr/>
          <p:nvPr/>
        </p:nvGrpSpPr>
        <p:grpSpPr>
          <a:xfrm>
            <a:off x="2234657" y="3429000"/>
            <a:ext cx="9412170" cy="1286221"/>
            <a:chOff x="2324186" y="3429000"/>
            <a:chExt cx="9412170" cy="1286221"/>
          </a:xfrm>
        </p:grpSpPr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19146146-FC18-4EB1-BFC3-23FCD7C4BB43}"/>
                </a:ext>
              </a:extLst>
            </p:cNvPr>
            <p:cNvGrpSpPr/>
            <p:nvPr/>
          </p:nvGrpSpPr>
          <p:grpSpPr>
            <a:xfrm>
              <a:off x="2324186" y="3429000"/>
              <a:ext cx="9412170" cy="1279373"/>
              <a:chOff x="-441367" y="3034186"/>
              <a:chExt cx="9412170" cy="1279373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2363E3B4-7B7B-4490-BDFB-2C95C84D9ABB}"/>
                  </a:ext>
                </a:extLst>
              </p:cNvPr>
              <p:cNvGrpSpPr/>
              <p:nvPr/>
            </p:nvGrpSpPr>
            <p:grpSpPr>
              <a:xfrm>
                <a:off x="-441367" y="3034186"/>
                <a:ext cx="9412170" cy="1260624"/>
                <a:chOff x="-441367" y="3034186"/>
                <a:chExt cx="9412170" cy="1260624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BFE2EEF1-492F-4B77-99FB-3887B097B741}"/>
                    </a:ext>
                  </a:extLst>
                </p:cNvPr>
                <p:cNvSpPr/>
                <p:nvPr/>
              </p:nvSpPr>
              <p:spPr>
                <a:xfrm>
                  <a:off x="61869" y="3987043"/>
                  <a:ext cx="8864502" cy="307767"/>
                </a:xfrm>
                <a:prstGeom prst="rect">
                  <a:avLst/>
                </a:prstGeom>
                <a:solidFill>
                  <a:srgbClr val="577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bg1"/>
                      </a:solidFill>
                    </a:rPr>
                    <a:t>                              ………..</a:t>
                  </a:r>
                  <a:endParaRPr lang="en-NZ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1322D59-F1C0-4A33-AFB3-2F41140531C4}"/>
                    </a:ext>
                  </a:extLst>
                </p:cNvPr>
                <p:cNvSpPr/>
                <p:nvPr/>
              </p:nvSpPr>
              <p:spPr>
                <a:xfrm>
                  <a:off x="8061558" y="4000293"/>
                  <a:ext cx="909245" cy="254484"/>
                </a:xfrm>
                <a:prstGeom prst="rect">
                  <a:avLst/>
                </a:prstGeom>
                <a:pattFill prst="pct5">
                  <a:fgClr>
                    <a:srgbClr val="5775A9"/>
                  </a:fgClr>
                  <a:bgClr>
                    <a:schemeClr val="bg1"/>
                  </a:bgClr>
                </a:pattFill>
                <a:ln>
                  <a:solidFill>
                    <a:srgbClr val="5775A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Z" dirty="0">
                      <a:solidFill>
                        <a:srgbClr val="5E7BAD"/>
                      </a:solidFill>
                    </a:rPr>
                    <a:t>3’UTR</a:t>
                  </a:r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8331B705-51A5-4A9B-A501-A57E85FE0A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7527" y="3034186"/>
                  <a:ext cx="0" cy="754791"/>
                </a:xfrm>
                <a:prstGeom prst="line">
                  <a:avLst/>
                </a:prstGeom>
                <a:ln w="38100">
                  <a:solidFill>
                    <a:srgbClr val="5775A9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45875B27-4F38-4773-9CAE-EF28D207188C}"/>
                    </a:ext>
                  </a:extLst>
                </p:cNvPr>
                <p:cNvSpPr/>
                <p:nvPr/>
              </p:nvSpPr>
              <p:spPr>
                <a:xfrm>
                  <a:off x="-441367" y="3975990"/>
                  <a:ext cx="785943" cy="307767"/>
                </a:xfrm>
                <a:prstGeom prst="rect">
                  <a:avLst/>
                </a:prstGeom>
                <a:pattFill prst="pct5">
                  <a:fgClr>
                    <a:srgbClr val="5775A9"/>
                  </a:fgClr>
                  <a:bgClr>
                    <a:schemeClr val="bg1"/>
                  </a:bgClr>
                </a:pattFill>
                <a:ln>
                  <a:solidFill>
                    <a:srgbClr val="5775A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Z" dirty="0">
                      <a:solidFill>
                        <a:srgbClr val="5E7BAD"/>
                      </a:solidFill>
                    </a:rPr>
                    <a:t>5’UTR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8115550-DF38-4356-AD82-07844C1A5BEF}"/>
                    </a:ext>
                  </a:extLst>
                </p:cNvPr>
                <p:cNvSpPr txBox="1"/>
                <p:nvPr/>
              </p:nvSpPr>
              <p:spPr>
                <a:xfrm>
                  <a:off x="1215841" y="3230708"/>
                  <a:ext cx="2452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Z" i="1" dirty="0">
                      <a:solidFill>
                        <a:srgbClr val="5775A9"/>
                      </a:solidFill>
                    </a:rPr>
                    <a:t>Transcription &amp; Splicing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46E038-779E-41DD-9B9E-01F347F47CB8}"/>
                  </a:ext>
                </a:extLst>
              </p:cNvPr>
              <p:cNvSpPr txBox="1"/>
              <p:nvPr/>
            </p:nvSpPr>
            <p:spPr>
              <a:xfrm>
                <a:off x="314455" y="3944227"/>
                <a:ext cx="605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>
                    <a:solidFill>
                      <a:srgbClr val="92D050"/>
                    </a:solidFill>
                  </a:rPr>
                  <a:t>ATG</a:t>
                </a: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DC618BE-B18C-4E63-A019-A72EF25D177D}"/>
                </a:ext>
              </a:extLst>
            </p:cNvPr>
            <p:cNvSpPr txBox="1"/>
            <p:nvPr/>
          </p:nvSpPr>
          <p:spPr>
            <a:xfrm>
              <a:off x="10280855" y="4345889"/>
              <a:ext cx="1411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rgbClr val="FF0000"/>
                  </a:solidFill>
                </a:rPr>
                <a:t>TAA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117317E-7D94-4C0D-B378-96461180B77A}"/>
                </a:ext>
              </a:extLst>
            </p:cNvPr>
            <p:cNvSpPr txBox="1"/>
            <p:nvPr/>
          </p:nvSpPr>
          <p:spPr>
            <a:xfrm>
              <a:off x="7325221" y="4050576"/>
              <a:ext cx="2298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/>
                <a:t>Coding DNA (mRNA)</a:t>
              </a:r>
              <a:endParaRPr lang="en-NZ" i="1" dirty="0"/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211CDDDE-8405-416A-A7EB-7F93E2C6B5F0}"/>
              </a:ext>
            </a:extLst>
          </p:cNvPr>
          <p:cNvSpPr txBox="1"/>
          <p:nvPr/>
        </p:nvSpPr>
        <p:spPr>
          <a:xfrm>
            <a:off x="7852700" y="6116946"/>
            <a:ext cx="89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Protein</a:t>
            </a:r>
            <a:endParaRPr lang="en-NZ" i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E4EAFD5-6EA0-43C8-A9C4-178E693D3856}"/>
              </a:ext>
            </a:extLst>
          </p:cNvPr>
          <p:cNvSpPr txBox="1"/>
          <p:nvPr/>
        </p:nvSpPr>
        <p:spPr>
          <a:xfrm>
            <a:off x="5349950" y="2905023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….TTT CAC TGT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D9C8C44-FD31-4195-B8D0-3FFEDEDD79D7}"/>
              </a:ext>
            </a:extLst>
          </p:cNvPr>
          <p:cNvSpPr txBox="1"/>
          <p:nvPr/>
        </p:nvSpPr>
        <p:spPr>
          <a:xfrm>
            <a:off x="3610588" y="2871689"/>
            <a:ext cx="110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FFC000"/>
                </a:solidFill>
              </a:rPr>
              <a:t>Intron 14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4077A4-5AFF-4997-B213-612C26A433E7}"/>
              </a:ext>
            </a:extLst>
          </p:cNvPr>
          <p:cNvSpPr txBox="1"/>
          <p:nvPr/>
        </p:nvSpPr>
        <p:spPr>
          <a:xfrm>
            <a:off x="2186418" y="2863874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Exon 14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22083D-4A2A-463E-BA95-243FB4C71AC4}"/>
              </a:ext>
            </a:extLst>
          </p:cNvPr>
          <p:cNvGrpSpPr/>
          <p:nvPr/>
        </p:nvGrpSpPr>
        <p:grpSpPr>
          <a:xfrm>
            <a:off x="3160152" y="4736521"/>
            <a:ext cx="511370" cy="1902050"/>
            <a:chOff x="2885105" y="4341560"/>
            <a:chExt cx="511370" cy="190205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76D1395-84D6-4F71-A069-7C29380935C1}"/>
                </a:ext>
              </a:extLst>
            </p:cNvPr>
            <p:cNvSpPr/>
            <p:nvPr/>
          </p:nvSpPr>
          <p:spPr>
            <a:xfrm>
              <a:off x="2885105" y="5901383"/>
              <a:ext cx="511370" cy="34222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00FFFF"/>
                </a:solidFill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84D7EE0-E527-4BDF-BCB8-7139BAD7AFFD}"/>
                </a:ext>
              </a:extLst>
            </p:cNvPr>
            <p:cNvGrpSpPr/>
            <p:nvPr/>
          </p:nvGrpSpPr>
          <p:grpSpPr>
            <a:xfrm>
              <a:off x="2938573" y="4341560"/>
              <a:ext cx="391454" cy="1898985"/>
              <a:chOff x="2938573" y="4341560"/>
              <a:chExt cx="391454" cy="1898985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D7F0D57-7CAD-49D7-BC0B-0C8B547D4B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9186" y="4548391"/>
                <a:ext cx="0" cy="1335963"/>
              </a:xfrm>
              <a:prstGeom prst="line">
                <a:avLst/>
              </a:prstGeom>
              <a:ln>
                <a:solidFill>
                  <a:srgbClr val="92D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Right Brace 92">
                <a:extLst>
                  <a:ext uri="{FF2B5EF4-FFF2-40B4-BE49-F238E27FC236}">
                    <a16:creationId xmlns:a16="http://schemas.microsoft.com/office/drawing/2014/main" id="{89D21BCF-561F-4F12-BAF8-E2DF6316A4EF}"/>
                  </a:ext>
                </a:extLst>
              </p:cNvPr>
              <p:cNvSpPr/>
              <p:nvPr/>
            </p:nvSpPr>
            <p:spPr>
              <a:xfrm rot="5400000">
                <a:off x="3061089" y="4245193"/>
                <a:ext cx="115034" cy="307767"/>
              </a:xfrm>
              <a:prstGeom prst="rightBrac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D0AC36-8B5A-4741-A9C5-21083E9CC476}"/>
                  </a:ext>
                </a:extLst>
              </p:cNvPr>
              <p:cNvSpPr txBox="1"/>
              <p:nvPr/>
            </p:nvSpPr>
            <p:spPr>
              <a:xfrm>
                <a:off x="2938573" y="5871213"/>
                <a:ext cx="391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ECE664F-5BDA-419D-9596-FE3A097498DC}"/>
              </a:ext>
            </a:extLst>
          </p:cNvPr>
          <p:cNvCxnSpPr>
            <a:cxnSpLocks/>
            <a:endCxn id="200" idx="1"/>
          </p:cNvCxnSpPr>
          <p:nvPr/>
        </p:nvCxnSpPr>
        <p:spPr>
          <a:xfrm flipV="1">
            <a:off x="6703528" y="6458794"/>
            <a:ext cx="3541556" cy="1224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B2E207C-596C-48ED-B647-51E2AA7761A4}"/>
              </a:ext>
            </a:extLst>
          </p:cNvPr>
          <p:cNvCxnSpPr>
            <a:cxnSpLocks/>
          </p:cNvCxnSpPr>
          <p:nvPr/>
        </p:nvCxnSpPr>
        <p:spPr>
          <a:xfrm>
            <a:off x="3740784" y="6443378"/>
            <a:ext cx="245078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382075B2-52FC-41C9-B442-153994AC0D69}"/>
              </a:ext>
            </a:extLst>
          </p:cNvPr>
          <p:cNvSpPr txBox="1"/>
          <p:nvPr/>
        </p:nvSpPr>
        <p:spPr>
          <a:xfrm>
            <a:off x="5327029" y="4368457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….ACA GTG AAA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44A47E-4F9C-4AF2-A8D2-AF50A3167257}"/>
              </a:ext>
            </a:extLst>
          </p:cNvPr>
          <p:cNvSpPr txBox="1"/>
          <p:nvPr/>
        </p:nvSpPr>
        <p:spPr>
          <a:xfrm>
            <a:off x="5357551" y="2891261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….TTT C</a:t>
            </a:r>
            <a:r>
              <a:rPr lang="en-NZ" b="1" dirty="0">
                <a:solidFill>
                  <a:srgbClr val="F6803C"/>
                </a:solidFill>
                <a:highlight>
                  <a:srgbClr val="5775A9"/>
                </a:highlight>
              </a:rPr>
              <a:t>T</a:t>
            </a:r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C TGT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1569E3-F89A-47B7-8E5D-C014AC97D17D}"/>
              </a:ext>
            </a:extLst>
          </p:cNvPr>
          <p:cNvSpPr txBox="1"/>
          <p:nvPr/>
        </p:nvSpPr>
        <p:spPr>
          <a:xfrm>
            <a:off x="5349245" y="4379355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….ACA G</a:t>
            </a:r>
            <a:r>
              <a:rPr lang="en-NZ" b="1" dirty="0">
                <a:solidFill>
                  <a:srgbClr val="F6803C"/>
                </a:solidFill>
                <a:highlight>
                  <a:srgbClr val="5775A9"/>
                </a:highlight>
              </a:rPr>
              <a:t>A</a:t>
            </a:r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G AAA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11EEB7-E201-4D81-A2F4-22C38C211437}"/>
              </a:ext>
            </a:extLst>
          </p:cNvPr>
          <p:cNvGrpSpPr/>
          <p:nvPr/>
        </p:nvGrpSpPr>
        <p:grpSpPr>
          <a:xfrm>
            <a:off x="6171602" y="6292768"/>
            <a:ext cx="511370" cy="369332"/>
            <a:chOff x="7062452" y="5906137"/>
            <a:chExt cx="511370" cy="369332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D8F1C3E-AC23-4404-AD3F-88A5BC012318}"/>
                </a:ext>
              </a:extLst>
            </p:cNvPr>
            <p:cNvSpPr/>
            <p:nvPr/>
          </p:nvSpPr>
          <p:spPr>
            <a:xfrm>
              <a:off x="7062452" y="5915005"/>
              <a:ext cx="511370" cy="342227"/>
            </a:xfrm>
            <a:prstGeom prst="ellipse">
              <a:avLst/>
            </a:prstGeom>
            <a:solidFill>
              <a:srgbClr val="5775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00FFFF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F246ED6-A3AF-433D-9848-6C0EB7847B0F}"/>
                </a:ext>
              </a:extLst>
            </p:cNvPr>
            <p:cNvSpPr txBox="1"/>
            <p:nvPr/>
          </p:nvSpPr>
          <p:spPr>
            <a:xfrm>
              <a:off x="7139661" y="5906137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b="1" dirty="0">
                  <a:solidFill>
                    <a:schemeClr val="accent6"/>
                  </a:solidFill>
                </a:rPr>
                <a:t>E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4903DE5-6034-4317-97A9-F526BDFD0E5C}"/>
              </a:ext>
            </a:extLst>
          </p:cNvPr>
          <p:cNvSpPr txBox="1"/>
          <p:nvPr/>
        </p:nvSpPr>
        <p:spPr>
          <a:xfrm>
            <a:off x="21604" y="3439778"/>
            <a:ext cx="3026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NM_004333.5:c.1799T&gt;A</a:t>
            </a:r>
          </a:p>
          <a:p>
            <a:r>
              <a:rPr lang="en-NZ" i="1" dirty="0">
                <a:solidFill>
                  <a:schemeClr val="accent2"/>
                </a:solidFill>
              </a:rPr>
              <a:t>Coding DNA position 1799 in gene, T replaced with A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0425D28-5AA5-4C20-AF99-0012E2C41003}"/>
              </a:ext>
            </a:extLst>
          </p:cNvPr>
          <p:cNvSpPr txBox="1"/>
          <p:nvPr/>
        </p:nvSpPr>
        <p:spPr>
          <a:xfrm>
            <a:off x="1438" y="1775971"/>
            <a:ext cx="303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accent2"/>
                </a:solidFill>
              </a:rPr>
              <a:t>Chr7:g.140,453,136A&gt;T</a:t>
            </a:r>
          </a:p>
          <a:p>
            <a:r>
              <a:rPr lang="en-NZ" i="1" dirty="0">
                <a:solidFill>
                  <a:schemeClr val="accent2"/>
                </a:solidFill>
              </a:rPr>
              <a:t>genomic pos140453136A&gt;T</a:t>
            </a:r>
          </a:p>
          <a:p>
            <a:r>
              <a:rPr lang="en-NZ" i="1" dirty="0">
                <a:solidFill>
                  <a:schemeClr val="accent2"/>
                </a:solidFill>
              </a:rPr>
              <a:t>on </a:t>
            </a:r>
            <a:r>
              <a:rPr lang="en-NZ" i="1" dirty="0" err="1">
                <a:solidFill>
                  <a:schemeClr val="accent2"/>
                </a:solidFill>
              </a:rPr>
              <a:t>chr</a:t>
            </a:r>
            <a:r>
              <a:rPr lang="en-NZ" i="1" dirty="0">
                <a:solidFill>
                  <a:schemeClr val="accent2"/>
                </a:solidFill>
              </a:rPr>
              <a:t> 7, A replaced with T</a:t>
            </a:r>
            <a:r>
              <a:rPr lang="en-NZ" b="1" dirty="0">
                <a:solidFill>
                  <a:schemeClr val="accent2"/>
                </a:solidFill>
              </a:rPr>
              <a:t> </a:t>
            </a:r>
          </a:p>
          <a:p>
            <a:endParaRPr lang="en-NZ" dirty="0">
              <a:solidFill>
                <a:srgbClr val="A2238E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A2E3DA3-BE8A-4B8D-98C0-BD0CE96A39BC}"/>
              </a:ext>
            </a:extLst>
          </p:cNvPr>
          <p:cNvSpPr txBox="1"/>
          <p:nvPr/>
        </p:nvSpPr>
        <p:spPr>
          <a:xfrm>
            <a:off x="-29101" y="6263533"/>
            <a:ext cx="642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accent2"/>
                </a:solidFill>
              </a:rPr>
              <a:t>p.V600E (p.Val600Glu)</a:t>
            </a:r>
          </a:p>
          <a:p>
            <a:r>
              <a:rPr lang="en-NZ" i="1" dirty="0">
                <a:solidFill>
                  <a:schemeClr val="accent2"/>
                </a:solidFill>
              </a:rPr>
              <a:t>Valine in position 600 of protein replaced with Glutamic acid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529E2D4E-63E0-4F94-989E-1BBFD1906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660" y="230074"/>
            <a:ext cx="1735573" cy="20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8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12" grpId="0"/>
      <p:bldP spid="115" grpId="0"/>
      <p:bldP spid="1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B7735-A9B1-4782-899B-4320B53B0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5" y="402980"/>
            <a:ext cx="11382387" cy="6369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CE68B-78E4-4817-BDF9-CAF4CA23F586}"/>
              </a:ext>
            </a:extLst>
          </p:cNvPr>
          <p:cNvSpPr txBox="1"/>
          <p:nvPr/>
        </p:nvSpPr>
        <p:spPr>
          <a:xfrm>
            <a:off x="606055" y="4008475"/>
            <a:ext cx="3628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b="1" dirty="0">
                <a:solidFill>
                  <a:srgbClr val="00B2C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https://varnomen.hgvs.org/</a:t>
            </a:r>
            <a:r>
              <a:rPr lang="en-NZ" sz="2000" b="1" dirty="0">
                <a:solidFill>
                  <a:srgbClr val="00B2C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572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2FE360-1211-4895-838B-F49A3AF8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7" y="1321244"/>
            <a:ext cx="3414713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644051-454B-4EE5-8172-AA1AEAF40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569" y="1321244"/>
            <a:ext cx="2192608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itle 9">
            <a:extLst>
              <a:ext uri="{FF2B5EF4-FFF2-40B4-BE49-F238E27FC236}">
                <a16:creationId xmlns:a16="http://schemas.microsoft.com/office/drawing/2014/main" id="{5328CA93-1CD4-4BF9-B682-07E32A37473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Variant nomenclature (</a:t>
            </a:r>
            <a:r>
              <a:rPr lang="en-US" i="1"/>
              <a:t>Foundation One</a:t>
            </a:r>
            <a:r>
              <a:rPr lang="en-US"/>
              <a:t>)</a:t>
            </a:r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35B-73D8-449B-9BDF-E88462955B5D}"/>
              </a:ext>
            </a:extLst>
          </p:cNvPr>
          <p:cNvSpPr txBox="1"/>
          <p:nvPr/>
        </p:nvSpPr>
        <p:spPr>
          <a:xfrm>
            <a:off x="1041621" y="3737113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FFPE report page 1</a:t>
            </a:r>
            <a:endParaRPr lang="en-NZ" i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E7C49D-B57F-4403-B09B-DD18EC5CAED5}"/>
              </a:ext>
            </a:extLst>
          </p:cNvPr>
          <p:cNvSpPr txBox="1"/>
          <p:nvPr/>
        </p:nvSpPr>
        <p:spPr>
          <a:xfrm>
            <a:off x="4887317" y="3709299"/>
            <a:ext cx="87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page 4</a:t>
            </a:r>
            <a:endParaRPr lang="en-NZ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ED694-BD0A-492A-BD14-3487BD518854}"/>
              </a:ext>
            </a:extLst>
          </p:cNvPr>
          <p:cNvSpPr txBox="1"/>
          <p:nvPr/>
        </p:nvSpPr>
        <p:spPr>
          <a:xfrm>
            <a:off x="7203882" y="1475385"/>
            <a:ext cx="30857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Splicing</a:t>
            </a:r>
            <a:endParaRPr lang="en-NZ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B5F18-A5BB-4C69-A85B-FAAF2164B5C5}"/>
              </a:ext>
            </a:extLst>
          </p:cNvPr>
          <p:cNvSpPr txBox="1"/>
          <p:nvPr/>
        </p:nvSpPr>
        <p:spPr>
          <a:xfrm>
            <a:off x="7203881" y="1472202"/>
            <a:ext cx="308578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accent2"/>
                </a:solidFill>
              </a:rPr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Splicing</a:t>
            </a:r>
            <a:endParaRPr lang="en-NZ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FD8A45E-7ACE-4466-A9CD-8EE5EFCCD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34328"/>
              </p:ext>
            </p:extLst>
          </p:nvPr>
        </p:nvGraphicFramePr>
        <p:xfrm>
          <a:off x="1041622" y="4527338"/>
          <a:ext cx="9950230" cy="21996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990046">
                  <a:extLst>
                    <a:ext uri="{9D8B030D-6E8A-4147-A177-3AD203B41FA5}">
                      <a16:colId xmlns:a16="http://schemas.microsoft.com/office/drawing/2014/main" val="3466207587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853037849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2992493760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749862619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130067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Gene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Coding DNA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Protein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Transcript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Variant class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38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>
                          <a:solidFill>
                            <a:schemeClr val="bg1"/>
                          </a:solidFill>
                        </a:rPr>
                        <a:t>BRAF</a:t>
                      </a:r>
                      <a:endParaRPr lang="en-NZ" i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bg1"/>
                          </a:solidFill>
                        </a:rPr>
                        <a:t>c.1799T&gt;A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p.(V600E) p.(Val600Glu)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NM_004333</a:t>
                      </a:r>
                      <a:endParaRPr lang="en-N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MISSENSE</a:t>
                      </a:r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7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>
                          <a:solidFill>
                            <a:schemeClr val="bg1"/>
                          </a:solidFill>
                        </a:rPr>
                        <a:t>(T) thymine at position 1799 is replaced by (A) adenine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Valine is replaced by Glutamic acid at position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74142"/>
                  </a:ext>
                </a:extLst>
              </a:tr>
            </a:tbl>
          </a:graphicData>
        </a:graphic>
      </p:graphicFrame>
      <p:sp>
        <p:nvSpPr>
          <p:cNvPr id="12" name="Arrow: Bent 11">
            <a:extLst>
              <a:ext uri="{FF2B5EF4-FFF2-40B4-BE49-F238E27FC236}">
                <a16:creationId xmlns:a16="http://schemas.microsoft.com/office/drawing/2014/main" id="{F437982C-C0DF-4B38-A3E2-8C8CFF4263E7}"/>
              </a:ext>
            </a:extLst>
          </p:cNvPr>
          <p:cNvSpPr/>
          <p:nvPr/>
        </p:nvSpPr>
        <p:spPr>
          <a:xfrm rot="8440964">
            <a:off x="6202907" y="2280152"/>
            <a:ext cx="628650" cy="2271069"/>
          </a:xfrm>
          <a:prstGeom prst="bentArrow">
            <a:avLst>
              <a:gd name="adj1" fmla="val 2762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44" name="Arrow: Bent 43">
            <a:extLst>
              <a:ext uri="{FF2B5EF4-FFF2-40B4-BE49-F238E27FC236}">
                <a16:creationId xmlns:a16="http://schemas.microsoft.com/office/drawing/2014/main" id="{526E86FA-4B93-4EDA-8B20-6042878EFFD5}"/>
              </a:ext>
            </a:extLst>
          </p:cNvPr>
          <p:cNvSpPr/>
          <p:nvPr/>
        </p:nvSpPr>
        <p:spPr>
          <a:xfrm rot="13159036" flipH="1">
            <a:off x="3880260" y="3587128"/>
            <a:ext cx="628650" cy="870992"/>
          </a:xfrm>
          <a:prstGeom prst="bentArrow">
            <a:avLst>
              <a:gd name="adj1" fmla="val 2762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 animBg="1"/>
      <p:bldP spid="12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2FE360-1211-4895-838B-F49A3AF8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7" y="1321244"/>
            <a:ext cx="3414713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itle 9">
            <a:extLst>
              <a:ext uri="{FF2B5EF4-FFF2-40B4-BE49-F238E27FC236}">
                <a16:creationId xmlns:a16="http://schemas.microsoft.com/office/drawing/2014/main" id="{5328CA93-1CD4-4BF9-B682-07E32A37473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Variant nomenclature (</a:t>
            </a:r>
            <a:r>
              <a:rPr lang="en-US" i="1"/>
              <a:t>Foundation One</a:t>
            </a:r>
            <a:r>
              <a:rPr lang="en-US"/>
              <a:t>)</a:t>
            </a:r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35B-73D8-449B-9BDF-E88462955B5D}"/>
              </a:ext>
            </a:extLst>
          </p:cNvPr>
          <p:cNvSpPr txBox="1"/>
          <p:nvPr/>
        </p:nvSpPr>
        <p:spPr>
          <a:xfrm>
            <a:off x="1041621" y="3737113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FFPE report page 1</a:t>
            </a:r>
            <a:endParaRPr lang="en-NZ" i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E7C49D-B57F-4403-B09B-DD18EC5CAED5}"/>
              </a:ext>
            </a:extLst>
          </p:cNvPr>
          <p:cNvSpPr txBox="1"/>
          <p:nvPr/>
        </p:nvSpPr>
        <p:spPr>
          <a:xfrm>
            <a:off x="4887317" y="3709299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page 5</a:t>
            </a:r>
            <a:endParaRPr lang="en-NZ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ED694-BD0A-492A-BD14-3487BD518854}"/>
              </a:ext>
            </a:extLst>
          </p:cNvPr>
          <p:cNvSpPr txBox="1"/>
          <p:nvPr/>
        </p:nvSpPr>
        <p:spPr>
          <a:xfrm>
            <a:off x="7203882" y="1475385"/>
            <a:ext cx="30857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Splicing</a:t>
            </a:r>
            <a:endParaRPr lang="en-NZ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B5F18-A5BB-4C69-A85B-FAAF2164B5C5}"/>
              </a:ext>
            </a:extLst>
          </p:cNvPr>
          <p:cNvSpPr txBox="1"/>
          <p:nvPr/>
        </p:nvSpPr>
        <p:spPr>
          <a:xfrm>
            <a:off x="7203881" y="1472202"/>
            <a:ext cx="308578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accent2"/>
                </a:solidFill>
              </a:rPr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Splicing</a:t>
            </a:r>
            <a:endParaRPr lang="en-NZ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FD8A45E-7ACE-4466-A9CD-8EE5EFCCD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822520"/>
              </p:ext>
            </p:extLst>
          </p:nvPr>
        </p:nvGraphicFramePr>
        <p:xfrm>
          <a:off x="1041622" y="4527338"/>
          <a:ext cx="9950230" cy="19304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990046">
                  <a:extLst>
                    <a:ext uri="{9D8B030D-6E8A-4147-A177-3AD203B41FA5}">
                      <a16:colId xmlns:a16="http://schemas.microsoft.com/office/drawing/2014/main" val="3466207587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853037849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2992493760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749862619"/>
                    </a:ext>
                  </a:extLst>
                </a:gridCol>
                <a:gridCol w="1990046">
                  <a:extLst>
                    <a:ext uri="{9D8B030D-6E8A-4147-A177-3AD203B41FA5}">
                      <a16:colId xmlns:a16="http://schemas.microsoft.com/office/drawing/2014/main" val="130067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Gene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Coding DNA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Protein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Transcript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Variant class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38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>
                          <a:solidFill>
                            <a:schemeClr val="bg1"/>
                          </a:solidFill>
                        </a:rPr>
                        <a:t>BRIP1</a:t>
                      </a:r>
                      <a:endParaRPr lang="en-NZ" i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bg1"/>
                          </a:solidFill>
                        </a:rPr>
                        <a:t>c.2392C&gt;T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bg1"/>
                          </a:solidFill>
                        </a:rPr>
                        <a:t>p.(R798*)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NM_032043</a:t>
                      </a:r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NONSENSE</a:t>
                      </a:r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7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>
                          <a:solidFill>
                            <a:schemeClr val="bg1"/>
                          </a:solidFill>
                        </a:rPr>
                        <a:t>(C) cytosine at position 2392 is replaced by (T) thymine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Arginine (Arg) is replaced by a STOP codon</a:t>
                      </a:r>
                    </a:p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at position 798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74142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B579EE66-6986-482D-85CD-E0DC7886A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837" y="1328171"/>
            <a:ext cx="1888905" cy="2316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Arrow: Bent 11">
            <a:extLst>
              <a:ext uri="{FF2B5EF4-FFF2-40B4-BE49-F238E27FC236}">
                <a16:creationId xmlns:a16="http://schemas.microsoft.com/office/drawing/2014/main" id="{F437982C-C0DF-4B38-A3E2-8C8CFF4263E7}"/>
              </a:ext>
            </a:extLst>
          </p:cNvPr>
          <p:cNvSpPr/>
          <p:nvPr/>
        </p:nvSpPr>
        <p:spPr>
          <a:xfrm rot="8440964">
            <a:off x="6202907" y="2280152"/>
            <a:ext cx="628650" cy="2271069"/>
          </a:xfrm>
          <a:prstGeom prst="bentArrow">
            <a:avLst>
              <a:gd name="adj1" fmla="val 2762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44" name="Arrow: Bent 43">
            <a:extLst>
              <a:ext uri="{FF2B5EF4-FFF2-40B4-BE49-F238E27FC236}">
                <a16:creationId xmlns:a16="http://schemas.microsoft.com/office/drawing/2014/main" id="{526E86FA-4B93-4EDA-8B20-6042878EFFD5}"/>
              </a:ext>
            </a:extLst>
          </p:cNvPr>
          <p:cNvSpPr/>
          <p:nvPr/>
        </p:nvSpPr>
        <p:spPr>
          <a:xfrm rot="13159036" flipH="1">
            <a:off x="3880260" y="3587128"/>
            <a:ext cx="628650" cy="870992"/>
          </a:xfrm>
          <a:prstGeom prst="bentArrow">
            <a:avLst>
              <a:gd name="adj1" fmla="val 2762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 animBg="1"/>
      <p:bldP spid="12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BCFD7F-C6FE-4669-847D-ACEE5A3F7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71150"/>
              </p:ext>
            </p:extLst>
          </p:nvPr>
        </p:nvGraphicFramePr>
        <p:xfrm>
          <a:off x="337335" y="1615034"/>
          <a:ext cx="11517329" cy="4087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9141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7140540">
                  <a:extLst>
                    <a:ext uri="{9D8B030D-6E8A-4147-A177-3AD203B41FA5}">
                      <a16:colId xmlns:a16="http://schemas.microsoft.com/office/drawing/2014/main" val="1407676825"/>
                    </a:ext>
                  </a:extLst>
                </a:gridCol>
                <a:gridCol w="2597648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0861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Session 1</a:t>
                      </a:r>
                      <a:endParaRPr lang="en-US" sz="20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Essential genetics and genomics for clinical practice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NZ" sz="1600" kern="1200">
                          <a:solidFill>
                            <a:schemeClr val="dk1"/>
                          </a:solidFill>
                          <a:effectLst/>
                        </a:rPr>
                        <a:t>Dr Polona Le Quesne Stabej, University of Auckland </a:t>
                      </a:r>
                      <a:endParaRPr lang="en-NZ" sz="2000" i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2pm, May 27</a:t>
                      </a:r>
                      <a:r>
                        <a:rPr lang="en-NZ" sz="2000" baseline="30000"/>
                        <a:t>th</a:t>
                      </a:r>
                      <a:r>
                        <a:rPr lang="en-NZ" sz="2000"/>
                        <a:t>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</a:rPr>
                        <a:t>Session 2</a:t>
                      </a:r>
                      <a:endParaRPr lang="en-NZ" sz="20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Practical variant interpretation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Polona Le Quesne Stabej, University of Auckland </a:t>
                      </a:r>
                      <a:endParaRPr lang="en-NZ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2pm, June 3</a:t>
                      </a:r>
                      <a:r>
                        <a:rPr lang="en-NZ" sz="2000" baseline="30000"/>
                        <a:t>rd</a:t>
                      </a:r>
                      <a:r>
                        <a:rPr lang="en-NZ" sz="2000"/>
                        <a:t>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59795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3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Using next generation genomic tests</a:t>
                      </a: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Sandra Fitzgerald, University of Auckland </a:t>
                      </a:r>
                      <a:endParaRPr lang="en-NZ" sz="20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NZ" sz="2000"/>
                        <a:t>2pm, June 10</a:t>
                      </a:r>
                      <a:r>
                        <a:rPr lang="en-NZ" sz="2000" baseline="30000"/>
                        <a:t>th</a:t>
                      </a:r>
                      <a:r>
                        <a:rPr lang="en-NZ" sz="2000"/>
                        <a:t> 2022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60631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4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Cancer biology matters for precision oncology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Ana Ramachandran, University of Auckland </a:t>
                      </a:r>
                      <a:endParaRPr lang="en-US" sz="20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rgbClr val="C00000"/>
                          </a:solidFill>
                        </a:rPr>
                        <a:t>TBC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  <a:tr h="620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5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Inherited Cancer Predisposition</a:t>
                      </a:r>
                    </a:p>
                    <a:p>
                      <a:r>
                        <a:rPr kumimoji="0" lang="en-NZ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Alex Henderson, </a:t>
                      </a: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Genetic Health Service New Zealand</a:t>
                      </a:r>
                      <a:endParaRPr lang="en-NZ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rgbClr val="C00000"/>
                          </a:solidFill>
                        </a:rPr>
                        <a:t>TBC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200184"/>
                  </a:ext>
                </a:extLst>
              </a:tr>
              <a:tr h="63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6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Interactive session</a:t>
                      </a:r>
                      <a:endParaRPr lang="en-NZ" sz="20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 dirty="0">
                          <a:solidFill>
                            <a:srgbClr val="C00000"/>
                          </a:solidFill>
                        </a:rPr>
                        <a:t>TBC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0650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0548080-AB55-4413-A7C4-A68E86AC9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Schedule</a:t>
            </a:r>
            <a:endParaRPr lang="en-NZ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78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4E62823-3FF0-4AB6-9645-2C7F9A4F8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565" y="1328171"/>
            <a:ext cx="2053000" cy="230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FE360-1211-4895-838B-F49A3AF8A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7" y="1321244"/>
            <a:ext cx="3414713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itle 9">
            <a:extLst>
              <a:ext uri="{FF2B5EF4-FFF2-40B4-BE49-F238E27FC236}">
                <a16:creationId xmlns:a16="http://schemas.microsoft.com/office/drawing/2014/main" id="{5328CA93-1CD4-4BF9-B682-07E32A37473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Variant nomenclature (</a:t>
            </a:r>
            <a:r>
              <a:rPr lang="en-US" i="1"/>
              <a:t>Foundation One</a:t>
            </a:r>
            <a:r>
              <a:rPr lang="en-US"/>
              <a:t>)</a:t>
            </a:r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35B-73D8-449B-9BDF-E88462955B5D}"/>
              </a:ext>
            </a:extLst>
          </p:cNvPr>
          <p:cNvSpPr txBox="1"/>
          <p:nvPr/>
        </p:nvSpPr>
        <p:spPr>
          <a:xfrm>
            <a:off x="1041621" y="3737113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FFPE report page 1</a:t>
            </a:r>
            <a:endParaRPr lang="en-NZ" i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E7C49D-B57F-4403-B09B-DD18EC5CAED5}"/>
              </a:ext>
            </a:extLst>
          </p:cNvPr>
          <p:cNvSpPr txBox="1"/>
          <p:nvPr/>
        </p:nvSpPr>
        <p:spPr>
          <a:xfrm>
            <a:off x="4887317" y="3709299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page 7</a:t>
            </a:r>
            <a:endParaRPr lang="en-NZ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ED694-BD0A-492A-BD14-3487BD518854}"/>
              </a:ext>
            </a:extLst>
          </p:cNvPr>
          <p:cNvSpPr txBox="1"/>
          <p:nvPr/>
        </p:nvSpPr>
        <p:spPr>
          <a:xfrm>
            <a:off x="7203882" y="1475385"/>
            <a:ext cx="30857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Splicing</a:t>
            </a:r>
            <a:endParaRPr lang="en-NZ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B5F18-A5BB-4C69-A85B-FAAF2164B5C5}"/>
              </a:ext>
            </a:extLst>
          </p:cNvPr>
          <p:cNvSpPr txBox="1"/>
          <p:nvPr/>
        </p:nvSpPr>
        <p:spPr>
          <a:xfrm>
            <a:off x="7203881" y="1472202"/>
            <a:ext cx="308578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accent2"/>
                </a:solidFill>
              </a:rPr>
              <a:t>Splicing</a:t>
            </a:r>
            <a:endParaRPr lang="en-NZ">
              <a:solidFill>
                <a:schemeClr val="accent2"/>
              </a:solidFill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FD8A45E-7ACE-4466-A9CD-8EE5EFCCD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304687"/>
              </p:ext>
            </p:extLst>
          </p:nvPr>
        </p:nvGraphicFramePr>
        <p:xfrm>
          <a:off x="1041622" y="4527338"/>
          <a:ext cx="10636029" cy="192532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495838">
                  <a:extLst>
                    <a:ext uri="{9D8B030D-6E8A-4147-A177-3AD203B41FA5}">
                      <a16:colId xmlns:a16="http://schemas.microsoft.com/office/drawing/2014/main" val="3466207587"/>
                    </a:ext>
                  </a:extLst>
                </a:gridCol>
                <a:gridCol w="2758574">
                  <a:extLst>
                    <a:ext uri="{9D8B030D-6E8A-4147-A177-3AD203B41FA5}">
                      <a16:colId xmlns:a16="http://schemas.microsoft.com/office/drawing/2014/main" val="853037849"/>
                    </a:ext>
                  </a:extLst>
                </a:gridCol>
                <a:gridCol w="2704966">
                  <a:extLst>
                    <a:ext uri="{9D8B030D-6E8A-4147-A177-3AD203B41FA5}">
                      <a16:colId xmlns:a16="http://schemas.microsoft.com/office/drawing/2014/main" val="2992493760"/>
                    </a:ext>
                  </a:extLst>
                </a:gridCol>
                <a:gridCol w="2251240">
                  <a:extLst>
                    <a:ext uri="{9D8B030D-6E8A-4147-A177-3AD203B41FA5}">
                      <a16:colId xmlns:a16="http://schemas.microsoft.com/office/drawing/2014/main" val="749862619"/>
                    </a:ext>
                  </a:extLst>
                </a:gridCol>
                <a:gridCol w="1425411">
                  <a:extLst>
                    <a:ext uri="{9D8B030D-6E8A-4147-A177-3AD203B41FA5}">
                      <a16:colId xmlns:a16="http://schemas.microsoft.com/office/drawing/2014/main" val="130067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Gene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Coding DNA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Protein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Transcript</a:t>
                      </a:r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Variant class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38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>
                          <a:solidFill>
                            <a:schemeClr val="bg1"/>
                          </a:solidFill>
                        </a:rPr>
                        <a:t>TP53</a:t>
                      </a:r>
                      <a:endParaRPr lang="en-NZ" i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bg1"/>
                          </a:solidFill>
                        </a:rPr>
                        <a:t>c.559+2T&gt;G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p.?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NM_000546.6</a:t>
                      </a:r>
                      <a:endParaRPr lang="en-N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Splicing</a:t>
                      </a:r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7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dirty="0">
                          <a:solidFill>
                            <a:schemeClr val="bg1"/>
                          </a:solidFill>
                        </a:rPr>
                        <a:t>(T) thymine at position 2 </a:t>
                      </a:r>
                      <a:r>
                        <a:rPr lang="en-NZ" sz="1800" dirty="0" err="1">
                          <a:solidFill>
                            <a:schemeClr val="bg1"/>
                          </a:solidFill>
                        </a:rPr>
                        <a:t>nt</a:t>
                      </a:r>
                      <a:r>
                        <a:rPr lang="en-NZ" sz="1800" dirty="0">
                          <a:solidFill>
                            <a:schemeClr val="bg1"/>
                          </a:solidFill>
                        </a:rPr>
                        <a:t> further </a:t>
                      </a:r>
                      <a:r>
                        <a:rPr lang="en-NZ" sz="1800">
                          <a:solidFill>
                            <a:schemeClr val="bg1"/>
                          </a:solidFill>
                        </a:rPr>
                        <a:t>from pos.c</a:t>
                      </a:r>
                      <a:r>
                        <a:rPr lang="en-NZ" sz="1800" dirty="0">
                          <a:solidFill>
                            <a:schemeClr val="bg1"/>
                          </a:solidFill>
                        </a:rPr>
                        <a:t>.599 is replaced by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74142"/>
                  </a:ext>
                </a:extLst>
              </a:tr>
            </a:tbl>
          </a:graphicData>
        </a:graphic>
      </p:graphicFrame>
      <p:sp>
        <p:nvSpPr>
          <p:cNvPr id="12" name="Arrow: Bent 11">
            <a:extLst>
              <a:ext uri="{FF2B5EF4-FFF2-40B4-BE49-F238E27FC236}">
                <a16:creationId xmlns:a16="http://schemas.microsoft.com/office/drawing/2014/main" id="{F437982C-C0DF-4B38-A3E2-8C8CFF4263E7}"/>
              </a:ext>
            </a:extLst>
          </p:cNvPr>
          <p:cNvSpPr/>
          <p:nvPr/>
        </p:nvSpPr>
        <p:spPr>
          <a:xfrm rot="8440964">
            <a:off x="6202907" y="2280152"/>
            <a:ext cx="628650" cy="2271069"/>
          </a:xfrm>
          <a:prstGeom prst="bentArrow">
            <a:avLst>
              <a:gd name="adj1" fmla="val 2762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44" name="Arrow: Bent 43">
            <a:extLst>
              <a:ext uri="{FF2B5EF4-FFF2-40B4-BE49-F238E27FC236}">
                <a16:creationId xmlns:a16="http://schemas.microsoft.com/office/drawing/2014/main" id="{526E86FA-4B93-4EDA-8B20-6042878EFFD5}"/>
              </a:ext>
            </a:extLst>
          </p:cNvPr>
          <p:cNvSpPr/>
          <p:nvPr/>
        </p:nvSpPr>
        <p:spPr>
          <a:xfrm rot="13159036" flipH="1">
            <a:off x="3880260" y="3587128"/>
            <a:ext cx="628650" cy="870992"/>
          </a:xfrm>
          <a:prstGeom prst="bentArrow">
            <a:avLst>
              <a:gd name="adj1" fmla="val 2762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 animBg="1"/>
      <p:bldP spid="12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4E62823-3FF0-4AB6-9645-2C7F9A4F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65" y="1328171"/>
            <a:ext cx="2053000" cy="230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FE360-1211-4895-838B-F49A3AF8A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27" y="1321244"/>
            <a:ext cx="3414713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itle 9">
            <a:extLst>
              <a:ext uri="{FF2B5EF4-FFF2-40B4-BE49-F238E27FC236}">
                <a16:creationId xmlns:a16="http://schemas.microsoft.com/office/drawing/2014/main" id="{5328CA93-1CD4-4BF9-B682-07E32A37473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Variant nomenclature (</a:t>
            </a:r>
            <a:r>
              <a:rPr lang="en-US" i="1" dirty="0"/>
              <a:t>Foundation One</a:t>
            </a:r>
            <a:r>
              <a:rPr lang="en-US" dirty="0"/>
              <a:t>)</a:t>
            </a:r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35B-73D8-449B-9BDF-E88462955B5D}"/>
              </a:ext>
            </a:extLst>
          </p:cNvPr>
          <p:cNvSpPr txBox="1"/>
          <p:nvPr/>
        </p:nvSpPr>
        <p:spPr>
          <a:xfrm>
            <a:off x="1041621" y="3737113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FFPE report page 1</a:t>
            </a:r>
            <a:endParaRPr lang="en-NZ" i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E7C49D-B57F-4403-B09B-DD18EC5CAED5}"/>
              </a:ext>
            </a:extLst>
          </p:cNvPr>
          <p:cNvSpPr txBox="1"/>
          <p:nvPr/>
        </p:nvSpPr>
        <p:spPr>
          <a:xfrm>
            <a:off x="4887317" y="3709299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page 7</a:t>
            </a:r>
            <a:endParaRPr lang="en-NZ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ED694-BD0A-492A-BD14-3487BD518854}"/>
              </a:ext>
            </a:extLst>
          </p:cNvPr>
          <p:cNvSpPr txBox="1"/>
          <p:nvPr/>
        </p:nvSpPr>
        <p:spPr>
          <a:xfrm>
            <a:off x="7203882" y="1475385"/>
            <a:ext cx="30857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Splicing</a:t>
            </a:r>
            <a:endParaRPr lang="en-NZ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B5F18-A5BB-4C69-A85B-FAAF2164B5C5}"/>
              </a:ext>
            </a:extLst>
          </p:cNvPr>
          <p:cNvSpPr txBox="1"/>
          <p:nvPr/>
        </p:nvSpPr>
        <p:spPr>
          <a:xfrm>
            <a:off x="7203881" y="1472202"/>
            <a:ext cx="308578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What class of variant is this?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Missense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Synonymous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Nonsense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Frameshift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accent2"/>
                </a:solidFill>
              </a:rPr>
              <a:t>Splicing</a:t>
            </a:r>
            <a:endParaRPr lang="en-NZ">
              <a:solidFill>
                <a:schemeClr val="accent2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0F5135-61FD-4577-9328-8AB01301F655}"/>
              </a:ext>
            </a:extLst>
          </p:cNvPr>
          <p:cNvGrpSpPr/>
          <p:nvPr/>
        </p:nvGrpSpPr>
        <p:grpSpPr>
          <a:xfrm>
            <a:off x="494242" y="4360611"/>
            <a:ext cx="11203515" cy="2132264"/>
            <a:chOff x="523370" y="4618028"/>
            <a:chExt cx="11203515" cy="213226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BF8DED-DD26-4258-A351-03717AA421A1}"/>
                </a:ext>
              </a:extLst>
            </p:cNvPr>
            <p:cNvGrpSpPr/>
            <p:nvPr/>
          </p:nvGrpSpPr>
          <p:grpSpPr>
            <a:xfrm>
              <a:off x="523370" y="4618028"/>
              <a:ext cx="11203515" cy="2132264"/>
              <a:chOff x="512234" y="4619625"/>
              <a:chExt cx="11203515" cy="213226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BBC9B1A-0C53-422E-BB8F-1889D3309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2533" y="5471154"/>
                <a:ext cx="9010650" cy="928552"/>
              </a:xfrm>
              <a:prstGeom prst="rect">
                <a:avLst/>
              </a:prstGeom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EF2AA8E-E6E5-474F-A698-69E7DCAF12BD}"/>
                  </a:ext>
                </a:extLst>
              </p:cNvPr>
              <p:cNvSpPr/>
              <p:nvPr/>
            </p:nvSpPr>
            <p:spPr>
              <a:xfrm>
                <a:off x="512234" y="4619625"/>
                <a:ext cx="11203515" cy="21322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66B2186-2239-4BB7-8560-F83F7F2BB90A}"/>
                </a:ext>
              </a:extLst>
            </p:cNvPr>
            <p:cNvCxnSpPr>
              <a:cxnSpLocks/>
            </p:cNvCxnSpPr>
            <p:nvPr/>
          </p:nvCxnSpPr>
          <p:spPr>
            <a:xfrm>
              <a:off x="8656578" y="5977157"/>
              <a:ext cx="230669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180F1A8-1E29-43A0-8722-00480A53A1F5}"/>
              </a:ext>
            </a:extLst>
          </p:cNvPr>
          <p:cNvSpPr txBox="1"/>
          <p:nvPr/>
        </p:nvSpPr>
        <p:spPr>
          <a:xfrm>
            <a:off x="6921736" y="5734624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rgbClr val="0000F0"/>
                </a:solidFill>
              </a:rPr>
              <a:t>TP53 Exon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02DD0E-D6DA-42B7-85A7-E076076B970C}"/>
              </a:ext>
            </a:extLst>
          </p:cNvPr>
          <p:cNvSpPr txBox="1"/>
          <p:nvPr/>
        </p:nvSpPr>
        <p:spPr>
          <a:xfrm>
            <a:off x="8768830" y="5694038"/>
            <a:ext cx="14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rgbClr val="FF0000"/>
                </a:solidFill>
              </a:rPr>
              <a:t>TP53 Intron 5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463DF3-28E1-4E5C-BFF9-16B645499221}"/>
              </a:ext>
            </a:extLst>
          </p:cNvPr>
          <p:cNvGrpSpPr/>
          <p:nvPr/>
        </p:nvGrpSpPr>
        <p:grpSpPr>
          <a:xfrm>
            <a:off x="6859521" y="4449422"/>
            <a:ext cx="3068469" cy="1430776"/>
            <a:chOff x="6949850" y="4690532"/>
            <a:chExt cx="3068469" cy="143077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13055E9-52B5-4589-9FF2-6077820443BA}"/>
                </a:ext>
              </a:extLst>
            </p:cNvPr>
            <p:cNvGrpSpPr/>
            <p:nvPr/>
          </p:nvGrpSpPr>
          <p:grpSpPr>
            <a:xfrm>
              <a:off x="6949850" y="4690532"/>
              <a:ext cx="3068469" cy="993628"/>
              <a:chOff x="6949850" y="4690532"/>
              <a:chExt cx="3068469" cy="993628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F3B574E-B3A3-48C8-B81E-F243486F66DC}"/>
                  </a:ext>
                </a:extLst>
              </p:cNvPr>
              <p:cNvSpPr txBox="1"/>
              <p:nvPr/>
            </p:nvSpPr>
            <p:spPr>
              <a:xfrm>
                <a:off x="6949850" y="4690532"/>
                <a:ext cx="3068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/>
                  <a:t>NM_000546.6:</a:t>
                </a:r>
                <a:r>
                  <a:rPr lang="en-NZ">
                    <a:solidFill>
                      <a:srgbClr val="F729A4"/>
                    </a:solidFill>
                  </a:rPr>
                  <a:t>c.559</a:t>
                </a:r>
                <a:r>
                  <a:rPr lang="en-NZ">
                    <a:solidFill>
                      <a:srgbClr val="43C643"/>
                    </a:solidFill>
                  </a:rPr>
                  <a:t>+2</a:t>
                </a:r>
                <a:r>
                  <a:rPr lang="en-NZ" b="1">
                    <a:solidFill>
                      <a:srgbClr val="43C643"/>
                    </a:solidFill>
                  </a:rPr>
                  <a:t>T</a:t>
                </a:r>
                <a:r>
                  <a:rPr lang="en-NZ"/>
                  <a:t>&gt;G p.? </a:t>
                </a: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04097A76-6F5D-42DE-89CD-FA6CC44F7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9432" y="5059864"/>
                <a:ext cx="0" cy="62429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F2C37C9-D1B4-494B-9830-227A5A4D0C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0149" y="5022971"/>
                <a:ext cx="197630" cy="430279"/>
              </a:xfrm>
              <a:prstGeom prst="straightConnector1">
                <a:avLst/>
              </a:prstGeom>
              <a:ln w="19050">
                <a:solidFill>
                  <a:srgbClr val="F729A4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8C989F7-FBFE-4C07-B21D-5BC2074A0A8C}"/>
                </a:ext>
              </a:extLst>
            </p:cNvPr>
            <p:cNvSpPr/>
            <p:nvPr/>
          </p:nvSpPr>
          <p:spPr>
            <a:xfrm>
              <a:off x="8372343" y="5550810"/>
              <a:ext cx="295612" cy="570498"/>
            </a:xfrm>
            <a:prstGeom prst="rect">
              <a:avLst/>
            </a:prstGeom>
            <a:noFill/>
            <a:ln w="38100">
              <a:solidFill>
                <a:srgbClr val="F729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81667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FF12A08-2050-4AD1-BFFB-4027307C3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821"/>
            <a:ext cx="12192000" cy="2503598"/>
          </a:xfrm>
          <a:prstGeom prst="rect">
            <a:avLst/>
          </a:prstGeom>
        </p:spPr>
      </p:pic>
      <p:sp>
        <p:nvSpPr>
          <p:cNvPr id="29" name="Title 5">
            <a:extLst>
              <a:ext uri="{FF2B5EF4-FFF2-40B4-BE49-F238E27FC236}">
                <a16:creationId xmlns:a16="http://schemas.microsoft.com/office/drawing/2014/main" id="{9CF16255-4E4A-4848-99A3-E22D70519E40}"/>
              </a:ext>
            </a:extLst>
          </p:cNvPr>
          <p:cNvSpPr txBox="1">
            <a:spLocks/>
          </p:cNvSpPr>
          <p:nvPr/>
        </p:nvSpPr>
        <p:spPr>
          <a:xfrm>
            <a:off x="419099" y="447261"/>
            <a:ext cx="1135380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Variant nomenclature – transcript matters</a:t>
            </a: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20490-5DB8-48ED-AE71-AC1929D6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821"/>
            <a:ext cx="12192000" cy="3300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C22731-0A00-496E-8BE9-BD5D0CBB4978}"/>
              </a:ext>
            </a:extLst>
          </p:cNvPr>
          <p:cNvSpPr txBox="1"/>
          <p:nvPr/>
        </p:nvSpPr>
        <p:spPr>
          <a:xfrm>
            <a:off x="3111034" y="5081979"/>
            <a:ext cx="62579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Variant in genomic DNA chr7:g.140453136A&gt;T</a:t>
            </a:r>
          </a:p>
          <a:p>
            <a:endParaRPr lang="en-NZ" dirty="0"/>
          </a:p>
          <a:p>
            <a:r>
              <a:rPr lang="en-NZ" dirty="0">
                <a:highlight>
                  <a:srgbClr val="FFFF00"/>
                </a:highlight>
              </a:rPr>
              <a:t>NM_001374258.1:c.1919T&gt;A p.V640E</a:t>
            </a:r>
          </a:p>
          <a:p>
            <a:endParaRPr lang="en-NZ" dirty="0"/>
          </a:p>
          <a:p>
            <a:r>
              <a:rPr lang="en-NZ" dirty="0">
                <a:highlight>
                  <a:srgbClr val="FFFF00"/>
                </a:highlight>
              </a:rPr>
              <a:t>NM</a:t>
            </a:r>
            <a:r>
              <a:rPr lang="en-NZ">
                <a:highlight>
                  <a:srgbClr val="FFFF00"/>
                </a:highlight>
              </a:rPr>
              <a:t>_004333.6:</a:t>
            </a:r>
            <a:r>
              <a:rPr lang="en-NZ" dirty="0">
                <a:highlight>
                  <a:srgbClr val="FFFF00"/>
                </a:highlight>
              </a:rPr>
              <a:t>c.1799T&gt;A p.V600E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374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B1612-ED50-4067-89C4-D9AE5E41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716804"/>
            <a:ext cx="6365966" cy="4936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C7F37-01E0-436F-AB37-699D248F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6" y="716804"/>
            <a:ext cx="5800892" cy="542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6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64835-C043-4805-81E5-7239C5AB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Acknowledgements</a:t>
            </a:r>
            <a:endParaRPr lang="en-NZ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9DA64-AE2E-4810-B306-3C11BBDC3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This course is the work of a large team:</a:t>
            </a:r>
          </a:p>
          <a:p>
            <a:pPr lvl="1"/>
            <a:r>
              <a:rPr lang="en-US" dirty="0" err="1"/>
              <a:t>Cris</a:t>
            </a:r>
            <a:r>
              <a:rPr lang="en-US" dirty="0"/>
              <a:t> Print</a:t>
            </a:r>
          </a:p>
          <a:p>
            <a:pPr lvl="1"/>
            <a:r>
              <a:rPr lang="en-US" dirty="0"/>
              <a:t>Ben Lawrence</a:t>
            </a:r>
          </a:p>
          <a:p>
            <a:pPr lvl="1"/>
            <a:r>
              <a:rPr lang="en-US" dirty="0"/>
              <a:t>Polona Le Quesne Stabej</a:t>
            </a:r>
          </a:p>
          <a:p>
            <a:pPr lvl="1"/>
            <a:r>
              <a:rPr lang="en-US" dirty="0"/>
              <a:t>Sandra Fitzgerald</a:t>
            </a:r>
          </a:p>
          <a:p>
            <a:pPr lvl="1"/>
            <a:r>
              <a:rPr lang="en-US" dirty="0"/>
              <a:t>Alex Henderson</a:t>
            </a:r>
          </a:p>
          <a:p>
            <a:pPr lvl="1"/>
            <a:r>
              <a:rPr lang="en-US" dirty="0"/>
              <a:t>Ana Ramachandran</a:t>
            </a:r>
          </a:p>
          <a:p>
            <a:pPr lvl="1"/>
            <a:r>
              <a:rPr lang="en-US" dirty="0"/>
              <a:t>Tamsin Robb</a:t>
            </a:r>
          </a:p>
          <a:p>
            <a:pPr lvl="1"/>
            <a:r>
              <a:rPr lang="en-US" dirty="0"/>
              <a:t>Thierry Lints</a:t>
            </a:r>
          </a:p>
          <a:p>
            <a:pPr lvl="1"/>
            <a:r>
              <a:rPr lang="en-US" dirty="0"/>
              <a:t>Kimi Henare</a:t>
            </a:r>
          </a:p>
          <a:p>
            <a:pPr lvl="1"/>
            <a:r>
              <a:rPr lang="en-US" dirty="0"/>
              <a:t>Sylvie Chan</a:t>
            </a:r>
            <a:endParaRPr lang="en-US" dirty="0">
              <a:cs typeface="Segoe UI"/>
            </a:endParaRPr>
          </a:p>
          <a:p>
            <a:pPr lvl="1"/>
            <a:r>
              <a:rPr lang="en-US" dirty="0"/>
              <a:t>Alice Minhinnick</a:t>
            </a:r>
          </a:p>
          <a:p>
            <a:pPr lvl="1"/>
            <a:r>
              <a:rPr lang="en-US" dirty="0"/>
              <a:t>Nadia Hitchen</a:t>
            </a:r>
          </a:p>
          <a:p>
            <a:pPr lvl="1"/>
            <a:r>
              <a:rPr lang="en-US" dirty="0"/>
              <a:t>James Opie</a:t>
            </a:r>
          </a:p>
        </p:txBody>
      </p:sp>
    </p:spTree>
    <p:extLst>
      <p:ext uri="{BB962C8B-B14F-4D97-AF65-F5344CB8AC3E}">
        <p14:creationId xmlns:p14="http://schemas.microsoft.com/office/powerpoint/2010/main" val="240649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CC0A-E78F-475F-A73B-E492906F5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429" y="2556757"/>
            <a:ext cx="12233429" cy="3106105"/>
          </a:xfrm>
        </p:spPr>
        <p:txBody>
          <a:bodyPr>
            <a:normAutofit/>
          </a:bodyPr>
          <a:lstStyle/>
          <a:p>
            <a:r>
              <a:rPr lang="en-NZ" kern="1200" dirty="0">
                <a:solidFill>
                  <a:schemeClr val="accent2"/>
                </a:solidFill>
                <a:effectLst/>
              </a:rPr>
              <a:t>Essential genetics and genomics</a:t>
            </a:r>
            <a:br>
              <a:rPr lang="en-NZ" kern="1200" dirty="0">
                <a:solidFill>
                  <a:schemeClr val="accent2"/>
                </a:solidFill>
                <a:effectLst/>
              </a:rPr>
            </a:br>
            <a:r>
              <a:rPr lang="en-NZ" kern="1200" dirty="0">
                <a:solidFill>
                  <a:schemeClr val="accent2"/>
                </a:solidFill>
                <a:effectLst/>
              </a:rPr>
              <a:t>for clinical practice</a:t>
            </a:r>
            <a:br>
              <a:rPr lang="en-NZ" kern="1200" dirty="0">
                <a:solidFill>
                  <a:schemeClr val="accent2"/>
                </a:solidFill>
                <a:effectLst/>
              </a:rPr>
            </a:br>
            <a:br>
              <a:rPr lang="en-NZ" kern="1200" dirty="0">
                <a:solidFill>
                  <a:schemeClr val="accent2"/>
                </a:solidFill>
                <a:effectLst/>
              </a:rPr>
            </a:br>
            <a:r>
              <a:rPr lang="en-NZ" sz="2700" i="1" kern="1200" dirty="0">
                <a:solidFill>
                  <a:schemeClr val="accent2"/>
                </a:solidFill>
                <a:effectLst/>
              </a:rPr>
              <a:t>Polona Le Quesne Stabej</a:t>
            </a:r>
            <a:endParaRPr lang="en-NZ" sz="2700" i="1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6A5A4-95EA-42FA-8802-4C1647E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6454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/>
              <a:t>Session 1:</a:t>
            </a:r>
            <a:endParaRPr lang="en-NZ" sz="4800" dirty="0"/>
          </a:p>
        </p:txBody>
      </p:sp>
    </p:spTree>
    <p:extLst>
      <p:ext uri="{BB962C8B-B14F-4D97-AF65-F5344CB8AC3E}">
        <p14:creationId xmlns:p14="http://schemas.microsoft.com/office/powerpoint/2010/main" val="387055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609623"/>
              </p:ext>
            </p:extLst>
          </p:nvPr>
        </p:nvGraphicFramePr>
        <p:xfrm>
          <a:off x="220156" y="0"/>
          <a:ext cx="11535947" cy="6256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1: </a:t>
                      </a:r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Essential genetics and genomics for clinical practice</a:t>
                      </a:r>
                      <a:endParaRPr lang="en-NZ" sz="24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842464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Introduction: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Genomics &amp; genetics in the clinics 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</a:rPr>
                        <a:t>Essential genomics: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Germline &amp; Somatic variants (mutations)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Terminology:  variant &amp; mutation &amp; polymorphism 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Structure of the genome: protein coding &amp; noncoding regions, exons &amp; introns, Untranslated Regions (5' and 3' UTR)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Gene transcription, splicing and translation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134371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Types of molecular alterations: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Aneuploidy, Copy Number Variants (CNVs), Structural rearrangements</a:t>
                      </a:r>
                    </a:p>
                    <a:p>
                      <a:pPr marL="718820" marR="0" lvl="1" indent="-26162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Small variants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Concepts in cancer: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800" b="0" dirty="0">
                          <a:solidFill>
                            <a:schemeClr val="tx1"/>
                          </a:solidFill>
                          <a:effectLst/>
                        </a:rPr>
                        <a:t>Oncogenes and Tumour Suppressor Genes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Variant nomenclature standards (HGVS):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g., c., p., transcript IDs (demo using Case 1 Foundation report)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Alternative splicing giving rise to multiple isoforms from a single gene and how this is related to variant nomenclature (explain using the BRAF p.V600E example)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06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ord 3">
            <a:extLst>
              <a:ext uri="{FF2B5EF4-FFF2-40B4-BE49-F238E27FC236}">
                <a16:creationId xmlns:a16="http://schemas.microsoft.com/office/drawing/2014/main" id="{77DA269C-1382-4B07-9872-E0E244A6418D}"/>
              </a:ext>
            </a:extLst>
          </p:cNvPr>
          <p:cNvSpPr/>
          <p:nvPr/>
        </p:nvSpPr>
        <p:spPr>
          <a:xfrm rot="3808420">
            <a:off x="1077314" y="-256105"/>
            <a:ext cx="4809136" cy="6642167"/>
          </a:xfrm>
          <a:prstGeom prst="chord">
            <a:avLst>
              <a:gd name="adj1" fmla="val 2700000"/>
              <a:gd name="adj2" fmla="val 16345102"/>
            </a:avLst>
          </a:prstGeom>
          <a:solidFill>
            <a:srgbClr val="00B2CA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337CF4-9F0F-43D0-8BA9-8B72F5F73D19}"/>
              </a:ext>
            </a:extLst>
          </p:cNvPr>
          <p:cNvSpPr/>
          <p:nvPr/>
        </p:nvSpPr>
        <p:spPr>
          <a:xfrm>
            <a:off x="3445397" y="656176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>
                <a:solidFill>
                  <a:schemeClr val="bg1"/>
                </a:solidFill>
                <a:latin typeface="+mj-lt"/>
              </a:rPr>
              <a:t>Patient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60FD436-026A-4670-AEF5-1C6D7C70630D}"/>
              </a:ext>
            </a:extLst>
          </p:cNvPr>
          <p:cNvSpPr/>
          <p:nvPr/>
        </p:nvSpPr>
        <p:spPr>
          <a:xfrm>
            <a:off x="1602281" y="996694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41191" y="98048"/>
                </a:moveTo>
                <a:arcTo wR="2366990" hR="2366990" stAng="17192939" swAng="682307"/>
              </a:path>
            </a:pathLst>
          </a:cu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NZ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26E749-D826-4013-818D-4C46C1990F70}"/>
              </a:ext>
            </a:extLst>
          </p:cNvPr>
          <p:cNvSpPr/>
          <p:nvPr/>
        </p:nvSpPr>
        <p:spPr>
          <a:xfrm>
            <a:off x="5119111" y="1349452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>
                <a:solidFill>
                  <a:schemeClr val="bg1"/>
                </a:solidFill>
                <a:latin typeface="+mj-lt"/>
              </a:rPr>
              <a:t>Consent and sample collection</a:t>
            </a:r>
          </a:p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>
                <a:solidFill>
                  <a:schemeClr val="bg1"/>
                </a:solidFill>
                <a:latin typeface="+mj-lt"/>
              </a:rPr>
              <a:t>Test request</a:t>
            </a:r>
            <a:endParaRPr lang="en-NZ" sz="1100" kern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E68107F-C62F-4B28-9A52-95D002F1E688}"/>
              </a:ext>
            </a:extLst>
          </p:cNvPr>
          <p:cNvSpPr/>
          <p:nvPr/>
        </p:nvSpPr>
        <p:spPr>
          <a:xfrm>
            <a:off x="1602281" y="996694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434733" y="1215000"/>
                </a:moveTo>
                <a:arcTo wR="2366990" hR="2366990" stAng="19852605" swAng="941676"/>
              </a:path>
            </a:pathLst>
          </a:cu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5E89251-DF72-49B1-853A-38FF0938CAD0}"/>
              </a:ext>
            </a:extLst>
          </p:cNvPr>
          <p:cNvSpPr/>
          <p:nvPr/>
        </p:nvSpPr>
        <p:spPr>
          <a:xfrm>
            <a:off x="5812387" y="3023166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>
                <a:latin typeface="+mj-lt"/>
              </a:rPr>
              <a:t>DNA extraction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2DF85C8-0BE8-4EF9-8A58-EBA8C61AB46D}"/>
              </a:ext>
            </a:extLst>
          </p:cNvPr>
          <p:cNvSpPr/>
          <p:nvPr/>
        </p:nvSpPr>
        <p:spPr>
          <a:xfrm>
            <a:off x="1602281" y="996694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69266" y="2916686"/>
                </a:moveTo>
                <a:arcTo wR="2366990" hR="2366990" stAng="805719" swAng="941676"/>
              </a:path>
            </a:pathLst>
          </a:cu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C7E40F-0EFB-4FB5-ACA6-ADF00D8D3671}"/>
              </a:ext>
            </a:extLst>
          </p:cNvPr>
          <p:cNvSpPr/>
          <p:nvPr/>
        </p:nvSpPr>
        <p:spPr>
          <a:xfrm>
            <a:off x="5119111" y="4696881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>
                <a:latin typeface="+mj-lt"/>
              </a:rPr>
              <a:t>Sequencing 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3EA8175-4452-42C4-84C2-2F2BBFA1DFC0}"/>
              </a:ext>
            </a:extLst>
          </p:cNvPr>
          <p:cNvSpPr/>
          <p:nvPr/>
        </p:nvSpPr>
        <p:spPr>
          <a:xfrm>
            <a:off x="1602281" y="996694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75333" y="4458452"/>
                </a:moveTo>
                <a:arcTo wR="2366990" hR="2366990" stAng="3724754" swAng="682307"/>
              </a:path>
            </a:pathLst>
          </a:cu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6F89C72-35AB-40BE-B4B2-AE1FAAD43C8A}"/>
              </a:ext>
            </a:extLst>
          </p:cNvPr>
          <p:cNvSpPr/>
          <p:nvPr/>
        </p:nvSpPr>
        <p:spPr>
          <a:xfrm>
            <a:off x="3445396" y="5390156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>
                <a:latin typeface="+mj-lt"/>
              </a:rPr>
              <a:t>Genomic Report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18585D-66F6-4BBD-A3CC-5C32F53145AE}"/>
              </a:ext>
            </a:extLst>
          </p:cNvPr>
          <p:cNvSpPr/>
          <p:nvPr/>
        </p:nvSpPr>
        <p:spPr>
          <a:xfrm>
            <a:off x="1602281" y="996694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692788" y="4635931"/>
                </a:moveTo>
                <a:arcTo wR="2366990" hR="2366990" stAng="6392939" swAng="682307"/>
              </a:path>
            </a:pathLst>
          </a:cu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E36F497-028B-4B3B-BBCE-9A2AB72940F5}"/>
              </a:ext>
            </a:extLst>
          </p:cNvPr>
          <p:cNvSpPr/>
          <p:nvPr/>
        </p:nvSpPr>
        <p:spPr>
          <a:xfrm>
            <a:off x="1771682" y="4696881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>
                <a:solidFill>
                  <a:schemeClr val="bg1"/>
                </a:solidFill>
                <a:latin typeface="+mj-lt"/>
              </a:rPr>
              <a:t>Interpretation by oncologist and/or scientist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EC0BC4C-5B67-492A-8F36-E3F3131659A3}"/>
              </a:ext>
            </a:extLst>
          </p:cNvPr>
          <p:cNvSpPr/>
          <p:nvPr/>
        </p:nvSpPr>
        <p:spPr>
          <a:xfrm>
            <a:off x="1474914" y="826758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82228" y="3656705"/>
                </a:moveTo>
                <a:arcTo wR="2366990" hR="2366990" stAng="8819030" swAng="1179171"/>
              </a:path>
            </a:pathLst>
          </a:cu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D25306E-9357-4774-8F98-6EC2D447C3AE}"/>
              </a:ext>
            </a:extLst>
          </p:cNvPr>
          <p:cNvSpPr/>
          <p:nvPr/>
        </p:nvSpPr>
        <p:spPr>
          <a:xfrm>
            <a:off x="975832" y="2799394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 dirty="0">
                <a:solidFill>
                  <a:schemeClr val="bg1"/>
                </a:solidFill>
                <a:latin typeface="+mj-lt"/>
              </a:rPr>
              <a:t>Molecular Tumour Board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37F2C21-8BE7-4B11-AFDE-F309177AC844}"/>
              </a:ext>
            </a:extLst>
          </p:cNvPr>
          <p:cNvSpPr/>
          <p:nvPr/>
        </p:nvSpPr>
        <p:spPr>
          <a:xfrm>
            <a:off x="1413006" y="1238923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8969" y="1394576"/>
                </a:moveTo>
                <a:arcTo wR="2366990" hR="2366990" stAng="12255392" swAng="788140"/>
              </a:path>
            </a:pathLst>
          </a:cu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ADA8B75-0F98-451B-953A-6B5728E1C4F8}"/>
              </a:ext>
            </a:extLst>
          </p:cNvPr>
          <p:cNvSpPr/>
          <p:nvPr/>
        </p:nvSpPr>
        <p:spPr>
          <a:xfrm>
            <a:off x="1771682" y="1349452"/>
            <a:ext cx="1047749" cy="706094"/>
          </a:xfrm>
          <a:custGeom>
            <a:avLst/>
            <a:gdLst>
              <a:gd name="connsiteX0" fmla="*/ 0 w 1047749"/>
              <a:gd name="connsiteY0" fmla="*/ 113508 h 681037"/>
              <a:gd name="connsiteX1" fmla="*/ 113508 w 1047749"/>
              <a:gd name="connsiteY1" fmla="*/ 0 h 681037"/>
              <a:gd name="connsiteX2" fmla="*/ 934241 w 1047749"/>
              <a:gd name="connsiteY2" fmla="*/ 0 h 681037"/>
              <a:gd name="connsiteX3" fmla="*/ 1047749 w 1047749"/>
              <a:gd name="connsiteY3" fmla="*/ 113508 h 681037"/>
              <a:gd name="connsiteX4" fmla="*/ 1047749 w 1047749"/>
              <a:gd name="connsiteY4" fmla="*/ 567529 h 681037"/>
              <a:gd name="connsiteX5" fmla="*/ 934241 w 1047749"/>
              <a:gd name="connsiteY5" fmla="*/ 681037 h 681037"/>
              <a:gd name="connsiteX6" fmla="*/ 113508 w 1047749"/>
              <a:gd name="connsiteY6" fmla="*/ 681037 h 681037"/>
              <a:gd name="connsiteX7" fmla="*/ 0 w 1047749"/>
              <a:gd name="connsiteY7" fmla="*/ 567529 h 681037"/>
              <a:gd name="connsiteX8" fmla="*/ 0 w 1047749"/>
              <a:gd name="connsiteY8" fmla="*/ 113508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49" h="681037">
                <a:moveTo>
                  <a:pt x="0" y="113508"/>
                </a:moveTo>
                <a:cubicBezTo>
                  <a:pt x="0" y="50819"/>
                  <a:pt x="50819" y="0"/>
                  <a:pt x="113508" y="0"/>
                </a:cubicBezTo>
                <a:lnTo>
                  <a:pt x="934241" y="0"/>
                </a:lnTo>
                <a:cubicBezTo>
                  <a:pt x="996930" y="0"/>
                  <a:pt x="1047749" y="50819"/>
                  <a:pt x="1047749" y="113508"/>
                </a:cubicBezTo>
                <a:lnTo>
                  <a:pt x="1047749" y="567529"/>
                </a:lnTo>
                <a:cubicBezTo>
                  <a:pt x="1047749" y="630218"/>
                  <a:pt x="996930" y="681037"/>
                  <a:pt x="934241" y="681037"/>
                </a:cubicBezTo>
                <a:lnTo>
                  <a:pt x="113508" y="681037"/>
                </a:lnTo>
                <a:cubicBezTo>
                  <a:pt x="50819" y="681037"/>
                  <a:pt x="0" y="630218"/>
                  <a:pt x="0" y="567529"/>
                </a:cubicBezTo>
                <a:lnTo>
                  <a:pt x="0" y="113508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155" tIns="75155" rIns="75155" bIns="7515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NZ" sz="1100" kern="1200">
                <a:solidFill>
                  <a:schemeClr val="bg1"/>
                </a:solidFill>
                <a:latin typeface="+mj-lt"/>
              </a:rPr>
              <a:t>Patient management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0931BED-3527-4720-BD5A-4480F5C4BB2C}"/>
              </a:ext>
            </a:extLst>
          </p:cNvPr>
          <p:cNvSpPr/>
          <p:nvPr/>
        </p:nvSpPr>
        <p:spPr>
          <a:xfrm>
            <a:off x="1602281" y="996694"/>
            <a:ext cx="4733980" cy="49081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58646" y="275527"/>
                </a:moveTo>
                <a:arcTo wR="2366990" hR="2366990" stAng="14524754" swAng="682307"/>
              </a:path>
            </a:pathLst>
          </a:cu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42A2AD7-E486-464B-A49B-85E655BB59EB}"/>
              </a:ext>
            </a:extLst>
          </p:cNvPr>
          <p:cNvSpPr/>
          <p:nvPr/>
        </p:nvSpPr>
        <p:spPr>
          <a:xfrm rot="10800000">
            <a:off x="2222791" y="1883555"/>
            <a:ext cx="465681" cy="2916833"/>
          </a:xfrm>
          <a:prstGeom prst="arc">
            <a:avLst>
              <a:gd name="adj1" fmla="val 16558544"/>
              <a:gd name="adj2" fmla="val 4869666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42622-7AD3-4F88-B6DC-CF8C0861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077" y="532521"/>
            <a:ext cx="4519891" cy="953404"/>
          </a:xfrm>
        </p:spPr>
        <p:txBody>
          <a:bodyPr>
            <a:normAutofit/>
          </a:bodyPr>
          <a:lstStyle/>
          <a:p>
            <a:r>
              <a:rPr lang="en-NZ" sz="3200">
                <a:solidFill>
                  <a:schemeClr val="accent2"/>
                </a:solidFill>
              </a:rPr>
              <a:t>Genomics in Oncology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B57CF4-7D4F-4D36-B500-D0BC9F0EFFD8}"/>
              </a:ext>
            </a:extLst>
          </p:cNvPr>
          <p:cNvSpPr txBox="1"/>
          <p:nvPr/>
        </p:nvSpPr>
        <p:spPr>
          <a:xfrm>
            <a:off x="7304715" y="1521157"/>
            <a:ext cx="266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/>
              <a:t>Diagnostic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F2A692-D5BB-43C1-8C9C-AEDF0D33E30B}"/>
              </a:ext>
            </a:extLst>
          </p:cNvPr>
          <p:cNvSpPr txBox="1"/>
          <p:nvPr/>
        </p:nvSpPr>
        <p:spPr>
          <a:xfrm>
            <a:off x="7304714" y="2365106"/>
            <a:ext cx="266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/>
              <a:t>Prognostic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FE1FD6-48CE-46F4-87BB-049CB4DB4AFE}"/>
              </a:ext>
            </a:extLst>
          </p:cNvPr>
          <p:cNvSpPr txBox="1"/>
          <p:nvPr/>
        </p:nvSpPr>
        <p:spPr>
          <a:xfrm>
            <a:off x="7319556" y="3213116"/>
            <a:ext cx="2664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/>
              <a:t>Therapeutic</a:t>
            </a:r>
          </a:p>
          <a:p>
            <a:r>
              <a:rPr lang="en-US" sz="1400"/>
              <a:t>Selecting effective treatment &amp; determining eligibility for clinical trials</a:t>
            </a:r>
            <a:endParaRPr lang="en-NZ" sz="1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A9CD5C-1569-4486-AB9C-53DEB443C0BE}"/>
              </a:ext>
            </a:extLst>
          </p:cNvPr>
          <p:cNvSpPr txBox="1"/>
          <p:nvPr/>
        </p:nvSpPr>
        <p:spPr>
          <a:xfrm>
            <a:off x="7319077" y="4615722"/>
            <a:ext cx="417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/>
              <a:t>Inherited predisposition to cancer</a:t>
            </a:r>
          </a:p>
        </p:txBody>
      </p:sp>
    </p:spTree>
    <p:extLst>
      <p:ext uri="{BB962C8B-B14F-4D97-AF65-F5344CB8AC3E}">
        <p14:creationId xmlns:p14="http://schemas.microsoft.com/office/powerpoint/2010/main" val="258446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rrow: Notched Right 76">
            <a:extLst>
              <a:ext uri="{FF2B5EF4-FFF2-40B4-BE49-F238E27FC236}">
                <a16:creationId xmlns:a16="http://schemas.microsoft.com/office/drawing/2014/main" id="{649C27BC-D8BE-41C6-B74A-21979A0B5EE2}"/>
              </a:ext>
            </a:extLst>
          </p:cNvPr>
          <p:cNvSpPr/>
          <p:nvPr/>
        </p:nvSpPr>
        <p:spPr>
          <a:xfrm>
            <a:off x="947975" y="1557064"/>
            <a:ext cx="10439426" cy="1463040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NZ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E9CC1A-61A1-428B-89D3-19E38D373AB0}"/>
              </a:ext>
            </a:extLst>
          </p:cNvPr>
          <p:cNvSpPr/>
          <p:nvPr/>
        </p:nvSpPr>
        <p:spPr>
          <a:xfrm>
            <a:off x="3439770" y="2101886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C35AEBA-3C23-41D7-ABF3-00E4FABC9486}"/>
              </a:ext>
            </a:extLst>
          </p:cNvPr>
          <p:cNvSpPr/>
          <p:nvPr/>
        </p:nvSpPr>
        <p:spPr>
          <a:xfrm>
            <a:off x="6998189" y="2113616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E357B57-D7A1-4923-A626-A7E9D31951CF}"/>
              </a:ext>
            </a:extLst>
          </p:cNvPr>
          <p:cNvSpPr/>
          <p:nvPr/>
        </p:nvSpPr>
        <p:spPr>
          <a:xfrm>
            <a:off x="9917883" y="1747770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5C26920-54CE-4CF3-8B4A-838B9CB95841}"/>
              </a:ext>
            </a:extLst>
          </p:cNvPr>
          <p:cNvSpPr/>
          <p:nvPr/>
        </p:nvSpPr>
        <p:spPr>
          <a:xfrm>
            <a:off x="10641727" y="2101142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A5961F-540E-439F-8C3A-8F845BDDEBB9}"/>
              </a:ext>
            </a:extLst>
          </p:cNvPr>
          <p:cNvCxnSpPr>
            <a:cxnSpLocks/>
            <a:stCxn id="77" idx="1"/>
          </p:cNvCxnSpPr>
          <p:nvPr/>
        </p:nvCxnSpPr>
        <p:spPr>
          <a:xfrm>
            <a:off x="1313735" y="2288584"/>
            <a:ext cx="10044000" cy="1"/>
          </a:xfrm>
          <a:prstGeom prst="line">
            <a:avLst/>
          </a:prstGeom>
          <a:ln w="76200">
            <a:solidFill>
              <a:srgbClr val="0F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8DA726F-CB2A-48DD-92DF-FFAC65EE69E1}"/>
              </a:ext>
            </a:extLst>
          </p:cNvPr>
          <p:cNvGrpSpPr/>
          <p:nvPr/>
        </p:nvGrpSpPr>
        <p:grpSpPr>
          <a:xfrm>
            <a:off x="883961" y="2383591"/>
            <a:ext cx="1887512" cy="947869"/>
            <a:chOff x="237866" y="1958720"/>
            <a:chExt cx="1887512" cy="947869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6060E74-0E23-41DC-97CE-28730E82B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34" y="1958720"/>
              <a:ext cx="0" cy="44614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38C003A-8695-49B0-8981-E8E5FC1E6716}"/>
                </a:ext>
              </a:extLst>
            </p:cNvPr>
            <p:cNvSpPr/>
            <p:nvPr/>
          </p:nvSpPr>
          <p:spPr>
            <a:xfrm>
              <a:off x="306948" y="2393233"/>
              <a:ext cx="176479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1504013-AFC7-4A3E-9C77-9F5604583EB3}"/>
                </a:ext>
              </a:extLst>
            </p:cNvPr>
            <p:cNvSpPr txBox="1"/>
            <p:nvPr/>
          </p:nvSpPr>
          <p:spPr>
            <a:xfrm>
              <a:off x="237866" y="2383369"/>
              <a:ext cx="18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Colorectal cancer,</a:t>
              </a:r>
            </a:p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liver </a:t>
              </a:r>
              <a:r>
                <a:rPr lang="en-US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mets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837310A-2C6C-4FF5-8077-9E77E6B606C7}"/>
              </a:ext>
            </a:extLst>
          </p:cNvPr>
          <p:cNvGrpSpPr/>
          <p:nvPr/>
        </p:nvGrpSpPr>
        <p:grpSpPr>
          <a:xfrm>
            <a:off x="931034" y="2383591"/>
            <a:ext cx="3253044" cy="3744066"/>
            <a:chOff x="327600" y="1923572"/>
            <a:chExt cx="3253044" cy="3744066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1685BA0-45BC-4624-A68B-B19AC62649D3}"/>
                </a:ext>
              </a:extLst>
            </p:cNvPr>
            <p:cNvSpPr/>
            <p:nvPr/>
          </p:nvSpPr>
          <p:spPr>
            <a:xfrm>
              <a:off x="327600" y="4764594"/>
              <a:ext cx="2927085" cy="9030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F4C6A17-D848-42FD-9D5C-308F02E4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5113" y="1923572"/>
              <a:ext cx="27513" cy="2841022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66A991C-5B28-4782-B67F-810B61816054}"/>
                </a:ext>
              </a:extLst>
            </p:cNvPr>
            <p:cNvSpPr txBox="1"/>
            <p:nvPr/>
          </p:nvSpPr>
          <p:spPr>
            <a:xfrm>
              <a:off x="376362" y="4713531"/>
              <a:ext cx="32042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Histo</a:t>
              </a:r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: </a:t>
              </a:r>
            </a:p>
            <a:p>
              <a:pPr marL="285750" indent="-285750">
                <a:buFontTx/>
                <a:buChar char="-"/>
              </a:pP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moderately differentiating adenocarcinoma, </a:t>
              </a:r>
            </a:p>
            <a:p>
              <a:pPr marL="285750" indent="-285750">
                <a:buFontTx/>
                <a:buChar char="-"/>
              </a:pPr>
              <a:r>
                <a:rPr lang="en-US" sz="1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pMMR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, BRAF mutation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87AFA7-5F85-FA4E-9C60-10ECFED1416A}"/>
              </a:ext>
            </a:extLst>
          </p:cNvPr>
          <p:cNvGrpSpPr/>
          <p:nvPr/>
        </p:nvGrpSpPr>
        <p:grpSpPr>
          <a:xfrm>
            <a:off x="5157038" y="2414641"/>
            <a:ext cx="3150490" cy="4100992"/>
            <a:chOff x="4766310" y="1974793"/>
            <a:chExt cx="3150490" cy="410099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1D8A03E-F450-4639-8B6B-081EE67D84B9}"/>
                </a:ext>
              </a:extLst>
            </p:cNvPr>
            <p:cNvSpPr/>
            <p:nvPr/>
          </p:nvSpPr>
          <p:spPr>
            <a:xfrm>
              <a:off x="6345937" y="3958941"/>
              <a:ext cx="1570863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3B436931-5F01-41FC-B255-68B22EF6538D}"/>
                </a:ext>
              </a:extLst>
            </p:cNvPr>
            <p:cNvGrpSpPr/>
            <p:nvPr/>
          </p:nvGrpSpPr>
          <p:grpSpPr>
            <a:xfrm>
              <a:off x="5197639" y="1974793"/>
              <a:ext cx="1836984" cy="1636760"/>
              <a:chOff x="4942989" y="1974793"/>
              <a:chExt cx="1836984" cy="1636760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ABDC58F-4C58-4475-8B5B-ACD49A78A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3237" y="1974793"/>
                <a:ext cx="0" cy="1431005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81B8A55-913B-4AE5-AAA7-DB023C469F61}"/>
                  </a:ext>
                </a:extLst>
              </p:cNvPr>
              <p:cNvSpPr/>
              <p:nvPr/>
            </p:nvSpPr>
            <p:spPr>
              <a:xfrm>
                <a:off x="4966184" y="2974730"/>
                <a:ext cx="1703794" cy="6368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15DD841-F684-4C10-B7D8-B73C91671F9C}"/>
                  </a:ext>
                </a:extLst>
              </p:cNvPr>
              <p:cNvSpPr txBox="1"/>
              <p:nvPr/>
            </p:nvSpPr>
            <p:spPr>
              <a:xfrm>
                <a:off x="4942989" y="3022019"/>
                <a:ext cx="18369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Sampled - tissue</a:t>
                </a:r>
              </a:p>
              <a:p>
                <a:pPr algn="ctr"/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liver </a:t>
                </a:r>
                <a:r>
                  <a:rPr lang="en-US" sz="1400" err="1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mets</a:t>
                </a:r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endParaRPr lang="en-NZ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453A7301-D73F-4602-A55B-3B0F93C731F7}"/>
                </a:ext>
              </a:extLst>
            </p:cNvPr>
            <p:cNvGrpSpPr/>
            <p:nvPr/>
          </p:nvGrpSpPr>
          <p:grpSpPr>
            <a:xfrm>
              <a:off x="6375800" y="3611553"/>
              <a:ext cx="1492315" cy="879115"/>
              <a:chOff x="6121150" y="3611553"/>
              <a:chExt cx="1492315" cy="87911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B409E8B-E029-4C7B-BDC4-2928DE7D514D}"/>
                  </a:ext>
                </a:extLst>
              </p:cNvPr>
              <p:cNvSpPr txBox="1"/>
              <p:nvPr/>
            </p:nvSpPr>
            <p:spPr>
              <a:xfrm>
                <a:off x="6121150" y="3967448"/>
                <a:ext cx="14923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Foundation One </a:t>
                </a:r>
                <a:r>
                  <a:rPr lang="en-US" sz="1400" err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CDx</a:t>
                </a:r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tissue</a:t>
                </a:r>
                <a:endParaRPr lang="en-NZ" sz="140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6851B779-44C4-4AA8-83BB-B157CDB82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774" y="3611553"/>
                <a:ext cx="108265" cy="331441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7C22349-416D-48AA-AFD4-D6E88C4BADE7}"/>
                </a:ext>
              </a:extLst>
            </p:cNvPr>
            <p:cNvGrpSpPr/>
            <p:nvPr/>
          </p:nvGrpSpPr>
          <p:grpSpPr>
            <a:xfrm>
              <a:off x="4766310" y="4495277"/>
              <a:ext cx="2268221" cy="1580508"/>
              <a:chOff x="4511660" y="4495277"/>
              <a:chExt cx="2268221" cy="1580508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CDB9501-4E1B-4C5B-9D91-428EF86D0A42}"/>
                  </a:ext>
                </a:extLst>
              </p:cNvPr>
              <p:cNvSpPr/>
              <p:nvPr/>
            </p:nvSpPr>
            <p:spPr>
              <a:xfrm>
                <a:off x="4511660" y="4793373"/>
                <a:ext cx="2174407" cy="12824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601133E-BB1C-4DDE-9E34-4245F5918FFF}"/>
                  </a:ext>
                </a:extLst>
              </p:cNvPr>
              <p:cNvSpPr txBox="1"/>
              <p:nvPr/>
            </p:nvSpPr>
            <p:spPr>
              <a:xfrm>
                <a:off x="4528925" y="4830679"/>
                <a:ext cx="217440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V600E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NRAS Q61H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BRIP1 R798*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MET – amplification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TP53 559+2T&gt;G (splice)</a:t>
                </a:r>
              </a:p>
            </p:txBody>
          </p: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id="{F041C013-ABD8-4355-A53D-2398079CC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43237" y="4495277"/>
                <a:ext cx="236644" cy="307888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Freeform: Shape 83">
            <a:extLst>
              <a:ext uri="{FF2B5EF4-FFF2-40B4-BE49-F238E27FC236}">
                <a16:creationId xmlns:a16="http://schemas.microsoft.com/office/drawing/2014/main" id="{3CB43F87-E7C9-1544-A860-446049B93F89}"/>
              </a:ext>
            </a:extLst>
          </p:cNvPr>
          <p:cNvSpPr/>
          <p:nvPr/>
        </p:nvSpPr>
        <p:spPr>
          <a:xfrm>
            <a:off x="5909575" y="2466902"/>
            <a:ext cx="1742827" cy="664618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63DC2-A2CA-4A6B-A9CC-187064665B76}"/>
              </a:ext>
            </a:extLst>
          </p:cNvPr>
          <p:cNvSpPr txBox="1"/>
          <p:nvPr/>
        </p:nvSpPr>
        <p:spPr>
          <a:xfrm>
            <a:off x="10273604" y="129162"/>
            <a:ext cx="1725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pPr algn="r"/>
            <a:endParaRPr lang="en-N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2338446-67F2-4ADC-9B9E-E1B18684FDF9}"/>
              </a:ext>
            </a:extLst>
          </p:cNvPr>
          <p:cNvCxnSpPr>
            <a:cxnSpLocks/>
          </p:cNvCxnSpPr>
          <p:nvPr/>
        </p:nvCxnSpPr>
        <p:spPr>
          <a:xfrm>
            <a:off x="9694386" y="2414641"/>
            <a:ext cx="0" cy="1458769"/>
          </a:xfrm>
          <a:prstGeom prst="straightConnector1">
            <a:avLst/>
          </a:prstGeom>
          <a:ln w="5715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C7C8415-9897-4D12-846A-065317F591F8}"/>
              </a:ext>
            </a:extLst>
          </p:cNvPr>
          <p:cNvGrpSpPr/>
          <p:nvPr/>
        </p:nvGrpSpPr>
        <p:grpSpPr>
          <a:xfrm>
            <a:off x="8569088" y="3430071"/>
            <a:ext cx="2940486" cy="2845623"/>
            <a:chOff x="8707880" y="3011486"/>
            <a:chExt cx="2940486" cy="284562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76C29C3-4F07-4D66-8352-981B90496CE9}"/>
                </a:ext>
              </a:extLst>
            </p:cNvPr>
            <p:cNvSpPr/>
            <p:nvPr/>
          </p:nvSpPr>
          <p:spPr>
            <a:xfrm>
              <a:off x="8847631" y="3957720"/>
              <a:ext cx="1708154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3B23D4B-52A6-4186-9361-1788022E5F36}"/>
                </a:ext>
              </a:extLst>
            </p:cNvPr>
            <p:cNvGrpSpPr/>
            <p:nvPr/>
          </p:nvGrpSpPr>
          <p:grpSpPr>
            <a:xfrm>
              <a:off x="8707880" y="3011486"/>
              <a:ext cx="2774825" cy="1484375"/>
              <a:chOff x="8224629" y="3017559"/>
              <a:chExt cx="2774825" cy="1484375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49D3BD0-2605-4F41-9B8A-9BAAEFE931D6}"/>
                  </a:ext>
                </a:extLst>
              </p:cNvPr>
              <p:cNvSpPr txBox="1"/>
              <p:nvPr/>
            </p:nvSpPr>
            <p:spPr>
              <a:xfrm>
                <a:off x="8224629" y="3978714"/>
                <a:ext cx="190510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Foundation One</a:t>
                </a:r>
              </a:p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Liquid </a:t>
                </a:r>
                <a:r>
                  <a:rPr lang="en-US" sz="1400" err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Cdx</a:t>
                </a:r>
                <a:endParaRPr lang="en-NZ" sz="140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50E9A9F7-8D87-4D3B-8414-D56C61399BDB}"/>
                  </a:ext>
                </a:extLst>
              </p:cNvPr>
              <p:cNvCxnSpPr>
                <a:cxnSpLocks/>
                <a:endCxn id="125" idx="0"/>
              </p:cNvCxnSpPr>
              <p:nvPr/>
            </p:nvCxnSpPr>
            <p:spPr>
              <a:xfrm flipH="1">
                <a:off x="9177181" y="3564032"/>
                <a:ext cx="17528" cy="414682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E5B6CD4-C4A5-4695-BB56-CEA6445FE6F2}"/>
                  </a:ext>
                </a:extLst>
              </p:cNvPr>
              <p:cNvSpPr/>
              <p:nvPr/>
            </p:nvSpPr>
            <p:spPr>
              <a:xfrm>
                <a:off x="8581392" y="3017559"/>
                <a:ext cx="2418062" cy="5483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DB131019-685C-4B5C-805B-5D4DDF44D0E4}"/>
                </a:ext>
              </a:extLst>
            </p:cNvPr>
            <p:cNvGrpSpPr/>
            <p:nvPr/>
          </p:nvGrpSpPr>
          <p:grpSpPr>
            <a:xfrm>
              <a:off x="9046287" y="4506088"/>
              <a:ext cx="2427737" cy="1351021"/>
              <a:chOff x="8571716" y="4506088"/>
              <a:chExt cx="2427737" cy="1351021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E5A364F-C682-4432-A54A-D211EAD966C9}"/>
                  </a:ext>
                </a:extLst>
              </p:cNvPr>
              <p:cNvSpPr/>
              <p:nvPr/>
            </p:nvSpPr>
            <p:spPr>
              <a:xfrm>
                <a:off x="8571716" y="4850767"/>
                <a:ext cx="2379819" cy="10063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7C7BDB4-6BD8-4D74-B3E4-15B04BC0AC70}"/>
                  </a:ext>
                </a:extLst>
              </p:cNvPr>
              <p:cNvSpPr txBox="1"/>
              <p:nvPr/>
            </p:nvSpPr>
            <p:spPr>
              <a:xfrm>
                <a:off x="8592981" y="4903002"/>
                <a:ext cx="24064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V600E</a:t>
                </a:r>
              </a:p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exons 2-10 deletion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BRIP1 R798*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TP53 559+2T&gt;G (splice)</a:t>
                </a:r>
              </a:p>
            </p:txBody>
          </p: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B602902D-4CAA-4D0A-9FED-A1C6FA6DA1E2}"/>
                  </a:ext>
                </a:extLst>
              </p:cNvPr>
              <p:cNvCxnSpPr>
                <a:cxnSpLocks/>
                <a:stCxn id="108" idx="2"/>
              </p:cNvCxnSpPr>
              <p:nvPr/>
            </p:nvCxnSpPr>
            <p:spPr>
              <a:xfrm>
                <a:off x="9481787" y="4506088"/>
                <a:ext cx="99287" cy="333895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B503913-A0FF-46B3-A39F-2E1C6273AF8C}"/>
                </a:ext>
              </a:extLst>
            </p:cNvPr>
            <p:cNvSpPr txBox="1"/>
            <p:nvPr/>
          </p:nvSpPr>
          <p:spPr>
            <a:xfrm>
              <a:off x="8848362" y="3014306"/>
              <a:ext cx="28000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Sampled – blood/plasma</a:t>
              </a:r>
            </a:p>
            <a:p>
              <a:pPr algn="ctr"/>
              <a:r>
                <a:rPr lang="en-US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ctDNA</a:t>
              </a:r>
              <a:endParaRPr lang="en-NZ" sz="140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1727DE6-65D5-4724-9C33-97810CED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Cancer and Genomic Testing</a:t>
            </a:r>
            <a:endParaRPr lang="en-NZ">
              <a:solidFill>
                <a:schemeClr val="accent2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CD5C0AA-30EB-405F-A216-0F5DFD9B2A5C}"/>
              </a:ext>
            </a:extLst>
          </p:cNvPr>
          <p:cNvSpPr/>
          <p:nvPr/>
        </p:nvSpPr>
        <p:spPr>
          <a:xfrm>
            <a:off x="2699711" y="1708064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Segoe UI" panose="020B0502040204020203" pitchFamily="34" charset="0"/>
                <a:cs typeface="Segoe UI" panose="020B0502040204020203" pitchFamily="34" charset="0"/>
              </a:rPr>
              <a:t>2019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C955D9-C25D-42E9-9E15-A8ABBC47D2A8}"/>
              </a:ext>
            </a:extLst>
          </p:cNvPr>
          <p:cNvSpPr txBox="1"/>
          <p:nvPr/>
        </p:nvSpPr>
        <p:spPr>
          <a:xfrm>
            <a:off x="700503" y="8756"/>
            <a:ext cx="225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PDF report provided</a:t>
            </a:r>
            <a:endParaRPr lang="en-NZ" i="1"/>
          </a:p>
        </p:txBody>
      </p:sp>
      <p:pic>
        <p:nvPicPr>
          <p:cNvPr id="46" name="Graphic 45" descr="Document with solid fill">
            <a:extLst>
              <a:ext uri="{FF2B5EF4-FFF2-40B4-BE49-F238E27FC236}">
                <a16:creationId xmlns:a16="http://schemas.microsoft.com/office/drawing/2014/main" id="{71B98320-8114-4DE5-8357-4070C2DF0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4119" y="0"/>
            <a:ext cx="914400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241D0B4-93CA-43AF-A895-32B51FFB8C6B}"/>
              </a:ext>
            </a:extLst>
          </p:cNvPr>
          <p:cNvSpPr txBox="1"/>
          <p:nvPr/>
        </p:nvSpPr>
        <p:spPr>
          <a:xfrm>
            <a:off x="303247" y="3729506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75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98467"/>
              </p:ext>
            </p:extLst>
          </p:nvPr>
        </p:nvGraphicFramePr>
        <p:xfrm>
          <a:off x="220156" y="0"/>
          <a:ext cx="11535947" cy="6256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1: </a:t>
                      </a:r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Essential genetics and genomics for clinical practice</a:t>
                      </a:r>
                      <a:endParaRPr lang="en-NZ" sz="24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842464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Introduction: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Genomics &amp; genetics in the clinics 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</a:rPr>
                        <a:t>Essential genomics: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Germline &amp; Somatic variants (mutations)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Terminology:  variant &amp; mutation &amp; polymorphism 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Structure of the genome: protein coding &amp; noncoding regions, exons &amp; introns, Untranslated Regions (5' and 3' UTR)</a:t>
                      </a:r>
                    </a:p>
                    <a:p>
                      <a:pPr marL="742950" lvl="1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Gene transcription, splicing and translation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C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134371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Types of molecular alterations: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Aneuploidy, Copy Number Variants (CNVs), Structural rearrangements</a:t>
                      </a:r>
                    </a:p>
                    <a:p>
                      <a:pPr marL="718820" marR="0" lvl="1" indent="-26162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700" b="0" dirty="0">
                          <a:solidFill>
                            <a:schemeClr val="tx1"/>
                          </a:solidFill>
                          <a:effectLst/>
                        </a:rPr>
                        <a:t>Small variants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  <a:effectLst/>
                        </a:rPr>
                        <a:t>Concepts in cancer: </a:t>
                      </a:r>
                    </a:p>
                    <a:p>
                      <a:pPr marL="718820" lvl="1" indent="-26162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800" b="0" dirty="0">
                          <a:solidFill>
                            <a:schemeClr val="tx1"/>
                          </a:solidFill>
                          <a:effectLst/>
                        </a:rPr>
                        <a:t>Oncogenes and Tumour Suppressor Genes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Variant nomenclature standards (HGVS):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g., c., p., transcript IDs (demo using Case 1 Foundation report)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Alternative splicing giving rise to multiple isoforms from a single gene and how this is related to variant nomenclature (explain using the BRAF p.V600E example)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432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Custom 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2270</Words>
  <Application>Microsoft Macintosh PowerPoint</Application>
  <PresentationFormat>Widescreen</PresentationFormat>
  <Paragraphs>614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Segoe UI</vt:lpstr>
      <vt:lpstr>Segoe UI Semibold</vt:lpstr>
      <vt:lpstr>Source Sans Pro</vt:lpstr>
      <vt:lpstr>Wingdings</vt:lpstr>
      <vt:lpstr>Office Theme</vt:lpstr>
      <vt:lpstr>Office Theme</vt:lpstr>
      <vt:lpstr>Office Theme</vt:lpstr>
      <vt:lpstr>Genomics for Cancer Clinicians</vt:lpstr>
      <vt:lpstr>Genomics for Cancer Clinicians</vt:lpstr>
      <vt:lpstr>Schedule</vt:lpstr>
      <vt:lpstr>Acknowledgements</vt:lpstr>
      <vt:lpstr>Essential genetics and genomics for clinical practice  Polona Le Quesne Stabej</vt:lpstr>
      <vt:lpstr>PowerPoint Presentation</vt:lpstr>
      <vt:lpstr>Genomics in Oncology</vt:lpstr>
      <vt:lpstr>Cancer and Genomic Testing</vt:lpstr>
      <vt:lpstr>PowerPoint Presentation</vt:lpstr>
      <vt:lpstr>PowerPoint Presentation</vt:lpstr>
      <vt:lpstr>Terminology</vt:lpstr>
      <vt:lpstr>PowerPoint Presentation</vt:lpstr>
      <vt:lpstr>The genome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alterations in case</vt:lpstr>
      <vt:lpstr>Molecular alterations in case</vt:lpstr>
      <vt:lpstr>PowerPoint Presentation</vt:lpstr>
      <vt:lpstr>PowerPoint Presentation</vt:lpstr>
      <vt:lpstr>Variant nomenclature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1 Metastatic colorectal cancer  BRAF V600E and resistance to therapy through BRAF exon 2-10 deletion </dc:title>
  <dc:creator>Polona Le Quesne Stabej</dc:creator>
  <cp:lastModifiedBy>Thierry Lints</cp:lastModifiedBy>
  <cp:revision>2</cp:revision>
  <dcterms:created xsi:type="dcterms:W3CDTF">2022-03-24T22:10:24Z</dcterms:created>
  <dcterms:modified xsi:type="dcterms:W3CDTF">2022-06-01T00:37:18Z</dcterms:modified>
</cp:coreProperties>
</file>